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7.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notesSlides/notesSlide8.xml" ContentType="application/vnd.openxmlformats-officedocument.presentationml.notesSlide+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notesSlides/notesSlide16.xml" ContentType="application/vnd.openxmlformats-officedocument.presentationml.notesSlide+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notesSlides/notesSlide17.xml" ContentType="application/vnd.openxmlformats-officedocument.presentationml.notesSlide+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p:sldMasterIdLst>
    <p:sldMasterId id="2147483841" r:id="rId1"/>
  </p:sldMasterIdLst>
  <p:notesMasterIdLst>
    <p:notesMasterId r:id="rId77"/>
  </p:notesMasterIdLst>
  <p:handoutMasterIdLst>
    <p:handoutMasterId r:id="rId78"/>
  </p:handoutMasterIdLst>
  <p:sldIdLst>
    <p:sldId id="354" r:id="rId2"/>
    <p:sldId id="352" r:id="rId3"/>
    <p:sldId id="274" r:id="rId4"/>
    <p:sldId id="275" r:id="rId5"/>
    <p:sldId id="280" r:id="rId6"/>
    <p:sldId id="288" r:id="rId7"/>
    <p:sldId id="287" r:id="rId8"/>
    <p:sldId id="286" r:id="rId9"/>
    <p:sldId id="285" r:id="rId10"/>
    <p:sldId id="284" r:id="rId11"/>
    <p:sldId id="283" r:id="rId12"/>
    <p:sldId id="282" r:id="rId13"/>
    <p:sldId id="281" r:id="rId14"/>
    <p:sldId id="289" r:id="rId15"/>
    <p:sldId id="290" r:id="rId16"/>
    <p:sldId id="291" r:id="rId17"/>
    <p:sldId id="292" r:id="rId18"/>
    <p:sldId id="293" r:id="rId19"/>
    <p:sldId id="294" r:id="rId20"/>
    <p:sldId id="295" r:id="rId21"/>
    <p:sldId id="355" r:id="rId22"/>
    <p:sldId id="296" r:id="rId23"/>
    <p:sldId id="297" r:id="rId24"/>
    <p:sldId id="298" r:id="rId25"/>
    <p:sldId id="299" r:id="rId26"/>
    <p:sldId id="300" r:id="rId27"/>
    <p:sldId id="301" r:id="rId28"/>
    <p:sldId id="302" r:id="rId29"/>
    <p:sldId id="303" r:id="rId30"/>
    <p:sldId id="304" r:id="rId31"/>
    <p:sldId id="305" r:id="rId32"/>
    <p:sldId id="306" r:id="rId33"/>
    <p:sldId id="307" r:id="rId34"/>
    <p:sldId id="308" r:id="rId35"/>
    <p:sldId id="309" r:id="rId36"/>
    <p:sldId id="310" r:id="rId37"/>
    <p:sldId id="311" r:id="rId38"/>
    <p:sldId id="312" r:id="rId39"/>
    <p:sldId id="313" r:id="rId40"/>
    <p:sldId id="314" r:id="rId41"/>
    <p:sldId id="315" r:id="rId42"/>
    <p:sldId id="316" r:id="rId43"/>
    <p:sldId id="317" r:id="rId44"/>
    <p:sldId id="318" r:id="rId45"/>
    <p:sldId id="319" r:id="rId46"/>
    <p:sldId id="320" r:id="rId47"/>
    <p:sldId id="321" r:id="rId48"/>
    <p:sldId id="356" r:id="rId49"/>
    <p:sldId id="322" r:id="rId50"/>
    <p:sldId id="323" r:id="rId51"/>
    <p:sldId id="324" r:id="rId52"/>
    <p:sldId id="325" r:id="rId53"/>
    <p:sldId id="326" r:id="rId54"/>
    <p:sldId id="327" r:id="rId55"/>
    <p:sldId id="329" r:id="rId56"/>
    <p:sldId id="330" r:id="rId57"/>
    <p:sldId id="331" r:id="rId58"/>
    <p:sldId id="332" r:id="rId59"/>
    <p:sldId id="333" r:id="rId60"/>
    <p:sldId id="336" r:id="rId61"/>
    <p:sldId id="347" r:id="rId62"/>
    <p:sldId id="346" r:id="rId63"/>
    <p:sldId id="345" r:id="rId64"/>
    <p:sldId id="344" r:id="rId65"/>
    <p:sldId id="343" r:id="rId66"/>
    <p:sldId id="357" r:id="rId67"/>
    <p:sldId id="342" r:id="rId68"/>
    <p:sldId id="341" r:id="rId69"/>
    <p:sldId id="340" r:id="rId70"/>
    <p:sldId id="339" r:id="rId71"/>
    <p:sldId id="358" r:id="rId72"/>
    <p:sldId id="359" r:id="rId73"/>
    <p:sldId id="360" r:id="rId74"/>
    <p:sldId id="361" r:id="rId75"/>
    <p:sldId id="270" r:id="rId76"/>
  </p:sldIdLst>
  <p:sldSz cx="12192000" cy="6858000"/>
  <p:notesSz cx="6797675" cy="9926638"/>
  <p:defaultTex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5" pos="3840" userDrawn="1">
          <p15:clr>
            <a:srgbClr val="A4A3A4"/>
          </p15:clr>
        </p15:guide>
        <p15:guide id="6" orient="horz" pos="2296" userDrawn="1">
          <p15:clr>
            <a:srgbClr val="A4A3A4"/>
          </p15:clr>
        </p15:guide>
      </p15:sldGuideLst>
    </p:ext>
    <p:ext uri="{2D200454-40CA-4A62-9FC3-DE9A4176ACB9}">
      <p15:notesGuideLst xmlns:p15="http://schemas.microsoft.com/office/powerpoint/2012/main">
        <p15:guide id="1" orient="horz" userDrawn="1">
          <p15:clr>
            <a:srgbClr val="A4A3A4"/>
          </p15:clr>
        </p15:guide>
        <p15:guide id="2" pos="214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ianglu (D)" initials="j(" lastIdx="3" clrIdx="0">
    <p:extLst>
      <p:ext uri="{19B8F6BF-5375-455C-9EA6-DF929625EA0E}">
        <p15:presenceInfo xmlns:p15="http://schemas.microsoft.com/office/powerpoint/2012/main" userId="S-1-5-21-147214757-305610072-1517763936-3112867" providerId="AD"/>
      </p:ext>
    </p:extLst>
  </p:cmAuthor>
  <p:cmAuthor id="2" name="zhangxiaowen (A)" initials="z(" lastIdx="20" clrIdx="1">
    <p:extLst>
      <p:ext uri="{19B8F6BF-5375-455C-9EA6-DF929625EA0E}">
        <p15:presenceInfo xmlns:p15="http://schemas.microsoft.com/office/powerpoint/2012/main" userId="S-1-5-21-147214757-305610072-1517763936-624071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D9D9D9"/>
    <a:srgbClr val="00B0F0"/>
    <a:srgbClr val="151515"/>
    <a:srgbClr val="C7000B"/>
    <a:srgbClr val="575756"/>
    <a:srgbClr val="FFFFFF"/>
    <a:srgbClr val="DD4654"/>
    <a:srgbClr val="F3D2D5"/>
    <a:srgbClr val="E6A8AD"/>
    <a:srgbClr val="E57B8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72833802-FEF1-4C79-8D5D-14CF1EAF98D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427" autoAdjust="0"/>
    <p:restoredTop sz="87485" autoAdjust="0"/>
  </p:normalViewPr>
  <p:slideViewPr>
    <p:cSldViewPr snapToGrid="0" snapToObjects="1">
      <p:cViewPr varScale="1">
        <p:scale>
          <a:sx n="106" d="100"/>
          <a:sy n="106" d="100"/>
        </p:scale>
        <p:origin x="138" y="114"/>
      </p:cViewPr>
      <p:guideLst>
        <p:guide pos="3840"/>
        <p:guide orient="horz" pos="2296"/>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62" d="100"/>
          <a:sy n="62" d="100"/>
        </p:scale>
        <p:origin x="3240" y="62"/>
      </p:cViewPr>
      <p:guideLst>
        <p:guide orient="horz"/>
        <p:guide pos="2141"/>
      </p:guideLst>
    </p:cSldViewPr>
  </p:notesViewPr>
  <p:gridSpacing cx="72000" cy="720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microsoft.com/office/2016/11/relationships/changesInfo" Target="changesInfos/changesInfo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commentAuthors" Target="commentAuthor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handoutMaster" Target="handoutMasters/handoutMaster1.xml"/><Relationship Id="rId8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aulo Renato Xavier da Silva" userId="d2fbfea9-16e8-43bd-9a0a-5c107b189f82" providerId="ADAL" clId="{82474E02-E18C-4E85-834A-8B1FC90609EC}"/>
    <pc:docChg chg="undo custSel modSld">
      <pc:chgData name="Paulo Renato Xavier da Silva" userId="d2fbfea9-16e8-43bd-9a0a-5c107b189f82" providerId="ADAL" clId="{82474E02-E18C-4E85-834A-8B1FC90609EC}" dt="2024-11-06T18:29:01.511" v="297" actId="1036"/>
      <pc:docMkLst>
        <pc:docMk/>
      </pc:docMkLst>
      <pc:sldChg chg="modSp mod">
        <pc:chgData name="Paulo Renato Xavier da Silva" userId="d2fbfea9-16e8-43bd-9a0a-5c107b189f82" providerId="ADAL" clId="{82474E02-E18C-4E85-834A-8B1FC90609EC}" dt="2024-11-06T18:29:01.511" v="297" actId="1036"/>
        <pc:sldMkLst>
          <pc:docMk/>
          <pc:sldMk cId="849107139" sldId="327"/>
        </pc:sldMkLst>
        <pc:spChg chg="mod">
          <ac:chgData name="Paulo Renato Xavier da Silva" userId="d2fbfea9-16e8-43bd-9a0a-5c107b189f82" providerId="ADAL" clId="{82474E02-E18C-4E85-834A-8B1FC90609EC}" dt="2024-11-06T18:28:38.239" v="256" actId="1076"/>
          <ac:spMkLst>
            <pc:docMk/>
            <pc:sldMk cId="849107139" sldId="327"/>
            <ac:spMk id="10" creationId="{00000000-0000-0000-0000-000000000000}"/>
          </ac:spMkLst>
        </pc:spChg>
        <pc:spChg chg="mod">
          <ac:chgData name="Paulo Renato Xavier da Silva" userId="d2fbfea9-16e8-43bd-9a0a-5c107b189f82" providerId="ADAL" clId="{82474E02-E18C-4E85-834A-8B1FC90609EC}" dt="2024-11-06T18:28:38.239" v="256" actId="1076"/>
          <ac:spMkLst>
            <pc:docMk/>
            <pc:sldMk cId="849107139" sldId="327"/>
            <ac:spMk id="11" creationId="{00000000-0000-0000-0000-000000000000}"/>
          </ac:spMkLst>
        </pc:spChg>
        <pc:spChg chg="mod">
          <ac:chgData name="Paulo Renato Xavier da Silva" userId="d2fbfea9-16e8-43bd-9a0a-5c107b189f82" providerId="ADAL" clId="{82474E02-E18C-4E85-834A-8B1FC90609EC}" dt="2024-11-06T18:28:38.239" v="256" actId="1076"/>
          <ac:spMkLst>
            <pc:docMk/>
            <pc:sldMk cId="849107139" sldId="327"/>
            <ac:spMk id="18" creationId="{00000000-0000-0000-0000-000000000000}"/>
          </ac:spMkLst>
        </pc:spChg>
        <pc:spChg chg="mod">
          <ac:chgData name="Paulo Renato Xavier da Silva" userId="d2fbfea9-16e8-43bd-9a0a-5c107b189f82" providerId="ADAL" clId="{82474E02-E18C-4E85-834A-8B1FC90609EC}" dt="2024-11-06T18:28:38.239" v="256" actId="1076"/>
          <ac:spMkLst>
            <pc:docMk/>
            <pc:sldMk cId="849107139" sldId="327"/>
            <ac:spMk id="19" creationId="{00000000-0000-0000-0000-000000000000}"/>
          </ac:spMkLst>
        </pc:spChg>
        <pc:spChg chg="mod">
          <ac:chgData name="Paulo Renato Xavier da Silva" userId="d2fbfea9-16e8-43bd-9a0a-5c107b189f82" providerId="ADAL" clId="{82474E02-E18C-4E85-834A-8B1FC90609EC}" dt="2024-11-06T18:28:38.239" v="256" actId="1076"/>
          <ac:spMkLst>
            <pc:docMk/>
            <pc:sldMk cId="849107139" sldId="327"/>
            <ac:spMk id="20" creationId="{00000000-0000-0000-0000-000000000000}"/>
          </ac:spMkLst>
        </pc:spChg>
        <pc:spChg chg="mod">
          <ac:chgData name="Paulo Renato Xavier da Silva" userId="d2fbfea9-16e8-43bd-9a0a-5c107b189f82" providerId="ADAL" clId="{82474E02-E18C-4E85-834A-8B1FC90609EC}" dt="2024-11-06T18:28:38.239" v="256" actId="1076"/>
          <ac:spMkLst>
            <pc:docMk/>
            <pc:sldMk cId="849107139" sldId="327"/>
            <ac:spMk id="21" creationId="{00000000-0000-0000-0000-000000000000}"/>
          </ac:spMkLst>
        </pc:spChg>
        <pc:spChg chg="mod">
          <ac:chgData name="Paulo Renato Xavier da Silva" userId="d2fbfea9-16e8-43bd-9a0a-5c107b189f82" providerId="ADAL" clId="{82474E02-E18C-4E85-834A-8B1FC90609EC}" dt="2024-11-06T18:28:38.239" v="256" actId="1076"/>
          <ac:spMkLst>
            <pc:docMk/>
            <pc:sldMk cId="849107139" sldId="327"/>
            <ac:spMk id="22" creationId="{00000000-0000-0000-0000-000000000000}"/>
          </ac:spMkLst>
        </pc:spChg>
        <pc:spChg chg="mod">
          <ac:chgData name="Paulo Renato Xavier da Silva" userId="d2fbfea9-16e8-43bd-9a0a-5c107b189f82" providerId="ADAL" clId="{82474E02-E18C-4E85-834A-8B1FC90609EC}" dt="2024-11-06T18:28:38.239" v="256" actId="1076"/>
          <ac:spMkLst>
            <pc:docMk/>
            <pc:sldMk cId="849107139" sldId="327"/>
            <ac:spMk id="23" creationId="{00000000-0000-0000-0000-000000000000}"/>
          </ac:spMkLst>
        </pc:spChg>
        <pc:spChg chg="mod">
          <ac:chgData name="Paulo Renato Xavier da Silva" userId="d2fbfea9-16e8-43bd-9a0a-5c107b189f82" providerId="ADAL" clId="{82474E02-E18C-4E85-834A-8B1FC90609EC}" dt="2024-11-06T18:28:38.239" v="256" actId="1076"/>
          <ac:spMkLst>
            <pc:docMk/>
            <pc:sldMk cId="849107139" sldId="327"/>
            <ac:spMk id="25" creationId="{00000000-0000-0000-0000-000000000000}"/>
          </ac:spMkLst>
        </pc:spChg>
        <pc:spChg chg="mod">
          <ac:chgData name="Paulo Renato Xavier da Silva" userId="d2fbfea9-16e8-43bd-9a0a-5c107b189f82" providerId="ADAL" clId="{82474E02-E18C-4E85-834A-8B1FC90609EC}" dt="2024-11-06T18:28:38.239" v="256" actId="1076"/>
          <ac:spMkLst>
            <pc:docMk/>
            <pc:sldMk cId="849107139" sldId="327"/>
            <ac:spMk id="26" creationId="{00000000-0000-0000-0000-000000000000}"/>
          </ac:spMkLst>
        </pc:spChg>
        <pc:spChg chg="mod">
          <ac:chgData name="Paulo Renato Xavier da Silva" userId="d2fbfea9-16e8-43bd-9a0a-5c107b189f82" providerId="ADAL" clId="{82474E02-E18C-4E85-834A-8B1FC90609EC}" dt="2024-11-06T18:28:38.239" v="256" actId="1076"/>
          <ac:spMkLst>
            <pc:docMk/>
            <pc:sldMk cId="849107139" sldId="327"/>
            <ac:spMk id="27" creationId="{00000000-0000-0000-0000-000000000000}"/>
          </ac:spMkLst>
        </pc:spChg>
        <pc:spChg chg="mod">
          <ac:chgData name="Paulo Renato Xavier da Silva" userId="d2fbfea9-16e8-43bd-9a0a-5c107b189f82" providerId="ADAL" clId="{82474E02-E18C-4E85-834A-8B1FC90609EC}" dt="2024-11-06T18:28:38.239" v="256" actId="1076"/>
          <ac:spMkLst>
            <pc:docMk/>
            <pc:sldMk cId="849107139" sldId="327"/>
            <ac:spMk id="33" creationId="{00000000-0000-0000-0000-000000000000}"/>
          </ac:spMkLst>
        </pc:spChg>
        <pc:spChg chg="mod">
          <ac:chgData name="Paulo Renato Xavier da Silva" userId="d2fbfea9-16e8-43bd-9a0a-5c107b189f82" providerId="ADAL" clId="{82474E02-E18C-4E85-834A-8B1FC90609EC}" dt="2024-11-06T18:28:38.239" v="256" actId="1076"/>
          <ac:spMkLst>
            <pc:docMk/>
            <pc:sldMk cId="849107139" sldId="327"/>
            <ac:spMk id="34" creationId="{00000000-0000-0000-0000-000000000000}"/>
          </ac:spMkLst>
        </pc:spChg>
        <pc:spChg chg="mod">
          <ac:chgData name="Paulo Renato Xavier da Silva" userId="d2fbfea9-16e8-43bd-9a0a-5c107b189f82" providerId="ADAL" clId="{82474E02-E18C-4E85-834A-8B1FC90609EC}" dt="2024-11-06T18:28:38.239" v="256" actId="1076"/>
          <ac:spMkLst>
            <pc:docMk/>
            <pc:sldMk cId="849107139" sldId="327"/>
            <ac:spMk id="35" creationId="{00000000-0000-0000-0000-000000000000}"/>
          </ac:spMkLst>
        </pc:spChg>
        <pc:spChg chg="mod">
          <ac:chgData name="Paulo Renato Xavier da Silva" userId="d2fbfea9-16e8-43bd-9a0a-5c107b189f82" providerId="ADAL" clId="{82474E02-E18C-4E85-834A-8B1FC90609EC}" dt="2024-11-06T18:28:38.239" v="256" actId="1076"/>
          <ac:spMkLst>
            <pc:docMk/>
            <pc:sldMk cId="849107139" sldId="327"/>
            <ac:spMk id="48" creationId="{00000000-0000-0000-0000-000000000000}"/>
          </ac:spMkLst>
        </pc:spChg>
        <pc:spChg chg="mod">
          <ac:chgData name="Paulo Renato Xavier da Silva" userId="d2fbfea9-16e8-43bd-9a0a-5c107b189f82" providerId="ADAL" clId="{82474E02-E18C-4E85-834A-8B1FC90609EC}" dt="2024-11-06T18:28:38.239" v="256" actId="1076"/>
          <ac:spMkLst>
            <pc:docMk/>
            <pc:sldMk cId="849107139" sldId="327"/>
            <ac:spMk id="49" creationId="{00000000-0000-0000-0000-000000000000}"/>
          </ac:spMkLst>
        </pc:spChg>
        <pc:spChg chg="mod">
          <ac:chgData name="Paulo Renato Xavier da Silva" userId="d2fbfea9-16e8-43bd-9a0a-5c107b189f82" providerId="ADAL" clId="{82474E02-E18C-4E85-834A-8B1FC90609EC}" dt="2024-11-06T18:28:38.239" v="256" actId="1076"/>
          <ac:spMkLst>
            <pc:docMk/>
            <pc:sldMk cId="849107139" sldId="327"/>
            <ac:spMk id="50" creationId="{00000000-0000-0000-0000-000000000000}"/>
          </ac:spMkLst>
        </pc:spChg>
        <pc:spChg chg="mod">
          <ac:chgData name="Paulo Renato Xavier da Silva" userId="d2fbfea9-16e8-43bd-9a0a-5c107b189f82" providerId="ADAL" clId="{82474E02-E18C-4E85-834A-8B1FC90609EC}" dt="2024-11-06T18:28:38.239" v="256" actId="1076"/>
          <ac:spMkLst>
            <pc:docMk/>
            <pc:sldMk cId="849107139" sldId="327"/>
            <ac:spMk id="51" creationId="{00000000-0000-0000-0000-000000000000}"/>
          </ac:spMkLst>
        </pc:spChg>
        <pc:spChg chg="mod">
          <ac:chgData name="Paulo Renato Xavier da Silva" userId="d2fbfea9-16e8-43bd-9a0a-5c107b189f82" providerId="ADAL" clId="{82474E02-E18C-4E85-834A-8B1FC90609EC}" dt="2024-11-06T18:28:38.239" v="256" actId="1076"/>
          <ac:spMkLst>
            <pc:docMk/>
            <pc:sldMk cId="849107139" sldId="327"/>
            <ac:spMk id="52" creationId="{00000000-0000-0000-0000-000000000000}"/>
          </ac:spMkLst>
        </pc:spChg>
        <pc:spChg chg="mod">
          <ac:chgData name="Paulo Renato Xavier da Silva" userId="d2fbfea9-16e8-43bd-9a0a-5c107b189f82" providerId="ADAL" clId="{82474E02-E18C-4E85-834A-8B1FC90609EC}" dt="2024-11-06T18:28:38.239" v="256" actId="1076"/>
          <ac:spMkLst>
            <pc:docMk/>
            <pc:sldMk cId="849107139" sldId="327"/>
            <ac:spMk id="53" creationId="{00000000-0000-0000-0000-000000000000}"/>
          </ac:spMkLst>
        </pc:spChg>
        <pc:spChg chg="mod">
          <ac:chgData name="Paulo Renato Xavier da Silva" userId="d2fbfea9-16e8-43bd-9a0a-5c107b189f82" providerId="ADAL" clId="{82474E02-E18C-4E85-834A-8B1FC90609EC}" dt="2024-11-06T18:28:38.239" v="256" actId="1076"/>
          <ac:spMkLst>
            <pc:docMk/>
            <pc:sldMk cId="849107139" sldId="327"/>
            <ac:spMk id="54" creationId="{00000000-0000-0000-0000-000000000000}"/>
          </ac:spMkLst>
        </pc:spChg>
        <pc:spChg chg="mod">
          <ac:chgData name="Paulo Renato Xavier da Silva" userId="d2fbfea9-16e8-43bd-9a0a-5c107b189f82" providerId="ADAL" clId="{82474E02-E18C-4E85-834A-8B1FC90609EC}" dt="2024-11-06T18:28:38.239" v="256" actId="1076"/>
          <ac:spMkLst>
            <pc:docMk/>
            <pc:sldMk cId="849107139" sldId="327"/>
            <ac:spMk id="55" creationId="{00000000-0000-0000-0000-000000000000}"/>
          </ac:spMkLst>
        </pc:spChg>
        <pc:spChg chg="mod">
          <ac:chgData name="Paulo Renato Xavier da Silva" userId="d2fbfea9-16e8-43bd-9a0a-5c107b189f82" providerId="ADAL" clId="{82474E02-E18C-4E85-834A-8B1FC90609EC}" dt="2024-11-06T18:28:38.239" v="256" actId="1076"/>
          <ac:spMkLst>
            <pc:docMk/>
            <pc:sldMk cId="849107139" sldId="327"/>
            <ac:spMk id="56" creationId="{00000000-0000-0000-0000-000000000000}"/>
          </ac:spMkLst>
        </pc:spChg>
        <pc:spChg chg="mod">
          <ac:chgData name="Paulo Renato Xavier da Silva" userId="d2fbfea9-16e8-43bd-9a0a-5c107b189f82" providerId="ADAL" clId="{82474E02-E18C-4E85-834A-8B1FC90609EC}" dt="2024-11-06T18:28:38.239" v="256" actId="1076"/>
          <ac:spMkLst>
            <pc:docMk/>
            <pc:sldMk cId="849107139" sldId="327"/>
            <ac:spMk id="76" creationId="{00000000-0000-0000-0000-000000000000}"/>
          </ac:spMkLst>
        </pc:spChg>
        <pc:spChg chg="mod">
          <ac:chgData name="Paulo Renato Xavier da Silva" userId="d2fbfea9-16e8-43bd-9a0a-5c107b189f82" providerId="ADAL" clId="{82474E02-E18C-4E85-834A-8B1FC90609EC}" dt="2024-11-06T18:28:38.239" v="256" actId="1076"/>
          <ac:spMkLst>
            <pc:docMk/>
            <pc:sldMk cId="849107139" sldId="327"/>
            <ac:spMk id="90" creationId="{00000000-0000-0000-0000-000000000000}"/>
          </ac:spMkLst>
        </pc:spChg>
        <pc:spChg chg="mod">
          <ac:chgData name="Paulo Renato Xavier da Silva" userId="d2fbfea9-16e8-43bd-9a0a-5c107b189f82" providerId="ADAL" clId="{82474E02-E18C-4E85-834A-8B1FC90609EC}" dt="2024-11-06T18:28:38.239" v="256" actId="1076"/>
          <ac:spMkLst>
            <pc:docMk/>
            <pc:sldMk cId="849107139" sldId="327"/>
            <ac:spMk id="91" creationId="{00000000-0000-0000-0000-000000000000}"/>
          </ac:spMkLst>
        </pc:spChg>
        <pc:spChg chg="mod">
          <ac:chgData name="Paulo Renato Xavier da Silva" userId="d2fbfea9-16e8-43bd-9a0a-5c107b189f82" providerId="ADAL" clId="{82474E02-E18C-4E85-834A-8B1FC90609EC}" dt="2024-11-06T18:28:38.239" v="256" actId="1076"/>
          <ac:spMkLst>
            <pc:docMk/>
            <pc:sldMk cId="849107139" sldId="327"/>
            <ac:spMk id="105" creationId="{00000000-0000-0000-0000-000000000000}"/>
          </ac:spMkLst>
        </pc:spChg>
        <pc:spChg chg="mod">
          <ac:chgData name="Paulo Renato Xavier da Silva" userId="d2fbfea9-16e8-43bd-9a0a-5c107b189f82" providerId="ADAL" clId="{82474E02-E18C-4E85-834A-8B1FC90609EC}" dt="2024-11-06T18:28:38.239" v="256" actId="1076"/>
          <ac:spMkLst>
            <pc:docMk/>
            <pc:sldMk cId="849107139" sldId="327"/>
            <ac:spMk id="106" creationId="{00000000-0000-0000-0000-000000000000}"/>
          </ac:spMkLst>
        </pc:spChg>
        <pc:spChg chg="mod">
          <ac:chgData name="Paulo Renato Xavier da Silva" userId="d2fbfea9-16e8-43bd-9a0a-5c107b189f82" providerId="ADAL" clId="{82474E02-E18C-4E85-834A-8B1FC90609EC}" dt="2024-11-06T18:28:38.239" v="256" actId="1076"/>
          <ac:spMkLst>
            <pc:docMk/>
            <pc:sldMk cId="849107139" sldId="327"/>
            <ac:spMk id="112" creationId="{00000000-0000-0000-0000-000000000000}"/>
          </ac:spMkLst>
        </pc:spChg>
        <pc:spChg chg="mod">
          <ac:chgData name="Paulo Renato Xavier da Silva" userId="d2fbfea9-16e8-43bd-9a0a-5c107b189f82" providerId="ADAL" clId="{82474E02-E18C-4E85-834A-8B1FC90609EC}" dt="2024-11-06T18:28:38.239" v="256" actId="1076"/>
          <ac:spMkLst>
            <pc:docMk/>
            <pc:sldMk cId="849107139" sldId="327"/>
            <ac:spMk id="113" creationId="{00000000-0000-0000-0000-000000000000}"/>
          </ac:spMkLst>
        </pc:spChg>
        <pc:spChg chg="mod">
          <ac:chgData name="Paulo Renato Xavier da Silva" userId="d2fbfea9-16e8-43bd-9a0a-5c107b189f82" providerId="ADAL" clId="{82474E02-E18C-4E85-834A-8B1FC90609EC}" dt="2024-11-06T18:28:38.239" v="256" actId="1076"/>
          <ac:spMkLst>
            <pc:docMk/>
            <pc:sldMk cId="849107139" sldId="327"/>
            <ac:spMk id="114" creationId="{00000000-0000-0000-0000-000000000000}"/>
          </ac:spMkLst>
        </pc:spChg>
        <pc:spChg chg="mod">
          <ac:chgData name="Paulo Renato Xavier da Silva" userId="d2fbfea9-16e8-43bd-9a0a-5c107b189f82" providerId="ADAL" clId="{82474E02-E18C-4E85-834A-8B1FC90609EC}" dt="2024-11-06T18:28:38.239" v="256" actId="1076"/>
          <ac:spMkLst>
            <pc:docMk/>
            <pc:sldMk cId="849107139" sldId="327"/>
            <ac:spMk id="115" creationId="{00000000-0000-0000-0000-000000000000}"/>
          </ac:spMkLst>
        </pc:spChg>
        <pc:spChg chg="mod">
          <ac:chgData name="Paulo Renato Xavier da Silva" userId="d2fbfea9-16e8-43bd-9a0a-5c107b189f82" providerId="ADAL" clId="{82474E02-E18C-4E85-834A-8B1FC90609EC}" dt="2024-11-06T18:28:38.239" v="256" actId="1076"/>
          <ac:spMkLst>
            <pc:docMk/>
            <pc:sldMk cId="849107139" sldId="327"/>
            <ac:spMk id="116" creationId="{00000000-0000-0000-0000-000000000000}"/>
          </ac:spMkLst>
        </pc:spChg>
        <pc:spChg chg="mod">
          <ac:chgData name="Paulo Renato Xavier da Silva" userId="d2fbfea9-16e8-43bd-9a0a-5c107b189f82" providerId="ADAL" clId="{82474E02-E18C-4E85-834A-8B1FC90609EC}" dt="2024-11-06T18:28:38.239" v="256" actId="1076"/>
          <ac:spMkLst>
            <pc:docMk/>
            <pc:sldMk cId="849107139" sldId="327"/>
            <ac:spMk id="117" creationId="{00000000-0000-0000-0000-000000000000}"/>
          </ac:spMkLst>
        </pc:spChg>
        <pc:spChg chg="mod">
          <ac:chgData name="Paulo Renato Xavier da Silva" userId="d2fbfea9-16e8-43bd-9a0a-5c107b189f82" providerId="ADAL" clId="{82474E02-E18C-4E85-834A-8B1FC90609EC}" dt="2024-11-06T18:28:38.239" v="256" actId="1076"/>
          <ac:spMkLst>
            <pc:docMk/>
            <pc:sldMk cId="849107139" sldId="327"/>
            <ac:spMk id="118" creationId="{00000000-0000-0000-0000-000000000000}"/>
          </ac:spMkLst>
        </pc:spChg>
        <pc:spChg chg="mod">
          <ac:chgData name="Paulo Renato Xavier da Silva" userId="d2fbfea9-16e8-43bd-9a0a-5c107b189f82" providerId="ADAL" clId="{82474E02-E18C-4E85-834A-8B1FC90609EC}" dt="2024-11-06T18:28:38.239" v="256" actId="1076"/>
          <ac:spMkLst>
            <pc:docMk/>
            <pc:sldMk cId="849107139" sldId="327"/>
            <ac:spMk id="119" creationId="{00000000-0000-0000-0000-000000000000}"/>
          </ac:spMkLst>
        </pc:spChg>
        <pc:spChg chg="mod">
          <ac:chgData name="Paulo Renato Xavier da Silva" userId="d2fbfea9-16e8-43bd-9a0a-5c107b189f82" providerId="ADAL" clId="{82474E02-E18C-4E85-834A-8B1FC90609EC}" dt="2024-11-06T18:28:38.239" v="256" actId="1076"/>
          <ac:spMkLst>
            <pc:docMk/>
            <pc:sldMk cId="849107139" sldId="327"/>
            <ac:spMk id="121" creationId="{00000000-0000-0000-0000-000000000000}"/>
          </ac:spMkLst>
        </pc:spChg>
        <pc:spChg chg="mod">
          <ac:chgData name="Paulo Renato Xavier da Silva" userId="d2fbfea9-16e8-43bd-9a0a-5c107b189f82" providerId="ADAL" clId="{82474E02-E18C-4E85-834A-8B1FC90609EC}" dt="2024-11-06T18:28:38.239" v="256" actId="1076"/>
          <ac:spMkLst>
            <pc:docMk/>
            <pc:sldMk cId="849107139" sldId="327"/>
            <ac:spMk id="122" creationId="{00000000-0000-0000-0000-000000000000}"/>
          </ac:spMkLst>
        </pc:spChg>
        <pc:spChg chg="mod">
          <ac:chgData name="Paulo Renato Xavier da Silva" userId="d2fbfea9-16e8-43bd-9a0a-5c107b189f82" providerId="ADAL" clId="{82474E02-E18C-4E85-834A-8B1FC90609EC}" dt="2024-11-06T18:28:38.239" v="256" actId="1076"/>
          <ac:spMkLst>
            <pc:docMk/>
            <pc:sldMk cId="849107139" sldId="327"/>
            <ac:spMk id="123" creationId="{00000000-0000-0000-0000-000000000000}"/>
          </ac:spMkLst>
        </pc:spChg>
        <pc:spChg chg="mod">
          <ac:chgData name="Paulo Renato Xavier da Silva" userId="d2fbfea9-16e8-43bd-9a0a-5c107b189f82" providerId="ADAL" clId="{82474E02-E18C-4E85-834A-8B1FC90609EC}" dt="2024-11-06T18:28:38.239" v="256" actId="1076"/>
          <ac:spMkLst>
            <pc:docMk/>
            <pc:sldMk cId="849107139" sldId="327"/>
            <ac:spMk id="124" creationId="{00000000-0000-0000-0000-000000000000}"/>
          </ac:spMkLst>
        </pc:spChg>
        <pc:spChg chg="mod">
          <ac:chgData name="Paulo Renato Xavier da Silva" userId="d2fbfea9-16e8-43bd-9a0a-5c107b189f82" providerId="ADAL" clId="{82474E02-E18C-4E85-834A-8B1FC90609EC}" dt="2024-11-06T18:28:38.239" v="256" actId="1076"/>
          <ac:spMkLst>
            <pc:docMk/>
            <pc:sldMk cId="849107139" sldId="327"/>
            <ac:spMk id="125" creationId="{00000000-0000-0000-0000-000000000000}"/>
          </ac:spMkLst>
        </pc:spChg>
        <pc:spChg chg="mod">
          <ac:chgData name="Paulo Renato Xavier da Silva" userId="d2fbfea9-16e8-43bd-9a0a-5c107b189f82" providerId="ADAL" clId="{82474E02-E18C-4E85-834A-8B1FC90609EC}" dt="2024-11-06T18:28:38.239" v="256" actId="1076"/>
          <ac:spMkLst>
            <pc:docMk/>
            <pc:sldMk cId="849107139" sldId="327"/>
            <ac:spMk id="126" creationId="{00000000-0000-0000-0000-000000000000}"/>
          </ac:spMkLst>
        </pc:spChg>
        <pc:spChg chg="mod">
          <ac:chgData name="Paulo Renato Xavier da Silva" userId="d2fbfea9-16e8-43bd-9a0a-5c107b189f82" providerId="ADAL" clId="{82474E02-E18C-4E85-834A-8B1FC90609EC}" dt="2024-11-06T18:28:38.239" v="256" actId="1076"/>
          <ac:spMkLst>
            <pc:docMk/>
            <pc:sldMk cId="849107139" sldId="327"/>
            <ac:spMk id="127" creationId="{00000000-0000-0000-0000-000000000000}"/>
          </ac:spMkLst>
        </pc:spChg>
        <pc:spChg chg="mod">
          <ac:chgData name="Paulo Renato Xavier da Silva" userId="d2fbfea9-16e8-43bd-9a0a-5c107b189f82" providerId="ADAL" clId="{82474E02-E18C-4E85-834A-8B1FC90609EC}" dt="2024-11-06T18:28:38.239" v="256" actId="1076"/>
          <ac:spMkLst>
            <pc:docMk/>
            <pc:sldMk cId="849107139" sldId="327"/>
            <ac:spMk id="128" creationId="{00000000-0000-0000-0000-000000000000}"/>
          </ac:spMkLst>
        </pc:spChg>
        <pc:spChg chg="mod">
          <ac:chgData name="Paulo Renato Xavier da Silva" userId="d2fbfea9-16e8-43bd-9a0a-5c107b189f82" providerId="ADAL" clId="{82474E02-E18C-4E85-834A-8B1FC90609EC}" dt="2024-11-06T18:28:38.239" v="256" actId="1076"/>
          <ac:spMkLst>
            <pc:docMk/>
            <pc:sldMk cId="849107139" sldId="327"/>
            <ac:spMk id="129" creationId="{00000000-0000-0000-0000-000000000000}"/>
          </ac:spMkLst>
        </pc:spChg>
        <pc:spChg chg="mod">
          <ac:chgData name="Paulo Renato Xavier da Silva" userId="d2fbfea9-16e8-43bd-9a0a-5c107b189f82" providerId="ADAL" clId="{82474E02-E18C-4E85-834A-8B1FC90609EC}" dt="2024-11-06T18:28:38.239" v="256" actId="1076"/>
          <ac:spMkLst>
            <pc:docMk/>
            <pc:sldMk cId="849107139" sldId="327"/>
            <ac:spMk id="131" creationId="{00000000-0000-0000-0000-000000000000}"/>
          </ac:spMkLst>
        </pc:spChg>
        <pc:spChg chg="mod">
          <ac:chgData name="Paulo Renato Xavier da Silva" userId="d2fbfea9-16e8-43bd-9a0a-5c107b189f82" providerId="ADAL" clId="{82474E02-E18C-4E85-834A-8B1FC90609EC}" dt="2024-11-06T18:28:38.239" v="256" actId="1076"/>
          <ac:spMkLst>
            <pc:docMk/>
            <pc:sldMk cId="849107139" sldId="327"/>
            <ac:spMk id="132" creationId="{00000000-0000-0000-0000-000000000000}"/>
          </ac:spMkLst>
        </pc:spChg>
        <pc:spChg chg="mod">
          <ac:chgData name="Paulo Renato Xavier da Silva" userId="d2fbfea9-16e8-43bd-9a0a-5c107b189f82" providerId="ADAL" clId="{82474E02-E18C-4E85-834A-8B1FC90609EC}" dt="2024-11-06T18:28:38.239" v="256" actId="1076"/>
          <ac:spMkLst>
            <pc:docMk/>
            <pc:sldMk cId="849107139" sldId="327"/>
            <ac:spMk id="136" creationId="{00000000-0000-0000-0000-000000000000}"/>
          </ac:spMkLst>
        </pc:spChg>
        <pc:spChg chg="mod">
          <ac:chgData name="Paulo Renato Xavier da Silva" userId="d2fbfea9-16e8-43bd-9a0a-5c107b189f82" providerId="ADAL" clId="{82474E02-E18C-4E85-834A-8B1FC90609EC}" dt="2024-11-06T18:28:38.239" v="256" actId="1076"/>
          <ac:spMkLst>
            <pc:docMk/>
            <pc:sldMk cId="849107139" sldId="327"/>
            <ac:spMk id="138" creationId="{00000000-0000-0000-0000-000000000000}"/>
          </ac:spMkLst>
        </pc:spChg>
        <pc:spChg chg="mod">
          <ac:chgData name="Paulo Renato Xavier da Silva" userId="d2fbfea9-16e8-43bd-9a0a-5c107b189f82" providerId="ADAL" clId="{82474E02-E18C-4E85-834A-8B1FC90609EC}" dt="2024-11-06T18:28:38.239" v="256" actId="1076"/>
          <ac:spMkLst>
            <pc:docMk/>
            <pc:sldMk cId="849107139" sldId="327"/>
            <ac:spMk id="139" creationId="{00000000-0000-0000-0000-000000000000}"/>
          </ac:spMkLst>
        </pc:spChg>
        <pc:spChg chg="mod">
          <ac:chgData name="Paulo Renato Xavier da Silva" userId="d2fbfea9-16e8-43bd-9a0a-5c107b189f82" providerId="ADAL" clId="{82474E02-E18C-4E85-834A-8B1FC90609EC}" dt="2024-11-06T18:28:38.239" v="256" actId="1076"/>
          <ac:spMkLst>
            <pc:docMk/>
            <pc:sldMk cId="849107139" sldId="327"/>
            <ac:spMk id="140" creationId="{00000000-0000-0000-0000-000000000000}"/>
          </ac:spMkLst>
        </pc:spChg>
        <pc:spChg chg="mod">
          <ac:chgData name="Paulo Renato Xavier da Silva" userId="d2fbfea9-16e8-43bd-9a0a-5c107b189f82" providerId="ADAL" clId="{82474E02-E18C-4E85-834A-8B1FC90609EC}" dt="2024-11-06T18:28:38.239" v="256" actId="1076"/>
          <ac:spMkLst>
            <pc:docMk/>
            <pc:sldMk cId="849107139" sldId="327"/>
            <ac:spMk id="141" creationId="{00000000-0000-0000-0000-000000000000}"/>
          </ac:spMkLst>
        </pc:spChg>
        <pc:spChg chg="mod">
          <ac:chgData name="Paulo Renato Xavier da Silva" userId="d2fbfea9-16e8-43bd-9a0a-5c107b189f82" providerId="ADAL" clId="{82474E02-E18C-4E85-834A-8B1FC90609EC}" dt="2024-11-06T18:28:38.239" v="256" actId="1076"/>
          <ac:spMkLst>
            <pc:docMk/>
            <pc:sldMk cId="849107139" sldId="327"/>
            <ac:spMk id="143" creationId="{00000000-0000-0000-0000-000000000000}"/>
          </ac:spMkLst>
        </pc:spChg>
        <pc:grpChg chg="mod">
          <ac:chgData name="Paulo Renato Xavier da Silva" userId="d2fbfea9-16e8-43bd-9a0a-5c107b189f82" providerId="ADAL" clId="{82474E02-E18C-4E85-834A-8B1FC90609EC}" dt="2024-11-06T18:28:38.239" v="256" actId="1076"/>
          <ac:grpSpMkLst>
            <pc:docMk/>
            <pc:sldMk cId="849107139" sldId="327"/>
            <ac:grpSpMk id="4" creationId="{00000000-0000-0000-0000-000000000000}"/>
          </ac:grpSpMkLst>
        </pc:grpChg>
        <pc:grpChg chg="mod">
          <ac:chgData name="Paulo Renato Xavier da Silva" userId="d2fbfea9-16e8-43bd-9a0a-5c107b189f82" providerId="ADAL" clId="{82474E02-E18C-4E85-834A-8B1FC90609EC}" dt="2024-11-06T18:28:38.239" v="256" actId="1076"/>
          <ac:grpSpMkLst>
            <pc:docMk/>
            <pc:sldMk cId="849107139" sldId="327"/>
            <ac:grpSpMk id="12" creationId="{00000000-0000-0000-0000-000000000000}"/>
          </ac:grpSpMkLst>
        </pc:grpChg>
        <pc:grpChg chg="mod">
          <ac:chgData name="Paulo Renato Xavier da Silva" userId="d2fbfea9-16e8-43bd-9a0a-5c107b189f82" providerId="ADAL" clId="{82474E02-E18C-4E85-834A-8B1FC90609EC}" dt="2024-11-06T18:28:38.239" v="256" actId="1076"/>
          <ac:grpSpMkLst>
            <pc:docMk/>
            <pc:sldMk cId="849107139" sldId="327"/>
            <ac:grpSpMk id="28" creationId="{00000000-0000-0000-0000-000000000000}"/>
          </ac:grpSpMkLst>
        </pc:grpChg>
        <pc:grpChg chg="mod">
          <ac:chgData name="Paulo Renato Xavier da Silva" userId="d2fbfea9-16e8-43bd-9a0a-5c107b189f82" providerId="ADAL" clId="{82474E02-E18C-4E85-834A-8B1FC90609EC}" dt="2024-11-06T18:28:38.239" v="256" actId="1076"/>
          <ac:grpSpMkLst>
            <pc:docMk/>
            <pc:sldMk cId="849107139" sldId="327"/>
            <ac:grpSpMk id="36" creationId="{00000000-0000-0000-0000-000000000000}"/>
          </ac:grpSpMkLst>
        </pc:grpChg>
        <pc:grpChg chg="mod">
          <ac:chgData name="Paulo Renato Xavier da Silva" userId="d2fbfea9-16e8-43bd-9a0a-5c107b189f82" providerId="ADAL" clId="{82474E02-E18C-4E85-834A-8B1FC90609EC}" dt="2024-11-06T18:28:38.239" v="256" actId="1076"/>
          <ac:grpSpMkLst>
            <pc:docMk/>
            <pc:sldMk cId="849107139" sldId="327"/>
            <ac:grpSpMk id="42" creationId="{00000000-0000-0000-0000-000000000000}"/>
          </ac:grpSpMkLst>
        </pc:grpChg>
        <pc:grpChg chg="mod">
          <ac:chgData name="Paulo Renato Xavier da Silva" userId="d2fbfea9-16e8-43bd-9a0a-5c107b189f82" providerId="ADAL" clId="{82474E02-E18C-4E85-834A-8B1FC90609EC}" dt="2024-11-06T18:28:38.239" v="256" actId="1076"/>
          <ac:grpSpMkLst>
            <pc:docMk/>
            <pc:sldMk cId="849107139" sldId="327"/>
            <ac:grpSpMk id="57" creationId="{00000000-0000-0000-0000-000000000000}"/>
          </ac:grpSpMkLst>
        </pc:grpChg>
        <pc:grpChg chg="mod">
          <ac:chgData name="Paulo Renato Xavier da Silva" userId="d2fbfea9-16e8-43bd-9a0a-5c107b189f82" providerId="ADAL" clId="{82474E02-E18C-4E85-834A-8B1FC90609EC}" dt="2024-11-06T18:28:38.239" v="256" actId="1076"/>
          <ac:grpSpMkLst>
            <pc:docMk/>
            <pc:sldMk cId="849107139" sldId="327"/>
            <ac:grpSpMk id="73" creationId="{00000000-0000-0000-0000-000000000000}"/>
          </ac:grpSpMkLst>
        </pc:grpChg>
        <pc:grpChg chg="mod">
          <ac:chgData name="Paulo Renato Xavier da Silva" userId="d2fbfea9-16e8-43bd-9a0a-5c107b189f82" providerId="ADAL" clId="{82474E02-E18C-4E85-834A-8B1FC90609EC}" dt="2024-11-06T18:28:38.239" v="256" actId="1076"/>
          <ac:grpSpMkLst>
            <pc:docMk/>
            <pc:sldMk cId="849107139" sldId="327"/>
            <ac:grpSpMk id="77" creationId="{00000000-0000-0000-0000-000000000000}"/>
          </ac:grpSpMkLst>
        </pc:grpChg>
        <pc:grpChg chg="mod">
          <ac:chgData name="Paulo Renato Xavier da Silva" userId="d2fbfea9-16e8-43bd-9a0a-5c107b189f82" providerId="ADAL" clId="{82474E02-E18C-4E85-834A-8B1FC90609EC}" dt="2024-11-06T18:28:38.239" v="256" actId="1076"/>
          <ac:grpSpMkLst>
            <pc:docMk/>
            <pc:sldMk cId="849107139" sldId="327"/>
            <ac:grpSpMk id="84" creationId="{00000000-0000-0000-0000-000000000000}"/>
          </ac:grpSpMkLst>
        </pc:grpChg>
        <pc:grpChg chg="mod">
          <ac:chgData name="Paulo Renato Xavier da Silva" userId="d2fbfea9-16e8-43bd-9a0a-5c107b189f82" providerId="ADAL" clId="{82474E02-E18C-4E85-834A-8B1FC90609EC}" dt="2024-11-06T18:28:38.239" v="256" actId="1076"/>
          <ac:grpSpMkLst>
            <pc:docMk/>
            <pc:sldMk cId="849107139" sldId="327"/>
            <ac:grpSpMk id="87" creationId="{00000000-0000-0000-0000-000000000000}"/>
          </ac:grpSpMkLst>
        </pc:grpChg>
        <pc:grpChg chg="mod">
          <ac:chgData name="Paulo Renato Xavier da Silva" userId="d2fbfea9-16e8-43bd-9a0a-5c107b189f82" providerId="ADAL" clId="{82474E02-E18C-4E85-834A-8B1FC90609EC}" dt="2024-11-06T18:28:38.239" v="256" actId="1076"/>
          <ac:grpSpMkLst>
            <pc:docMk/>
            <pc:sldMk cId="849107139" sldId="327"/>
            <ac:grpSpMk id="92" creationId="{00000000-0000-0000-0000-000000000000}"/>
          </ac:grpSpMkLst>
        </pc:grpChg>
        <pc:grpChg chg="mod">
          <ac:chgData name="Paulo Renato Xavier da Silva" userId="d2fbfea9-16e8-43bd-9a0a-5c107b189f82" providerId="ADAL" clId="{82474E02-E18C-4E85-834A-8B1FC90609EC}" dt="2024-11-06T18:28:38.239" v="256" actId="1076"/>
          <ac:grpSpMkLst>
            <pc:docMk/>
            <pc:sldMk cId="849107139" sldId="327"/>
            <ac:grpSpMk id="99" creationId="{00000000-0000-0000-0000-000000000000}"/>
          </ac:grpSpMkLst>
        </pc:grpChg>
        <pc:grpChg chg="mod">
          <ac:chgData name="Paulo Renato Xavier da Silva" userId="d2fbfea9-16e8-43bd-9a0a-5c107b189f82" providerId="ADAL" clId="{82474E02-E18C-4E85-834A-8B1FC90609EC}" dt="2024-11-06T18:28:38.239" v="256" actId="1076"/>
          <ac:grpSpMkLst>
            <pc:docMk/>
            <pc:sldMk cId="849107139" sldId="327"/>
            <ac:grpSpMk id="102" creationId="{00000000-0000-0000-0000-000000000000}"/>
          </ac:grpSpMkLst>
        </pc:grpChg>
        <pc:grpChg chg="mod">
          <ac:chgData name="Paulo Renato Xavier da Silva" userId="d2fbfea9-16e8-43bd-9a0a-5c107b189f82" providerId="ADAL" clId="{82474E02-E18C-4E85-834A-8B1FC90609EC}" dt="2024-11-06T18:28:38.239" v="256" actId="1076"/>
          <ac:grpSpMkLst>
            <pc:docMk/>
            <pc:sldMk cId="849107139" sldId="327"/>
            <ac:grpSpMk id="107" creationId="{00000000-0000-0000-0000-000000000000}"/>
          </ac:grpSpMkLst>
        </pc:grpChg>
        <pc:picChg chg="mod">
          <ac:chgData name="Paulo Renato Xavier da Silva" userId="d2fbfea9-16e8-43bd-9a0a-5c107b189f82" providerId="ADAL" clId="{82474E02-E18C-4E85-834A-8B1FC90609EC}" dt="2024-11-06T18:28:38.239" v="256" actId="1076"/>
          <ac:picMkLst>
            <pc:docMk/>
            <pc:sldMk cId="849107139" sldId="327"/>
            <ac:picMk id="24" creationId="{00000000-0000-0000-0000-000000000000}"/>
          </ac:picMkLst>
        </pc:picChg>
        <pc:picChg chg="mod">
          <ac:chgData name="Paulo Renato Xavier da Silva" userId="d2fbfea9-16e8-43bd-9a0a-5c107b189f82" providerId="ADAL" clId="{82474E02-E18C-4E85-834A-8B1FC90609EC}" dt="2024-11-06T18:28:38.239" v="256" actId="1076"/>
          <ac:picMkLst>
            <pc:docMk/>
            <pc:sldMk cId="849107139" sldId="327"/>
            <ac:picMk id="120" creationId="{00000000-0000-0000-0000-000000000000}"/>
          </ac:picMkLst>
        </pc:picChg>
        <pc:picChg chg="mod">
          <ac:chgData name="Paulo Renato Xavier da Silva" userId="d2fbfea9-16e8-43bd-9a0a-5c107b189f82" providerId="ADAL" clId="{82474E02-E18C-4E85-834A-8B1FC90609EC}" dt="2024-11-06T18:28:38.239" v="256" actId="1076"/>
          <ac:picMkLst>
            <pc:docMk/>
            <pc:sldMk cId="849107139" sldId="327"/>
            <ac:picMk id="130" creationId="{00000000-0000-0000-0000-000000000000}"/>
          </ac:picMkLst>
        </pc:picChg>
        <pc:picChg chg="mod">
          <ac:chgData name="Paulo Renato Xavier da Silva" userId="d2fbfea9-16e8-43bd-9a0a-5c107b189f82" providerId="ADAL" clId="{82474E02-E18C-4E85-834A-8B1FC90609EC}" dt="2024-11-06T18:29:01.511" v="297" actId="1036"/>
          <ac:picMkLst>
            <pc:docMk/>
            <pc:sldMk cId="849107139" sldId="327"/>
            <ac:picMk id="133" creationId="{00000000-0000-0000-0000-000000000000}"/>
          </ac:picMkLst>
        </pc:picChg>
        <pc:picChg chg="mod">
          <ac:chgData name="Paulo Renato Xavier da Silva" userId="d2fbfea9-16e8-43bd-9a0a-5c107b189f82" providerId="ADAL" clId="{82474E02-E18C-4E85-834A-8B1FC90609EC}" dt="2024-11-06T18:28:38.239" v="256" actId="1076"/>
          <ac:picMkLst>
            <pc:docMk/>
            <pc:sldMk cId="849107139" sldId="327"/>
            <ac:picMk id="142" creationId="{00000000-0000-0000-0000-000000000000}"/>
          </ac:picMkLst>
        </pc:picChg>
        <pc:cxnChg chg="mod">
          <ac:chgData name="Paulo Renato Xavier da Silva" userId="d2fbfea9-16e8-43bd-9a0a-5c107b189f82" providerId="ADAL" clId="{82474E02-E18C-4E85-834A-8B1FC90609EC}" dt="2024-11-06T18:28:38.239" v="256" actId="1076"/>
          <ac:cxnSpMkLst>
            <pc:docMk/>
            <pc:sldMk cId="849107139" sldId="327"/>
            <ac:cxnSpMk id="9" creationId="{00000000-0000-0000-0000-000000000000}"/>
          </ac:cxnSpMkLst>
        </pc:cxnChg>
        <pc:cxnChg chg="mod">
          <ac:chgData name="Paulo Renato Xavier da Silva" userId="d2fbfea9-16e8-43bd-9a0a-5c107b189f82" providerId="ADAL" clId="{82474E02-E18C-4E85-834A-8B1FC90609EC}" dt="2024-11-06T18:28:38.239" v="256" actId="1076"/>
          <ac:cxnSpMkLst>
            <pc:docMk/>
            <pc:sldMk cId="849107139" sldId="327"/>
            <ac:cxnSpMk id="110" creationId="{00000000-0000-0000-0000-000000000000}"/>
          </ac:cxnSpMkLst>
        </pc:cxnChg>
        <pc:cxnChg chg="mod">
          <ac:chgData name="Paulo Renato Xavier da Silva" userId="d2fbfea9-16e8-43bd-9a0a-5c107b189f82" providerId="ADAL" clId="{82474E02-E18C-4E85-834A-8B1FC90609EC}" dt="2024-11-06T18:28:38.239" v="256" actId="1076"/>
          <ac:cxnSpMkLst>
            <pc:docMk/>
            <pc:sldMk cId="849107139" sldId="327"/>
            <ac:cxnSpMk id="111" creationId="{00000000-0000-0000-0000-000000000000}"/>
          </ac:cxnSpMkLst>
        </pc:cxnChg>
        <pc:cxnChg chg="mod">
          <ac:chgData name="Paulo Renato Xavier da Silva" userId="d2fbfea9-16e8-43bd-9a0a-5c107b189f82" providerId="ADAL" clId="{82474E02-E18C-4E85-834A-8B1FC90609EC}" dt="2024-11-06T18:28:38.239" v="256" actId="1076"/>
          <ac:cxnSpMkLst>
            <pc:docMk/>
            <pc:sldMk cId="849107139" sldId="327"/>
            <ac:cxnSpMk id="135" creationId="{00000000-0000-0000-0000-000000000000}"/>
          </ac:cxnSpMkLst>
        </pc:cxnChg>
      </pc:sldChg>
    </pc:docChg>
  </pc:docChgLst>
  <pc:docChgLst>
    <pc:chgData name="Paulo Renato Xavier da Silva" userId="d2fbfea9-16e8-43bd-9a0a-5c107b189f82" providerId="ADAL" clId="{67A40EA2-3B17-40DA-895F-F85DCF3B51F2}"/>
    <pc:docChg chg="undo custSel addSld delSld modSld">
      <pc:chgData name="Paulo Renato Xavier da Silva" userId="d2fbfea9-16e8-43bd-9a0a-5c107b189f82" providerId="ADAL" clId="{67A40EA2-3B17-40DA-895F-F85DCF3B51F2}" dt="2023-12-04T23:24:45.220" v="1046" actId="1036"/>
      <pc:docMkLst>
        <pc:docMk/>
      </pc:docMkLst>
      <pc:sldChg chg="add del">
        <pc:chgData name="Paulo Renato Xavier da Silva" userId="d2fbfea9-16e8-43bd-9a0a-5c107b189f82" providerId="ADAL" clId="{67A40EA2-3B17-40DA-895F-F85DCF3B51F2}" dt="2023-12-02T14:33:03.039" v="1"/>
        <pc:sldMkLst>
          <pc:docMk/>
          <pc:sldMk cId="2961709202" sldId="274"/>
        </pc:sldMkLst>
      </pc:sldChg>
      <pc:sldChg chg="add del">
        <pc:chgData name="Paulo Renato Xavier da Silva" userId="d2fbfea9-16e8-43bd-9a0a-5c107b189f82" providerId="ADAL" clId="{67A40EA2-3B17-40DA-895F-F85DCF3B51F2}" dt="2023-12-02T14:33:03.039" v="1"/>
        <pc:sldMkLst>
          <pc:docMk/>
          <pc:sldMk cId="1479374187" sldId="275"/>
        </pc:sldMkLst>
      </pc:sldChg>
      <pc:sldChg chg="add del">
        <pc:chgData name="Paulo Renato Xavier da Silva" userId="d2fbfea9-16e8-43bd-9a0a-5c107b189f82" providerId="ADAL" clId="{67A40EA2-3B17-40DA-895F-F85DCF3B51F2}" dt="2023-12-02T14:33:03.039" v="1"/>
        <pc:sldMkLst>
          <pc:docMk/>
          <pc:sldMk cId="202420070" sldId="280"/>
        </pc:sldMkLst>
      </pc:sldChg>
      <pc:sldChg chg="modSp mod modNotesTx">
        <pc:chgData name="Paulo Renato Xavier da Silva" userId="d2fbfea9-16e8-43bd-9a0a-5c107b189f82" providerId="ADAL" clId="{67A40EA2-3B17-40DA-895F-F85DCF3B51F2}" dt="2023-12-04T22:33:36.802" v="927"/>
        <pc:sldMkLst>
          <pc:docMk/>
          <pc:sldMk cId="2176035981" sldId="281"/>
        </pc:sldMkLst>
        <pc:spChg chg="mod">
          <ac:chgData name="Paulo Renato Xavier da Silva" userId="d2fbfea9-16e8-43bd-9a0a-5c107b189f82" providerId="ADAL" clId="{67A40EA2-3B17-40DA-895F-F85DCF3B51F2}" dt="2023-12-02T14:57:32.857" v="149" actId="20577"/>
          <ac:spMkLst>
            <pc:docMk/>
            <pc:sldMk cId="2176035981" sldId="281"/>
            <ac:spMk id="2" creationId="{00000000-0000-0000-0000-000000000000}"/>
          </ac:spMkLst>
        </pc:spChg>
        <pc:spChg chg="mod">
          <ac:chgData name="Paulo Renato Xavier da Silva" userId="d2fbfea9-16e8-43bd-9a0a-5c107b189f82" providerId="ADAL" clId="{67A40EA2-3B17-40DA-895F-F85DCF3B51F2}" dt="2023-12-02T15:15:15.729" v="247"/>
          <ac:spMkLst>
            <pc:docMk/>
            <pc:sldMk cId="2176035981" sldId="281"/>
            <ac:spMk id="3" creationId="{00000000-0000-0000-0000-000000000000}"/>
          </ac:spMkLst>
        </pc:spChg>
        <pc:spChg chg="mod">
          <ac:chgData name="Paulo Renato Xavier da Silva" userId="d2fbfea9-16e8-43bd-9a0a-5c107b189f82" providerId="ADAL" clId="{67A40EA2-3B17-40DA-895F-F85DCF3B51F2}" dt="2023-12-02T16:10:42.329" v="350" actId="14100"/>
          <ac:spMkLst>
            <pc:docMk/>
            <pc:sldMk cId="2176035981" sldId="281"/>
            <ac:spMk id="4" creationId="{00000000-0000-0000-0000-000000000000}"/>
          </ac:spMkLst>
        </pc:spChg>
        <pc:spChg chg="mod">
          <ac:chgData name="Paulo Renato Xavier da Silva" userId="d2fbfea9-16e8-43bd-9a0a-5c107b189f82" providerId="ADAL" clId="{67A40EA2-3B17-40DA-895F-F85DCF3B51F2}" dt="2023-12-02T16:02:26.343" v="287"/>
          <ac:spMkLst>
            <pc:docMk/>
            <pc:sldMk cId="2176035981" sldId="281"/>
            <ac:spMk id="5" creationId="{00000000-0000-0000-0000-000000000000}"/>
          </ac:spMkLst>
        </pc:spChg>
        <pc:spChg chg="mod">
          <ac:chgData name="Paulo Renato Xavier da Silva" userId="d2fbfea9-16e8-43bd-9a0a-5c107b189f82" providerId="ADAL" clId="{67A40EA2-3B17-40DA-895F-F85DCF3B51F2}" dt="2023-12-02T16:09:27.890" v="337" actId="20577"/>
          <ac:spMkLst>
            <pc:docMk/>
            <pc:sldMk cId="2176035981" sldId="281"/>
            <ac:spMk id="80" creationId="{00000000-0000-0000-0000-000000000000}"/>
          </ac:spMkLst>
        </pc:spChg>
        <pc:spChg chg="mod">
          <ac:chgData name="Paulo Renato Xavier da Silva" userId="d2fbfea9-16e8-43bd-9a0a-5c107b189f82" providerId="ADAL" clId="{67A40EA2-3B17-40DA-895F-F85DCF3B51F2}" dt="2023-12-04T22:30:19.878" v="926" actId="14100"/>
          <ac:spMkLst>
            <pc:docMk/>
            <pc:sldMk cId="2176035981" sldId="281"/>
            <ac:spMk id="195" creationId="{00000000-0000-0000-0000-000000000000}"/>
          </ac:spMkLst>
        </pc:spChg>
        <pc:spChg chg="mod">
          <ac:chgData name="Paulo Renato Xavier da Silva" userId="d2fbfea9-16e8-43bd-9a0a-5c107b189f82" providerId="ADAL" clId="{67A40EA2-3B17-40DA-895F-F85DCF3B51F2}" dt="2023-12-04T22:30:19.878" v="926" actId="14100"/>
          <ac:spMkLst>
            <pc:docMk/>
            <pc:sldMk cId="2176035981" sldId="281"/>
            <ac:spMk id="196" creationId="{00000000-0000-0000-0000-000000000000}"/>
          </ac:spMkLst>
        </pc:spChg>
        <pc:spChg chg="mod">
          <ac:chgData name="Paulo Renato Xavier da Silva" userId="d2fbfea9-16e8-43bd-9a0a-5c107b189f82" providerId="ADAL" clId="{67A40EA2-3B17-40DA-895F-F85DCF3B51F2}" dt="2023-12-04T22:30:19.878" v="926" actId="14100"/>
          <ac:spMkLst>
            <pc:docMk/>
            <pc:sldMk cId="2176035981" sldId="281"/>
            <ac:spMk id="197" creationId="{00000000-0000-0000-0000-000000000000}"/>
          </ac:spMkLst>
        </pc:spChg>
        <pc:spChg chg="mod">
          <ac:chgData name="Paulo Renato Xavier da Silva" userId="d2fbfea9-16e8-43bd-9a0a-5c107b189f82" providerId="ADAL" clId="{67A40EA2-3B17-40DA-895F-F85DCF3B51F2}" dt="2023-12-04T22:30:19.878" v="926" actId="14100"/>
          <ac:spMkLst>
            <pc:docMk/>
            <pc:sldMk cId="2176035981" sldId="281"/>
            <ac:spMk id="198" creationId="{00000000-0000-0000-0000-000000000000}"/>
          </ac:spMkLst>
        </pc:spChg>
        <pc:spChg chg="mod">
          <ac:chgData name="Paulo Renato Xavier da Silva" userId="d2fbfea9-16e8-43bd-9a0a-5c107b189f82" providerId="ADAL" clId="{67A40EA2-3B17-40DA-895F-F85DCF3B51F2}" dt="2023-12-04T22:30:19.878" v="926" actId="14100"/>
          <ac:spMkLst>
            <pc:docMk/>
            <pc:sldMk cId="2176035981" sldId="281"/>
            <ac:spMk id="199" creationId="{00000000-0000-0000-0000-000000000000}"/>
          </ac:spMkLst>
        </pc:spChg>
        <pc:spChg chg="mod">
          <ac:chgData name="Paulo Renato Xavier da Silva" userId="d2fbfea9-16e8-43bd-9a0a-5c107b189f82" providerId="ADAL" clId="{67A40EA2-3B17-40DA-895F-F85DCF3B51F2}" dt="2023-12-04T22:30:19.878" v="926" actId="14100"/>
          <ac:spMkLst>
            <pc:docMk/>
            <pc:sldMk cId="2176035981" sldId="281"/>
            <ac:spMk id="200" creationId="{00000000-0000-0000-0000-000000000000}"/>
          </ac:spMkLst>
        </pc:spChg>
        <pc:spChg chg="mod">
          <ac:chgData name="Paulo Renato Xavier da Silva" userId="d2fbfea9-16e8-43bd-9a0a-5c107b189f82" providerId="ADAL" clId="{67A40EA2-3B17-40DA-895F-F85DCF3B51F2}" dt="2023-12-04T22:30:19.878" v="926" actId="14100"/>
          <ac:spMkLst>
            <pc:docMk/>
            <pc:sldMk cId="2176035981" sldId="281"/>
            <ac:spMk id="202" creationId="{00000000-0000-0000-0000-000000000000}"/>
          </ac:spMkLst>
        </pc:spChg>
        <pc:spChg chg="mod">
          <ac:chgData name="Paulo Renato Xavier da Silva" userId="d2fbfea9-16e8-43bd-9a0a-5c107b189f82" providerId="ADAL" clId="{67A40EA2-3B17-40DA-895F-F85DCF3B51F2}" dt="2023-12-04T22:30:19.878" v="926" actId="14100"/>
          <ac:spMkLst>
            <pc:docMk/>
            <pc:sldMk cId="2176035981" sldId="281"/>
            <ac:spMk id="203" creationId="{00000000-0000-0000-0000-000000000000}"/>
          </ac:spMkLst>
        </pc:spChg>
        <pc:spChg chg="mod">
          <ac:chgData name="Paulo Renato Xavier da Silva" userId="d2fbfea9-16e8-43bd-9a0a-5c107b189f82" providerId="ADAL" clId="{67A40EA2-3B17-40DA-895F-F85DCF3B51F2}" dt="2023-12-04T22:30:19.878" v="926" actId="14100"/>
          <ac:spMkLst>
            <pc:docMk/>
            <pc:sldMk cId="2176035981" sldId="281"/>
            <ac:spMk id="204" creationId="{00000000-0000-0000-0000-000000000000}"/>
          </ac:spMkLst>
        </pc:spChg>
        <pc:spChg chg="mod">
          <ac:chgData name="Paulo Renato Xavier da Silva" userId="d2fbfea9-16e8-43bd-9a0a-5c107b189f82" providerId="ADAL" clId="{67A40EA2-3B17-40DA-895F-F85DCF3B51F2}" dt="2023-12-04T22:30:19.878" v="926" actId="14100"/>
          <ac:spMkLst>
            <pc:docMk/>
            <pc:sldMk cId="2176035981" sldId="281"/>
            <ac:spMk id="205" creationId="{00000000-0000-0000-0000-000000000000}"/>
          </ac:spMkLst>
        </pc:spChg>
        <pc:spChg chg="mod">
          <ac:chgData name="Paulo Renato Xavier da Silva" userId="d2fbfea9-16e8-43bd-9a0a-5c107b189f82" providerId="ADAL" clId="{67A40EA2-3B17-40DA-895F-F85DCF3B51F2}" dt="2023-12-04T22:30:19.878" v="926" actId="14100"/>
          <ac:spMkLst>
            <pc:docMk/>
            <pc:sldMk cId="2176035981" sldId="281"/>
            <ac:spMk id="206" creationId="{00000000-0000-0000-0000-000000000000}"/>
          </ac:spMkLst>
        </pc:spChg>
        <pc:spChg chg="mod">
          <ac:chgData name="Paulo Renato Xavier da Silva" userId="d2fbfea9-16e8-43bd-9a0a-5c107b189f82" providerId="ADAL" clId="{67A40EA2-3B17-40DA-895F-F85DCF3B51F2}" dt="2023-12-04T22:30:19.878" v="926" actId="14100"/>
          <ac:spMkLst>
            <pc:docMk/>
            <pc:sldMk cId="2176035981" sldId="281"/>
            <ac:spMk id="207" creationId="{00000000-0000-0000-0000-000000000000}"/>
          </ac:spMkLst>
        </pc:spChg>
        <pc:spChg chg="mod">
          <ac:chgData name="Paulo Renato Xavier da Silva" userId="d2fbfea9-16e8-43bd-9a0a-5c107b189f82" providerId="ADAL" clId="{67A40EA2-3B17-40DA-895F-F85DCF3B51F2}" dt="2023-12-04T22:30:19.878" v="926" actId="14100"/>
          <ac:spMkLst>
            <pc:docMk/>
            <pc:sldMk cId="2176035981" sldId="281"/>
            <ac:spMk id="209" creationId="{00000000-0000-0000-0000-000000000000}"/>
          </ac:spMkLst>
        </pc:spChg>
        <pc:spChg chg="mod">
          <ac:chgData name="Paulo Renato Xavier da Silva" userId="d2fbfea9-16e8-43bd-9a0a-5c107b189f82" providerId="ADAL" clId="{67A40EA2-3B17-40DA-895F-F85DCF3B51F2}" dt="2023-12-04T22:30:19.878" v="926" actId="14100"/>
          <ac:spMkLst>
            <pc:docMk/>
            <pc:sldMk cId="2176035981" sldId="281"/>
            <ac:spMk id="216" creationId="{00000000-0000-0000-0000-000000000000}"/>
          </ac:spMkLst>
        </pc:spChg>
        <pc:spChg chg="mod">
          <ac:chgData name="Paulo Renato Xavier da Silva" userId="d2fbfea9-16e8-43bd-9a0a-5c107b189f82" providerId="ADAL" clId="{67A40EA2-3B17-40DA-895F-F85DCF3B51F2}" dt="2023-12-04T22:30:19.878" v="926" actId="14100"/>
          <ac:spMkLst>
            <pc:docMk/>
            <pc:sldMk cId="2176035981" sldId="281"/>
            <ac:spMk id="217" creationId="{00000000-0000-0000-0000-000000000000}"/>
          </ac:spMkLst>
        </pc:spChg>
        <pc:spChg chg="mod">
          <ac:chgData name="Paulo Renato Xavier da Silva" userId="d2fbfea9-16e8-43bd-9a0a-5c107b189f82" providerId="ADAL" clId="{67A40EA2-3B17-40DA-895F-F85DCF3B51F2}" dt="2023-12-04T22:30:19.878" v="926" actId="14100"/>
          <ac:spMkLst>
            <pc:docMk/>
            <pc:sldMk cId="2176035981" sldId="281"/>
            <ac:spMk id="219" creationId="{00000000-0000-0000-0000-000000000000}"/>
          </ac:spMkLst>
        </pc:spChg>
        <pc:spChg chg="mod">
          <ac:chgData name="Paulo Renato Xavier da Silva" userId="d2fbfea9-16e8-43bd-9a0a-5c107b189f82" providerId="ADAL" clId="{67A40EA2-3B17-40DA-895F-F85DCF3B51F2}" dt="2023-12-04T22:30:19.878" v="926" actId="14100"/>
          <ac:spMkLst>
            <pc:docMk/>
            <pc:sldMk cId="2176035981" sldId="281"/>
            <ac:spMk id="220" creationId="{00000000-0000-0000-0000-000000000000}"/>
          </ac:spMkLst>
        </pc:spChg>
        <pc:spChg chg="mod">
          <ac:chgData name="Paulo Renato Xavier da Silva" userId="d2fbfea9-16e8-43bd-9a0a-5c107b189f82" providerId="ADAL" clId="{67A40EA2-3B17-40DA-895F-F85DCF3B51F2}" dt="2023-12-04T22:30:19.878" v="926" actId="14100"/>
          <ac:spMkLst>
            <pc:docMk/>
            <pc:sldMk cId="2176035981" sldId="281"/>
            <ac:spMk id="221" creationId="{00000000-0000-0000-0000-000000000000}"/>
          </ac:spMkLst>
        </pc:spChg>
        <pc:spChg chg="mod">
          <ac:chgData name="Paulo Renato Xavier da Silva" userId="d2fbfea9-16e8-43bd-9a0a-5c107b189f82" providerId="ADAL" clId="{67A40EA2-3B17-40DA-895F-F85DCF3B51F2}" dt="2023-12-04T22:30:19.878" v="926" actId="14100"/>
          <ac:spMkLst>
            <pc:docMk/>
            <pc:sldMk cId="2176035981" sldId="281"/>
            <ac:spMk id="222" creationId="{00000000-0000-0000-0000-000000000000}"/>
          </ac:spMkLst>
        </pc:spChg>
        <pc:spChg chg="mod">
          <ac:chgData name="Paulo Renato Xavier da Silva" userId="d2fbfea9-16e8-43bd-9a0a-5c107b189f82" providerId="ADAL" clId="{67A40EA2-3B17-40DA-895F-F85DCF3B51F2}" dt="2023-12-04T22:30:19.878" v="926" actId="14100"/>
          <ac:spMkLst>
            <pc:docMk/>
            <pc:sldMk cId="2176035981" sldId="281"/>
            <ac:spMk id="223" creationId="{00000000-0000-0000-0000-000000000000}"/>
          </ac:spMkLst>
        </pc:spChg>
        <pc:spChg chg="mod">
          <ac:chgData name="Paulo Renato Xavier da Silva" userId="d2fbfea9-16e8-43bd-9a0a-5c107b189f82" providerId="ADAL" clId="{67A40EA2-3B17-40DA-895F-F85DCF3B51F2}" dt="2023-12-04T22:30:19.878" v="926" actId="14100"/>
          <ac:spMkLst>
            <pc:docMk/>
            <pc:sldMk cId="2176035981" sldId="281"/>
            <ac:spMk id="224" creationId="{00000000-0000-0000-0000-000000000000}"/>
          </ac:spMkLst>
        </pc:spChg>
        <pc:spChg chg="mod">
          <ac:chgData name="Paulo Renato Xavier da Silva" userId="d2fbfea9-16e8-43bd-9a0a-5c107b189f82" providerId="ADAL" clId="{67A40EA2-3B17-40DA-895F-F85DCF3B51F2}" dt="2023-12-04T22:30:19.878" v="926" actId="14100"/>
          <ac:spMkLst>
            <pc:docMk/>
            <pc:sldMk cId="2176035981" sldId="281"/>
            <ac:spMk id="225" creationId="{00000000-0000-0000-0000-000000000000}"/>
          </ac:spMkLst>
        </pc:spChg>
        <pc:spChg chg="mod">
          <ac:chgData name="Paulo Renato Xavier da Silva" userId="d2fbfea9-16e8-43bd-9a0a-5c107b189f82" providerId="ADAL" clId="{67A40EA2-3B17-40DA-895F-F85DCF3B51F2}" dt="2023-12-04T22:30:19.878" v="926" actId="14100"/>
          <ac:spMkLst>
            <pc:docMk/>
            <pc:sldMk cId="2176035981" sldId="281"/>
            <ac:spMk id="226" creationId="{00000000-0000-0000-0000-000000000000}"/>
          </ac:spMkLst>
        </pc:spChg>
        <pc:spChg chg="mod">
          <ac:chgData name="Paulo Renato Xavier da Silva" userId="d2fbfea9-16e8-43bd-9a0a-5c107b189f82" providerId="ADAL" clId="{67A40EA2-3B17-40DA-895F-F85DCF3B51F2}" dt="2023-12-04T22:30:19.878" v="926" actId="14100"/>
          <ac:spMkLst>
            <pc:docMk/>
            <pc:sldMk cId="2176035981" sldId="281"/>
            <ac:spMk id="228" creationId="{00000000-0000-0000-0000-000000000000}"/>
          </ac:spMkLst>
        </pc:spChg>
        <pc:spChg chg="mod">
          <ac:chgData name="Paulo Renato Xavier da Silva" userId="d2fbfea9-16e8-43bd-9a0a-5c107b189f82" providerId="ADAL" clId="{67A40EA2-3B17-40DA-895F-F85DCF3B51F2}" dt="2023-12-04T22:30:19.878" v="926" actId="14100"/>
          <ac:spMkLst>
            <pc:docMk/>
            <pc:sldMk cId="2176035981" sldId="281"/>
            <ac:spMk id="229" creationId="{00000000-0000-0000-0000-000000000000}"/>
          </ac:spMkLst>
        </pc:spChg>
        <pc:spChg chg="mod">
          <ac:chgData name="Paulo Renato Xavier da Silva" userId="d2fbfea9-16e8-43bd-9a0a-5c107b189f82" providerId="ADAL" clId="{67A40EA2-3B17-40DA-895F-F85DCF3B51F2}" dt="2023-12-04T22:30:19.878" v="926" actId="14100"/>
          <ac:spMkLst>
            <pc:docMk/>
            <pc:sldMk cId="2176035981" sldId="281"/>
            <ac:spMk id="230" creationId="{00000000-0000-0000-0000-000000000000}"/>
          </ac:spMkLst>
        </pc:spChg>
        <pc:spChg chg="mod">
          <ac:chgData name="Paulo Renato Xavier da Silva" userId="d2fbfea9-16e8-43bd-9a0a-5c107b189f82" providerId="ADAL" clId="{67A40EA2-3B17-40DA-895F-F85DCF3B51F2}" dt="2023-12-04T22:30:19.878" v="926" actId="14100"/>
          <ac:spMkLst>
            <pc:docMk/>
            <pc:sldMk cId="2176035981" sldId="281"/>
            <ac:spMk id="231" creationId="{00000000-0000-0000-0000-000000000000}"/>
          </ac:spMkLst>
        </pc:spChg>
        <pc:spChg chg="mod">
          <ac:chgData name="Paulo Renato Xavier da Silva" userId="d2fbfea9-16e8-43bd-9a0a-5c107b189f82" providerId="ADAL" clId="{67A40EA2-3B17-40DA-895F-F85DCF3B51F2}" dt="2023-12-04T22:30:19.878" v="926" actId="14100"/>
          <ac:spMkLst>
            <pc:docMk/>
            <pc:sldMk cId="2176035981" sldId="281"/>
            <ac:spMk id="232" creationId="{00000000-0000-0000-0000-000000000000}"/>
          </ac:spMkLst>
        </pc:spChg>
        <pc:spChg chg="mod">
          <ac:chgData name="Paulo Renato Xavier da Silva" userId="d2fbfea9-16e8-43bd-9a0a-5c107b189f82" providerId="ADAL" clId="{67A40EA2-3B17-40DA-895F-F85DCF3B51F2}" dt="2023-12-04T22:30:19.878" v="926" actId="14100"/>
          <ac:spMkLst>
            <pc:docMk/>
            <pc:sldMk cId="2176035981" sldId="281"/>
            <ac:spMk id="233" creationId="{00000000-0000-0000-0000-000000000000}"/>
          </ac:spMkLst>
        </pc:spChg>
        <pc:spChg chg="mod">
          <ac:chgData name="Paulo Renato Xavier da Silva" userId="d2fbfea9-16e8-43bd-9a0a-5c107b189f82" providerId="ADAL" clId="{67A40EA2-3B17-40DA-895F-F85DCF3B51F2}" dt="2023-12-04T22:30:19.878" v="926" actId="14100"/>
          <ac:spMkLst>
            <pc:docMk/>
            <pc:sldMk cId="2176035981" sldId="281"/>
            <ac:spMk id="234" creationId="{00000000-0000-0000-0000-000000000000}"/>
          </ac:spMkLst>
        </pc:spChg>
        <pc:spChg chg="mod">
          <ac:chgData name="Paulo Renato Xavier da Silva" userId="d2fbfea9-16e8-43bd-9a0a-5c107b189f82" providerId="ADAL" clId="{67A40EA2-3B17-40DA-895F-F85DCF3B51F2}" dt="2023-12-04T22:30:19.878" v="926" actId="14100"/>
          <ac:spMkLst>
            <pc:docMk/>
            <pc:sldMk cId="2176035981" sldId="281"/>
            <ac:spMk id="235" creationId="{00000000-0000-0000-0000-000000000000}"/>
          </ac:spMkLst>
        </pc:spChg>
        <pc:spChg chg="mod">
          <ac:chgData name="Paulo Renato Xavier da Silva" userId="d2fbfea9-16e8-43bd-9a0a-5c107b189f82" providerId="ADAL" clId="{67A40EA2-3B17-40DA-895F-F85DCF3B51F2}" dt="2023-12-04T22:30:19.878" v="926" actId="14100"/>
          <ac:spMkLst>
            <pc:docMk/>
            <pc:sldMk cId="2176035981" sldId="281"/>
            <ac:spMk id="237" creationId="{00000000-0000-0000-0000-000000000000}"/>
          </ac:spMkLst>
        </pc:spChg>
        <pc:spChg chg="mod">
          <ac:chgData name="Paulo Renato Xavier da Silva" userId="d2fbfea9-16e8-43bd-9a0a-5c107b189f82" providerId="ADAL" clId="{67A40EA2-3B17-40DA-895F-F85DCF3B51F2}" dt="2023-12-04T22:30:19.878" v="926" actId="14100"/>
          <ac:spMkLst>
            <pc:docMk/>
            <pc:sldMk cId="2176035981" sldId="281"/>
            <ac:spMk id="238" creationId="{00000000-0000-0000-0000-000000000000}"/>
          </ac:spMkLst>
        </pc:spChg>
        <pc:spChg chg="mod">
          <ac:chgData name="Paulo Renato Xavier da Silva" userId="d2fbfea9-16e8-43bd-9a0a-5c107b189f82" providerId="ADAL" clId="{67A40EA2-3B17-40DA-895F-F85DCF3B51F2}" dt="2023-12-04T22:30:19.878" v="926" actId="14100"/>
          <ac:spMkLst>
            <pc:docMk/>
            <pc:sldMk cId="2176035981" sldId="281"/>
            <ac:spMk id="239" creationId="{00000000-0000-0000-0000-000000000000}"/>
          </ac:spMkLst>
        </pc:spChg>
        <pc:spChg chg="mod">
          <ac:chgData name="Paulo Renato Xavier da Silva" userId="d2fbfea9-16e8-43bd-9a0a-5c107b189f82" providerId="ADAL" clId="{67A40EA2-3B17-40DA-895F-F85DCF3B51F2}" dt="2023-12-04T22:30:19.878" v="926" actId="14100"/>
          <ac:spMkLst>
            <pc:docMk/>
            <pc:sldMk cId="2176035981" sldId="281"/>
            <ac:spMk id="240" creationId="{00000000-0000-0000-0000-000000000000}"/>
          </ac:spMkLst>
        </pc:spChg>
        <pc:spChg chg="mod">
          <ac:chgData name="Paulo Renato Xavier da Silva" userId="d2fbfea9-16e8-43bd-9a0a-5c107b189f82" providerId="ADAL" clId="{67A40EA2-3B17-40DA-895F-F85DCF3B51F2}" dt="2023-12-04T22:30:19.878" v="926" actId="14100"/>
          <ac:spMkLst>
            <pc:docMk/>
            <pc:sldMk cId="2176035981" sldId="281"/>
            <ac:spMk id="241" creationId="{00000000-0000-0000-0000-000000000000}"/>
          </ac:spMkLst>
        </pc:spChg>
        <pc:spChg chg="mod">
          <ac:chgData name="Paulo Renato Xavier da Silva" userId="d2fbfea9-16e8-43bd-9a0a-5c107b189f82" providerId="ADAL" clId="{67A40EA2-3B17-40DA-895F-F85DCF3B51F2}" dt="2023-12-04T22:30:19.878" v="926" actId="14100"/>
          <ac:spMkLst>
            <pc:docMk/>
            <pc:sldMk cId="2176035981" sldId="281"/>
            <ac:spMk id="242" creationId="{00000000-0000-0000-0000-000000000000}"/>
          </ac:spMkLst>
        </pc:spChg>
        <pc:spChg chg="mod">
          <ac:chgData name="Paulo Renato Xavier da Silva" userId="d2fbfea9-16e8-43bd-9a0a-5c107b189f82" providerId="ADAL" clId="{67A40EA2-3B17-40DA-895F-F85DCF3B51F2}" dt="2023-12-04T22:30:19.878" v="926" actId="14100"/>
          <ac:spMkLst>
            <pc:docMk/>
            <pc:sldMk cId="2176035981" sldId="281"/>
            <ac:spMk id="243" creationId="{00000000-0000-0000-0000-000000000000}"/>
          </ac:spMkLst>
        </pc:spChg>
        <pc:spChg chg="mod">
          <ac:chgData name="Paulo Renato Xavier da Silva" userId="d2fbfea9-16e8-43bd-9a0a-5c107b189f82" providerId="ADAL" clId="{67A40EA2-3B17-40DA-895F-F85DCF3B51F2}" dt="2023-12-04T22:30:19.878" v="926" actId="14100"/>
          <ac:spMkLst>
            <pc:docMk/>
            <pc:sldMk cId="2176035981" sldId="281"/>
            <ac:spMk id="244" creationId="{00000000-0000-0000-0000-000000000000}"/>
          </ac:spMkLst>
        </pc:spChg>
        <pc:spChg chg="mod">
          <ac:chgData name="Paulo Renato Xavier da Silva" userId="d2fbfea9-16e8-43bd-9a0a-5c107b189f82" providerId="ADAL" clId="{67A40EA2-3B17-40DA-895F-F85DCF3B51F2}" dt="2023-12-04T22:30:19.878" v="926" actId="14100"/>
          <ac:spMkLst>
            <pc:docMk/>
            <pc:sldMk cId="2176035981" sldId="281"/>
            <ac:spMk id="246" creationId="{00000000-0000-0000-0000-000000000000}"/>
          </ac:spMkLst>
        </pc:spChg>
        <pc:spChg chg="mod">
          <ac:chgData name="Paulo Renato Xavier da Silva" userId="d2fbfea9-16e8-43bd-9a0a-5c107b189f82" providerId="ADAL" clId="{67A40EA2-3B17-40DA-895F-F85DCF3B51F2}" dt="2023-12-04T22:30:19.878" v="926" actId="14100"/>
          <ac:spMkLst>
            <pc:docMk/>
            <pc:sldMk cId="2176035981" sldId="281"/>
            <ac:spMk id="247" creationId="{00000000-0000-0000-0000-000000000000}"/>
          </ac:spMkLst>
        </pc:spChg>
        <pc:spChg chg="mod">
          <ac:chgData name="Paulo Renato Xavier da Silva" userId="d2fbfea9-16e8-43bd-9a0a-5c107b189f82" providerId="ADAL" clId="{67A40EA2-3B17-40DA-895F-F85DCF3B51F2}" dt="2023-12-04T22:30:19.878" v="926" actId="14100"/>
          <ac:spMkLst>
            <pc:docMk/>
            <pc:sldMk cId="2176035981" sldId="281"/>
            <ac:spMk id="248" creationId="{00000000-0000-0000-0000-000000000000}"/>
          </ac:spMkLst>
        </pc:spChg>
        <pc:spChg chg="mod">
          <ac:chgData name="Paulo Renato Xavier da Silva" userId="d2fbfea9-16e8-43bd-9a0a-5c107b189f82" providerId="ADAL" clId="{67A40EA2-3B17-40DA-895F-F85DCF3B51F2}" dt="2023-12-04T22:30:19.878" v="926" actId="14100"/>
          <ac:spMkLst>
            <pc:docMk/>
            <pc:sldMk cId="2176035981" sldId="281"/>
            <ac:spMk id="249" creationId="{00000000-0000-0000-0000-000000000000}"/>
          </ac:spMkLst>
        </pc:spChg>
        <pc:spChg chg="mod">
          <ac:chgData name="Paulo Renato Xavier da Silva" userId="d2fbfea9-16e8-43bd-9a0a-5c107b189f82" providerId="ADAL" clId="{67A40EA2-3B17-40DA-895F-F85DCF3B51F2}" dt="2023-12-04T22:30:19.878" v="926" actId="14100"/>
          <ac:spMkLst>
            <pc:docMk/>
            <pc:sldMk cId="2176035981" sldId="281"/>
            <ac:spMk id="250" creationId="{00000000-0000-0000-0000-000000000000}"/>
          </ac:spMkLst>
        </pc:spChg>
        <pc:spChg chg="mod">
          <ac:chgData name="Paulo Renato Xavier da Silva" userId="d2fbfea9-16e8-43bd-9a0a-5c107b189f82" providerId="ADAL" clId="{67A40EA2-3B17-40DA-895F-F85DCF3B51F2}" dt="2023-12-04T22:30:19.878" v="926" actId="14100"/>
          <ac:spMkLst>
            <pc:docMk/>
            <pc:sldMk cId="2176035981" sldId="281"/>
            <ac:spMk id="251" creationId="{00000000-0000-0000-0000-000000000000}"/>
          </ac:spMkLst>
        </pc:spChg>
        <pc:spChg chg="mod">
          <ac:chgData name="Paulo Renato Xavier da Silva" userId="d2fbfea9-16e8-43bd-9a0a-5c107b189f82" providerId="ADAL" clId="{67A40EA2-3B17-40DA-895F-F85DCF3B51F2}" dt="2023-12-04T22:30:19.878" v="926" actId="14100"/>
          <ac:spMkLst>
            <pc:docMk/>
            <pc:sldMk cId="2176035981" sldId="281"/>
            <ac:spMk id="252" creationId="{00000000-0000-0000-0000-000000000000}"/>
          </ac:spMkLst>
        </pc:spChg>
        <pc:spChg chg="mod">
          <ac:chgData name="Paulo Renato Xavier da Silva" userId="d2fbfea9-16e8-43bd-9a0a-5c107b189f82" providerId="ADAL" clId="{67A40EA2-3B17-40DA-895F-F85DCF3B51F2}" dt="2023-12-04T22:30:19.878" v="926" actId="14100"/>
          <ac:spMkLst>
            <pc:docMk/>
            <pc:sldMk cId="2176035981" sldId="281"/>
            <ac:spMk id="253" creationId="{00000000-0000-0000-0000-000000000000}"/>
          </ac:spMkLst>
        </pc:spChg>
        <pc:spChg chg="mod">
          <ac:chgData name="Paulo Renato Xavier da Silva" userId="d2fbfea9-16e8-43bd-9a0a-5c107b189f82" providerId="ADAL" clId="{67A40EA2-3B17-40DA-895F-F85DCF3B51F2}" dt="2023-12-04T22:30:19.878" v="926" actId="14100"/>
          <ac:spMkLst>
            <pc:docMk/>
            <pc:sldMk cId="2176035981" sldId="281"/>
            <ac:spMk id="255" creationId="{00000000-0000-0000-0000-000000000000}"/>
          </ac:spMkLst>
        </pc:spChg>
        <pc:spChg chg="mod">
          <ac:chgData name="Paulo Renato Xavier da Silva" userId="d2fbfea9-16e8-43bd-9a0a-5c107b189f82" providerId="ADAL" clId="{67A40EA2-3B17-40DA-895F-F85DCF3B51F2}" dt="2023-12-04T22:30:19.878" v="926" actId="14100"/>
          <ac:spMkLst>
            <pc:docMk/>
            <pc:sldMk cId="2176035981" sldId="281"/>
            <ac:spMk id="256" creationId="{00000000-0000-0000-0000-000000000000}"/>
          </ac:spMkLst>
        </pc:spChg>
        <pc:spChg chg="mod">
          <ac:chgData name="Paulo Renato Xavier da Silva" userId="d2fbfea9-16e8-43bd-9a0a-5c107b189f82" providerId="ADAL" clId="{67A40EA2-3B17-40DA-895F-F85DCF3B51F2}" dt="2023-12-04T22:30:19.878" v="926" actId="14100"/>
          <ac:spMkLst>
            <pc:docMk/>
            <pc:sldMk cId="2176035981" sldId="281"/>
            <ac:spMk id="257" creationId="{00000000-0000-0000-0000-000000000000}"/>
          </ac:spMkLst>
        </pc:spChg>
        <pc:spChg chg="mod">
          <ac:chgData name="Paulo Renato Xavier da Silva" userId="d2fbfea9-16e8-43bd-9a0a-5c107b189f82" providerId="ADAL" clId="{67A40EA2-3B17-40DA-895F-F85DCF3B51F2}" dt="2023-12-04T22:30:19.878" v="926" actId="14100"/>
          <ac:spMkLst>
            <pc:docMk/>
            <pc:sldMk cId="2176035981" sldId="281"/>
            <ac:spMk id="258" creationId="{00000000-0000-0000-0000-000000000000}"/>
          </ac:spMkLst>
        </pc:spChg>
        <pc:spChg chg="mod">
          <ac:chgData name="Paulo Renato Xavier da Silva" userId="d2fbfea9-16e8-43bd-9a0a-5c107b189f82" providerId="ADAL" clId="{67A40EA2-3B17-40DA-895F-F85DCF3B51F2}" dt="2023-12-04T22:30:19.878" v="926" actId="14100"/>
          <ac:spMkLst>
            <pc:docMk/>
            <pc:sldMk cId="2176035981" sldId="281"/>
            <ac:spMk id="259" creationId="{00000000-0000-0000-0000-000000000000}"/>
          </ac:spMkLst>
        </pc:spChg>
        <pc:spChg chg="mod">
          <ac:chgData name="Paulo Renato Xavier da Silva" userId="d2fbfea9-16e8-43bd-9a0a-5c107b189f82" providerId="ADAL" clId="{67A40EA2-3B17-40DA-895F-F85DCF3B51F2}" dt="2023-12-04T22:30:19.878" v="926" actId="14100"/>
          <ac:spMkLst>
            <pc:docMk/>
            <pc:sldMk cId="2176035981" sldId="281"/>
            <ac:spMk id="260" creationId="{00000000-0000-0000-0000-000000000000}"/>
          </ac:spMkLst>
        </pc:spChg>
        <pc:spChg chg="mod">
          <ac:chgData name="Paulo Renato Xavier da Silva" userId="d2fbfea9-16e8-43bd-9a0a-5c107b189f82" providerId="ADAL" clId="{67A40EA2-3B17-40DA-895F-F85DCF3B51F2}" dt="2023-12-04T22:30:19.878" v="926" actId="14100"/>
          <ac:spMkLst>
            <pc:docMk/>
            <pc:sldMk cId="2176035981" sldId="281"/>
            <ac:spMk id="261" creationId="{00000000-0000-0000-0000-000000000000}"/>
          </ac:spMkLst>
        </pc:spChg>
        <pc:spChg chg="mod">
          <ac:chgData name="Paulo Renato Xavier da Silva" userId="d2fbfea9-16e8-43bd-9a0a-5c107b189f82" providerId="ADAL" clId="{67A40EA2-3B17-40DA-895F-F85DCF3B51F2}" dt="2023-12-04T22:30:19.878" v="926" actId="14100"/>
          <ac:spMkLst>
            <pc:docMk/>
            <pc:sldMk cId="2176035981" sldId="281"/>
            <ac:spMk id="262" creationId="{00000000-0000-0000-0000-000000000000}"/>
          </ac:spMkLst>
        </pc:spChg>
        <pc:spChg chg="mod">
          <ac:chgData name="Paulo Renato Xavier da Silva" userId="d2fbfea9-16e8-43bd-9a0a-5c107b189f82" providerId="ADAL" clId="{67A40EA2-3B17-40DA-895F-F85DCF3B51F2}" dt="2023-12-04T22:30:19.878" v="926" actId="14100"/>
          <ac:spMkLst>
            <pc:docMk/>
            <pc:sldMk cId="2176035981" sldId="281"/>
            <ac:spMk id="264" creationId="{00000000-0000-0000-0000-000000000000}"/>
          </ac:spMkLst>
        </pc:spChg>
        <pc:spChg chg="mod">
          <ac:chgData name="Paulo Renato Xavier da Silva" userId="d2fbfea9-16e8-43bd-9a0a-5c107b189f82" providerId="ADAL" clId="{67A40EA2-3B17-40DA-895F-F85DCF3B51F2}" dt="2023-12-04T22:30:19.878" v="926" actId="14100"/>
          <ac:spMkLst>
            <pc:docMk/>
            <pc:sldMk cId="2176035981" sldId="281"/>
            <ac:spMk id="265" creationId="{00000000-0000-0000-0000-000000000000}"/>
          </ac:spMkLst>
        </pc:spChg>
        <pc:spChg chg="mod">
          <ac:chgData name="Paulo Renato Xavier da Silva" userId="d2fbfea9-16e8-43bd-9a0a-5c107b189f82" providerId="ADAL" clId="{67A40EA2-3B17-40DA-895F-F85DCF3B51F2}" dt="2023-12-04T22:30:19.878" v="926" actId="14100"/>
          <ac:spMkLst>
            <pc:docMk/>
            <pc:sldMk cId="2176035981" sldId="281"/>
            <ac:spMk id="266" creationId="{00000000-0000-0000-0000-000000000000}"/>
          </ac:spMkLst>
        </pc:spChg>
        <pc:spChg chg="mod">
          <ac:chgData name="Paulo Renato Xavier da Silva" userId="d2fbfea9-16e8-43bd-9a0a-5c107b189f82" providerId="ADAL" clId="{67A40EA2-3B17-40DA-895F-F85DCF3B51F2}" dt="2023-12-04T22:30:19.878" v="926" actId="14100"/>
          <ac:spMkLst>
            <pc:docMk/>
            <pc:sldMk cId="2176035981" sldId="281"/>
            <ac:spMk id="267" creationId="{00000000-0000-0000-0000-000000000000}"/>
          </ac:spMkLst>
        </pc:spChg>
        <pc:spChg chg="mod">
          <ac:chgData name="Paulo Renato Xavier da Silva" userId="d2fbfea9-16e8-43bd-9a0a-5c107b189f82" providerId="ADAL" clId="{67A40EA2-3B17-40DA-895F-F85DCF3B51F2}" dt="2023-12-04T22:30:19.878" v="926" actId="14100"/>
          <ac:spMkLst>
            <pc:docMk/>
            <pc:sldMk cId="2176035981" sldId="281"/>
            <ac:spMk id="268" creationId="{00000000-0000-0000-0000-000000000000}"/>
          </ac:spMkLst>
        </pc:spChg>
        <pc:spChg chg="mod">
          <ac:chgData name="Paulo Renato Xavier da Silva" userId="d2fbfea9-16e8-43bd-9a0a-5c107b189f82" providerId="ADAL" clId="{67A40EA2-3B17-40DA-895F-F85DCF3B51F2}" dt="2023-12-04T22:30:19.878" v="926" actId="14100"/>
          <ac:spMkLst>
            <pc:docMk/>
            <pc:sldMk cId="2176035981" sldId="281"/>
            <ac:spMk id="269" creationId="{00000000-0000-0000-0000-000000000000}"/>
          </ac:spMkLst>
        </pc:spChg>
        <pc:spChg chg="mod">
          <ac:chgData name="Paulo Renato Xavier da Silva" userId="d2fbfea9-16e8-43bd-9a0a-5c107b189f82" providerId="ADAL" clId="{67A40EA2-3B17-40DA-895F-F85DCF3B51F2}" dt="2023-12-04T22:30:19.878" v="926" actId="14100"/>
          <ac:spMkLst>
            <pc:docMk/>
            <pc:sldMk cId="2176035981" sldId="281"/>
            <ac:spMk id="272" creationId="{00000000-0000-0000-0000-000000000000}"/>
          </ac:spMkLst>
        </pc:spChg>
        <pc:spChg chg="mod">
          <ac:chgData name="Paulo Renato Xavier da Silva" userId="d2fbfea9-16e8-43bd-9a0a-5c107b189f82" providerId="ADAL" clId="{67A40EA2-3B17-40DA-895F-F85DCF3B51F2}" dt="2023-12-04T22:30:19.878" v="926" actId="14100"/>
          <ac:spMkLst>
            <pc:docMk/>
            <pc:sldMk cId="2176035981" sldId="281"/>
            <ac:spMk id="273" creationId="{00000000-0000-0000-0000-000000000000}"/>
          </ac:spMkLst>
        </pc:spChg>
        <pc:spChg chg="mod">
          <ac:chgData name="Paulo Renato Xavier da Silva" userId="d2fbfea9-16e8-43bd-9a0a-5c107b189f82" providerId="ADAL" clId="{67A40EA2-3B17-40DA-895F-F85DCF3B51F2}" dt="2023-12-04T22:30:19.878" v="926" actId="14100"/>
          <ac:spMkLst>
            <pc:docMk/>
            <pc:sldMk cId="2176035981" sldId="281"/>
            <ac:spMk id="274" creationId="{00000000-0000-0000-0000-000000000000}"/>
          </ac:spMkLst>
        </pc:spChg>
        <pc:spChg chg="mod">
          <ac:chgData name="Paulo Renato Xavier da Silva" userId="d2fbfea9-16e8-43bd-9a0a-5c107b189f82" providerId="ADAL" clId="{67A40EA2-3B17-40DA-895F-F85DCF3B51F2}" dt="2023-12-04T22:30:19.878" v="926" actId="14100"/>
          <ac:spMkLst>
            <pc:docMk/>
            <pc:sldMk cId="2176035981" sldId="281"/>
            <ac:spMk id="275" creationId="{00000000-0000-0000-0000-000000000000}"/>
          </ac:spMkLst>
        </pc:spChg>
        <pc:spChg chg="mod">
          <ac:chgData name="Paulo Renato Xavier da Silva" userId="d2fbfea9-16e8-43bd-9a0a-5c107b189f82" providerId="ADAL" clId="{67A40EA2-3B17-40DA-895F-F85DCF3B51F2}" dt="2023-12-04T22:30:19.878" v="926" actId="14100"/>
          <ac:spMkLst>
            <pc:docMk/>
            <pc:sldMk cId="2176035981" sldId="281"/>
            <ac:spMk id="276" creationId="{00000000-0000-0000-0000-000000000000}"/>
          </ac:spMkLst>
        </pc:spChg>
        <pc:spChg chg="mod">
          <ac:chgData name="Paulo Renato Xavier da Silva" userId="d2fbfea9-16e8-43bd-9a0a-5c107b189f82" providerId="ADAL" clId="{67A40EA2-3B17-40DA-895F-F85DCF3B51F2}" dt="2023-12-04T22:30:19.878" v="926" actId="14100"/>
          <ac:spMkLst>
            <pc:docMk/>
            <pc:sldMk cId="2176035981" sldId="281"/>
            <ac:spMk id="277" creationId="{00000000-0000-0000-0000-000000000000}"/>
          </ac:spMkLst>
        </pc:spChg>
        <pc:spChg chg="mod">
          <ac:chgData name="Paulo Renato Xavier da Silva" userId="d2fbfea9-16e8-43bd-9a0a-5c107b189f82" providerId="ADAL" clId="{67A40EA2-3B17-40DA-895F-F85DCF3B51F2}" dt="2023-12-04T22:30:19.878" v="926" actId="14100"/>
          <ac:spMkLst>
            <pc:docMk/>
            <pc:sldMk cId="2176035981" sldId="281"/>
            <ac:spMk id="279" creationId="{00000000-0000-0000-0000-000000000000}"/>
          </ac:spMkLst>
        </pc:spChg>
        <pc:spChg chg="mod">
          <ac:chgData name="Paulo Renato Xavier da Silva" userId="d2fbfea9-16e8-43bd-9a0a-5c107b189f82" providerId="ADAL" clId="{67A40EA2-3B17-40DA-895F-F85DCF3B51F2}" dt="2023-12-04T22:30:19.878" v="926" actId="14100"/>
          <ac:spMkLst>
            <pc:docMk/>
            <pc:sldMk cId="2176035981" sldId="281"/>
            <ac:spMk id="280" creationId="{00000000-0000-0000-0000-000000000000}"/>
          </ac:spMkLst>
        </pc:spChg>
        <pc:spChg chg="mod">
          <ac:chgData name="Paulo Renato Xavier da Silva" userId="d2fbfea9-16e8-43bd-9a0a-5c107b189f82" providerId="ADAL" clId="{67A40EA2-3B17-40DA-895F-F85DCF3B51F2}" dt="2023-12-04T22:30:19.878" v="926" actId="14100"/>
          <ac:spMkLst>
            <pc:docMk/>
            <pc:sldMk cId="2176035981" sldId="281"/>
            <ac:spMk id="281" creationId="{00000000-0000-0000-0000-000000000000}"/>
          </ac:spMkLst>
        </pc:spChg>
        <pc:spChg chg="mod">
          <ac:chgData name="Paulo Renato Xavier da Silva" userId="d2fbfea9-16e8-43bd-9a0a-5c107b189f82" providerId="ADAL" clId="{67A40EA2-3B17-40DA-895F-F85DCF3B51F2}" dt="2023-12-04T22:30:19.878" v="926" actId="14100"/>
          <ac:spMkLst>
            <pc:docMk/>
            <pc:sldMk cId="2176035981" sldId="281"/>
            <ac:spMk id="282" creationId="{00000000-0000-0000-0000-000000000000}"/>
          </ac:spMkLst>
        </pc:spChg>
        <pc:spChg chg="mod">
          <ac:chgData name="Paulo Renato Xavier da Silva" userId="d2fbfea9-16e8-43bd-9a0a-5c107b189f82" providerId="ADAL" clId="{67A40EA2-3B17-40DA-895F-F85DCF3B51F2}" dt="2023-12-04T22:30:19.878" v="926" actId="14100"/>
          <ac:spMkLst>
            <pc:docMk/>
            <pc:sldMk cId="2176035981" sldId="281"/>
            <ac:spMk id="287" creationId="{00000000-0000-0000-0000-000000000000}"/>
          </ac:spMkLst>
        </pc:spChg>
        <pc:spChg chg="mod">
          <ac:chgData name="Paulo Renato Xavier da Silva" userId="d2fbfea9-16e8-43bd-9a0a-5c107b189f82" providerId="ADAL" clId="{67A40EA2-3B17-40DA-895F-F85DCF3B51F2}" dt="2023-12-04T22:30:19.878" v="926" actId="14100"/>
          <ac:spMkLst>
            <pc:docMk/>
            <pc:sldMk cId="2176035981" sldId="281"/>
            <ac:spMk id="289" creationId="{00000000-0000-0000-0000-000000000000}"/>
          </ac:spMkLst>
        </pc:spChg>
        <pc:spChg chg="mod">
          <ac:chgData name="Paulo Renato Xavier da Silva" userId="d2fbfea9-16e8-43bd-9a0a-5c107b189f82" providerId="ADAL" clId="{67A40EA2-3B17-40DA-895F-F85DCF3B51F2}" dt="2023-12-04T22:30:19.878" v="926" actId="14100"/>
          <ac:spMkLst>
            <pc:docMk/>
            <pc:sldMk cId="2176035981" sldId="281"/>
            <ac:spMk id="290" creationId="{00000000-0000-0000-0000-000000000000}"/>
          </ac:spMkLst>
        </pc:spChg>
        <pc:spChg chg="mod">
          <ac:chgData name="Paulo Renato Xavier da Silva" userId="d2fbfea9-16e8-43bd-9a0a-5c107b189f82" providerId="ADAL" clId="{67A40EA2-3B17-40DA-895F-F85DCF3B51F2}" dt="2023-12-04T22:30:19.878" v="926" actId="14100"/>
          <ac:spMkLst>
            <pc:docMk/>
            <pc:sldMk cId="2176035981" sldId="281"/>
            <ac:spMk id="291" creationId="{00000000-0000-0000-0000-000000000000}"/>
          </ac:spMkLst>
        </pc:spChg>
        <pc:spChg chg="mod">
          <ac:chgData name="Paulo Renato Xavier da Silva" userId="d2fbfea9-16e8-43bd-9a0a-5c107b189f82" providerId="ADAL" clId="{67A40EA2-3B17-40DA-895F-F85DCF3B51F2}" dt="2023-12-04T22:30:19.878" v="926" actId="14100"/>
          <ac:spMkLst>
            <pc:docMk/>
            <pc:sldMk cId="2176035981" sldId="281"/>
            <ac:spMk id="292" creationId="{00000000-0000-0000-0000-000000000000}"/>
          </ac:spMkLst>
        </pc:spChg>
        <pc:spChg chg="mod">
          <ac:chgData name="Paulo Renato Xavier da Silva" userId="d2fbfea9-16e8-43bd-9a0a-5c107b189f82" providerId="ADAL" clId="{67A40EA2-3B17-40DA-895F-F85DCF3B51F2}" dt="2023-12-04T22:30:19.878" v="926" actId="14100"/>
          <ac:spMkLst>
            <pc:docMk/>
            <pc:sldMk cId="2176035981" sldId="281"/>
            <ac:spMk id="293" creationId="{00000000-0000-0000-0000-000000000000}"/>
          </ac:spMkLst>
        </pc:spChg>
        <pc:spChg chg="mod">
          <ac:chgData name="Paulo Renato Xavier da Silva" userId="d2fbfea9-16e8-43bd-9a0a-5c107b189f82" providerId="ADAL" clId="{67A40EA2-3B17-40DA-895F-F85DCF3B51F2}" dt="2023-12-04T22:30:19.878" v="926" actId="14100"/>
          <ac:spMkLst>
            <pc:docMk/>
            <pc:sldMk cId="2176035981" sldId="281"/>
            <ac:spMk id="294" creationId="{00000000-0000-0000-0000-000000000000}"/>
          </ac:spMkLst>
        </pc:spChg>
        <pc:spChg chg="mod">
          <ac:chgData name="Paulo Renato Xavier da Silva" userId="d2fbfea9-16e8-43bd-9a0a-5c107b189f82" providerId="ADAL" clId="{67A40EA2-3B17-40DA-895F-F85DCF3B51F2}" dt="2023-12-04T22:30:19.878" v="926" actId="14100"/>
          <ac:spMkLst>
            <pc:docMk/>
            <pc:sldMk cId="2176035981" sldId="281"/>
            <ac:spMk id="295" creationId="{00000000-0000-0000-0000-000000000000}"/>
          </ac:spMkLst>
        </pc:spChg>
        <pc:spChg chg="mod">
          <ac:chgData name="Paulo Renato Xavier da Silva" userId="d2fbfea9-16e8-43bd-9a0a-5c107b189f82" providerId="ADAL" clId="{67A40EA2-3B17-40DA-895F-F85DCF3B51F2}" dt="2023-12-04T22:30:19.878" v="926" actId="14100"/>
          <ac:spMkLst>
            <pc:docMk/>
            <pc:sldMk cId="2176035981" sldId="281"/>
            <ac:spMk id="296" creationId="{00000000-0000-0000-0000-000000000000}"/>
          </ac:spMkLst>
        </pc:spChg>
        <pc:spChg chg="mod">
          <ac:chgData name="Paulo Renato Xavier da Silva" userId="d2fbfea9-16e8-43bd-9a0a-5c107b189f82" providerId="ADAL" clId="{67A40EA2-3B17-40DA-895F-F85DCF3B51F2}" dt="2023-12-04T22:30:19.878" v="926" actId="14100"/>
          <ac:spMkLst>
            <pc:docMk/>
            <pc:sldMk cId="2176035981" sldId="281"/>
            <ac:spMk id="297" creationId="{00000000-0000-0000-0000-000000000000}"/>
          </ac:spMkLst>
        </pc:spChg>
        <pc:spChg chg="mod">
          <ac:chgData name="Paulo Renato Xavier da Silva" userId="d2fbfea9-16e8-43bd-9a0a-5c107b189f82" providerId="ADAL" clId="{67A40EA2-3B17-40DA-895F-F85DCF3B51F2}" dt="2023-12-04T22:30:19.878" v="926" actId="14100"/>
          <ac:spMkLst>
            <pc:docMk/>
            <pc:sldMk cId="2176035981" sldId="281"/>
            <ac:spMk id="298" creationId="{00000000-0000-0000-0000-000000000000}"/>
          </ac:spMkLst>
        </pc:spChg>
        <pc:spChg chg="mod">
          <ac:chgData name="Paulo Renato Xavier da Silva" userId="d2fbfea9-16e8-43bd-9a0a-5c107b189f82" providerId="ADAL" clId="{67A40EA2-3B17-40DA-895F-F85DCF3B51F2}" dt="2023-12-04T22:30:19.878" v="926" actId="14100"/>
          <ac:spMkLst>
            <pc:docMk/>
            <pc:sldMk cId="2176035981" sldId="281"/>
            <ac:spMk id="299" creationId="{00000000-0000-0000-0000-000000000000}"/>
          </ac:spMkLst>
        </pc:spChg>
        <pc:spChg chg="mod">
          <ac:chgData name="Paulo Renato Xavier da Silva" userId="d2fbfea9-16e8-43bd-9a0a-5c107b189f82" providerId="ADAL" clId="{67A40EA2-3B17-40DA-895F-F85DCF3B51F2}" dt="2023-12-04T22:30:19.878" v="926" actId="14100"/>
          <ac:spMkLst>
            <pc:docMk/>
            <pc:sldMk cId="2176035981" sldId="281"/>
            <ac:spMk id="300" creationId="{00000000-0000-0000-0000-000000000000}"/>
          </ac:spMkLst>
        </pc:spChg>
        <pc:spChg chg="mod">
          <ac:chgData name="Paulo Renato Xavier da Silva" userId="d2fbfea9-16e8-43bd-9a0a-5c107b189f82" providerId="ADAL" clId="{67A40EA2-3B17-40DA-895F-F85DCF3B51F2}" dt="2023-12-04T22:30:19.878" v="926" actId="14100"/>
          <ac:spMkLst>
            <pc:docMk/>
            <pc:sldMk cId="2176035981" sldId="281"/>
            <ac:spMk id="302" creationId="{00000000-0000-0000-0000-000000000000}"/>
          </ac:spMkLst>
        </pc:spChg>
        <pc:spChg chg="mod">
          <ac:chgData name="Paulo Renato Xavier da Silva" userId="d2fbfea9-16e8-43bd-9a0a-5c107b189f82" providerId="ADAL" clId="{67A40EA2-3B17-40DA-895F-F85DCF3B51F2}" dt="2023-12-04T22:30:19.878" v="926" actId="14100"/>
          <ac:spMkLst>
            <pc:docMk/>
            <pc:sldMk cId="2176035981" sldId="281"/>
            <ac:spMk id="303" creationId="{00000000-0000-0000-0000-000000000000}"/>
          </ac:spMkLst>
        </pc:spChg>
        <pc:spChg chg="mod">
          <ac:chgData name="Paulo Renato Xavier da Silva" userId="d2fbfea9-16e8-43bd-9a0a-5c107b189f82" providerId="ADAL" clId="{67A40EA2-3B17-40DA-895F-F85DCF3B51F2}" dt="2023-12-04T22:30:19.878" v="926" actId="14100"/>
          <ac:spMkLst>
            <pc:docMk/>
            <pc:sldMk cId="2176035981" sldId="281"/>
            <ac:spMk id="304" creationId="{00000000-0000-0000-0000-000000000000}"/>
          </ac:spMkLst>
        </pc:spChg>
        <pc:spChg chg="mod">
          <ac:chgData name="Paulo Renato Xavier da Silva" userId="d2fbfea9-16e8-43bd-9a0a-5c107b189f82" providerId="ADAL" clId="{67A40EA2-3B17-40DA-895F-F85DCF3B51F2}" dt="2023-12-04T22:30:19.878" v="926" actId="14100"/>
          <ac:spMkLst>
            <pc:docMk/>
            <pc:sldMk cId="2176035981" sldId="281"/>
            <ac:spMk id="305" creationId="{00000000-0000-0000-0000-000000000000}"/>
          </ac:spMkLst>
        </pc:spChg>
        <pc:spChg chg="mod">
          <ac:chgData name="Paulo Renato Xavier da Silva" userId="d2fbfea9-16e8-43bd-9a0a-5c107b189f82" providerId="ADAL" clId="{67A40EA2-3B17-40DA-895F-F85DCF3B51F2}" dt="2023-12-04T22:30:19.878" v="926" actId="14100"/>
          <ac:spMkLst>
            <pc:docMk/>
            <pc:sldMk cId="2176035981" sldId="281"/>
            <ac:spMk id="306" creationId="{00000000-0000-0000-0000-000000000000}"/>
          </ac:spMkLst>
        </pc:spChg>
        <pc:spChg chg="mod">
          <ac:chgData name="Paulo Renato Xavier da Silva" userId="d2fbfea9-16e8-43bd-9a0a-5c107b189f82" providerId="ADAL" clId="{67A40EA2-3B17-40DA-895F-F85DCF3B51F2}" dt="2023-12-04T22:30:19.878" v="926" actId="14100"/>
          <ac:spMkLst>
            <pc:docMk/>
            <pc:sldMk cId="2176035981" sldId="281"/>
            <ac:spMk id="307" creationId="{00000000-0000-0000-0000-000000000000}"/>
          </ac:spMkLst>
        </pc:spChg>
        <pc:spChg chg="mod">
          <ac:chgData name="Paulo Renato Xavier da Silva" userId="d2fbfea9-16e8-43bd-9a0a-5c107b189f82" providerId="ADAL" clId="{67A40EA2-3B17-40DA-895F-F85DCF3B51F2}" dt="2023-12-04T22:30:19.878" v="926" actId="14100"/>
          <ac:spMkLst>
            <pc:docMk/>
            <pc:sldMk cId="2176035981" sldId="281"/>
            <ac:spMk id="308" creationId="{00000000-0000-0000-0000-000000000000}"/>
          </ac:spMkLst>
        </pc:spChg>
        <pc:spChg chg="mod">
          <ac:chgData name="Paulo Renato Xavier da Silva" userId="d2fbfea9-16e8-43bd-9a0a-5c107b189f82" providerId="ADAL" clId="{67A40EA2-3B17-40DA-895F-F85DCF3B51F2}" dt="2023-12-04T22:30:19.878" v="926" actId="14100"/>
          <ac:spMkLst>
            <pc:docMk/>
            <pc:sldMk cId="2176035981" sldId="281"/>
            <ac:spMk id="309" creationId="{00000000-0000-0000-0000-000000000000}"/>
          </ac:spMkLst>
        </pc:spChg>
        <pc:spChg chg="mod">
          <ac:chgData name="Paulo Renato Xavier da Silva" userId="d2fbfea9-16e8-43bd-9a0a-5c107b189f82" providerId="ADAL" clId="{67A40EA2-3B17-40DA-895F-F85DCF3B51F2}" dt="2023-12-04T22:30:19.878" v="926" actId="14100"/>
          <ac:spMkLst>
            <pc:docMk/>
            <pc:sldMk cId="2176035981" sldId="281"/>
            <ac:spMk id="310" creationId="{00000000-0000-0000-0000-000000000000}"/>
          </ac:spMkLst>
        </pc:spChg>
        <pc:spChg chg="mod">
          <ac:chgData name="Paulo Renato Xavier da Silva" userId="d2fbfea9-16e8-43bd-9a0a-5c107b189f82" providerId="ADAL" clId="{67A40EA2-3B17-40DA-895F-F85DCF3B51F2}" dt="2023-12-04T22:30:19.878" v="926" actId="14100"/>
          <ac:spMkLst>
            <pc:docMk/>
            <pc:sldMk cId="2176035981" sldId="281"/>
            <ac:spMk id="311" creationId="{00000000-0000-0000-0000-000000000000}"/>
          </ac:spMkLst>
        </pc:spChg>
        <pc:spChg chg="mod">
          <ac:chgData name="Paulo Renato Xavier da Silva" userId="d2fbfea9-16e8-43bd-9a0a-5c107b189f82" providerId="ADAL" clId="{67A40EA2-3B17-40DA-895F-F85DCF3B51F2}" dt="2023-12-04T22:30:19.878" v="926" actId="14100"/>
          <ac:spMkLst>
            <pc:docMk/>
            <pc:sldMk cId="2176035981" sldId="281"/>
            <ac:spMk id="312" creationId="{00000000-0000-0000-0000-000000000000}"/>
          </ac:spMkLst>
        </pc:spChg>
        <pc:spChg chg="mod">
          <ac:chgData name="Paulo Renato Xavier da Silva" userId="d2fbfea9-16e8-43bd-9a0a-5c107b189f82" providerId="ADAL" clId="{67A40EA2-3B17-40DA-895F-F85DCF3B51F2}" dt="2023-12-04T22:30:19.878" v="926" actId="14100"/>
          <ac:spMkLst>
            <pc:docMk/>
            <pc:sldMk cId="2176035981" sldId="281"/>
            <ac:spMk id="313" creationId="{00000000-0000-0000-0000-000000000000}"/>
          </ac:spMkLst>
        </pc:spChg>
        <pc:spChg chg="mod">
          <ac:chgData name="Paulo Renato Xavier da Silva" userId="d2fbfea9-16e8-43bd-9a0a-5c107b189f82" providerId="ADAL" clId="{67A40EA2-3B17-40DA-895F-F85DCF3B51F2}" dt="2023-12-04T22:30:19.878" v="926" actId="14100"/>
          <ac:spMkLst>
            <pc:docMk/>
            <pc:sldMk cId="2176035981" sldId="281"/>
            <ac:spMk id="315" creationId="{00000000-0000-0000-0000-000000000000}"/>
          </ac:spMkLst>
        </pc:spChg>
        <pc:spChg chg="mod">
          <ac:chgData name="Paulo Renato Xavier da Silva" userId="d2fbfea9-16e8-43bd-9a0a-5c107b189f82" providerId="ADAL" clId="{67A40EA2-3B17-40DA-895F-F85DCF3B51F2}" dt="2023-12-04T22:30:19.878" v="926" actId="14100"/>
          <ac:spMkLst>
            <pc:docMk/>
            <pc:sldMk cId="2176035981" sldId="281"/>
            <ac:spMk id="316" creationId="{00000000-0000-0000-0000-000000000000}"/>
          </ac:spMkLst>
        </pc:spChg>
        <pc:spChg chg="mod">
          <ac:chgData name="Paulo Renato Xavier da Silva" userId="d2fbfea9-16e8-43bd-9a0a-5c107b189f82" providerId="ADAL" clId="{67A40EA2-3B17-40DA-895F-F85DCF3B51F2}" dt="2023-12-04T22:30:19.878" v="926" actId="14100"/>
          <ac:spMkLst>
            <pc:docMk/>
            <pc:sldMk cId="2176035981" sldId="281"/>
            <ac:spMk id="317" creationId="{00000000-0000-0000-0000-000000000000}"/>
          </ac:spMkLst>
        </pc:spChg>
        <pc:spChg chg="mod">
          <ac:chgData name="Paulo Renato Xavier da Silva" userId="d2fbfea9-16e8-43bd-9a0a-5c107b189f82" providerId="ADAL" clId="{67A40EA2-3B17-40DA-895F-F85DCF3B51F2}" dt="2023-12-04T22:30:19.878" v="926" actId="14100"/>
          <ac:spMkLst>
            <pc:docMk/>
            <pc:sldMk cId="2176035981" sldId="281"/>
            <ac:spMk id="318" creationId="{00000000-0000-0000-0000-000000000000}"/>
          </ac:spMkLst>
        </pc:spChg>
        <pc:spChg chg="mod">
          <ac:chgData name="Paulo Renato Xavier da Silva" userId="d2fbfea9-16e8-43bd-9a0a-5c107b189f82" providerId="ADAL" clId="{67A40EA2-3B17-40DA-895F-F85DCF3B51F2}" dt="2023-12-04T22:30:19.878" v="926" actId="14100"/>
          <ac:spMkLst>
            <pc:docMk/>
            <pc:sldMk cId="2176035981" sldId="281"/>
            <ac:spMk id="319" creationId="{00000000-0000-0000-0000-000000000000}"/>
          </ac:spMkLst>
        </pc:spChg>
        <pc:spChg chg="mod">
          <ac:chgData name="Paulo Renato Xavier da Silva" userId="d2fbfea9-16e8-43bd-9a0a-5c107b189f82" providerId="ADAL" clId="{67A40EA2-3B17-40DA-895F-F85DCF3B51F2}" dt="2023-12-04T22:30:19.878" v="926" actId="14100"/>
          <ac:spMkLst>
            <pc:docMk/>
            <pc:sldMk cId="2176035981" sldId="281"/>
            <ac:spMk id="320" creationId="{00000000-0000-0000-0000-000000000000}"/>
          </ac:spMkLst>
        </pc:spChg>
        <pc:spChg chg="mod">
          <ac:chgData name="Paulo Renato Xavier da Silva" userId="d2fbfea9-16e8-43bd-9a0a-5c107b189f82" providerId="ADAL" clId="{67A40EA2-3B17-40DA-895F-F85DCF3B51F2}" dt="2023-12-04T22:30:19.878" v="926" actId="14100"/>
          <ac:spMkLst>
            <pc:docMk/>
            <pc:sldMk cId="2176035981" sldId="281"/>
            <ac:spMk id="321" creationId="{00000000-0000-0000-0000-000000000000}"/>
          </ac:spMkLst>
        </pc:spChg>
        <pc:spChg chg="mod">
          <ac:chgData name="Paulo Renato Xavier da Silva" userId="d2fbfea9-16e8-43bd-9a0a-5c107b189f82" providerId="ADAL" clId="{67A40EA2-3B17-40DA-895F-F85DCF3B51F2}" dt="2023-12-04T22:30:19.878" v="926" actId="14100"/>
          <ac:spMkLst>
            <pc:docMk/>
            <pc:sldMk cId="2176035981" sldId="281"/>
            <ac:spMk id="322" creationId="{00000000-0000-0000-0000-000000000000}"/>
          </ac:spMkLst>
        </pc:spChg>
        <pc:spChg chg="mod">
          <ac:chgData name="Paulo Renato Xavier da Silva" userId="d2fbfea9-16e8-43bd-9a0a-5c107b189f82" providerId="ADAL" clId="{67A40EA2-3B17-40DA-895F-F85DCF3B51F2}" dt="2023-12-04T22:30:19.878" v="926" actId="14100"/>
          <ac:spMkLst>
            <pc:docMk/>
            <pc:sldMk cId="2176035981" sldId="281"/>
            <ac:spMk id="323" creationId="{00000000-0000-0000-0000-000000000000}"/>
          </ac:spMkLst>
        </pc:spChg>
        <pc:spChg chg="mod">
          <ac:chgData name="Paulo Renato Xavier da Silva" userId="d2fbfea9-16e8-43bd-9a0a-5c107b189f82" providerId="ADAL" clId="{67A40EA2-3B17-40DA-895F-F85DCF3B51F2}" dt="2023-12-04T22:30:19.878" v="926" actId="14100"/>
          <ac:spMkLst>
            <pc:docMk/>
            <pc:sldMk cId="2176035981" sldId="281"/>
            <ac:spMk id="324" creationId="{00000000-0000-0000-0000-000000000000}"/>
          </ac:spMkLst>
        </pc:spChg>
        <pc:spChg chg="mod">
          <ac:chgData name="Paulo Renato Xavier da Silva" userId="d2fbfea9-16e8-43bd-9a0a-5c107b189f82" providerId="ADAL" clId="{67A40EA2-3B17-40DA-895F-F85DCF3B51F2}" dt="2023-12-04T22:30:19.878" v="926" actId="14100"/>
          <ac:spMkLst>
            <pc:docMk/>
            <pc:sldMk cId="2176035981" sldId="281"/>
            <ac:spMk id="325" creationId="{00000000-0000-0000-0000-000000000000}"/>
          </ac:spMkLst>
        </pc:spChg>
        <pc:spChg chg="mod">
          <ac:chgData name="Paulo Renato Xavier da Silva" userId="d2fbfea9-16e8-43bd-9a0a-5c107b189f82" providerId="ADAL" clId="{67A40EA2-3B17-40DA-895F-F85DCF3B51F2}" dt="2023-12-04T22:30:19.878" v="926" actId="14100"/>
          <ac:spMkLst>
            <pc:docMk/>
            <pc:sldMk cId="2176035981" sldId="281"/>
            <ac:spMk id="326" creationId="{00000000-0000-0000-0000-000000000000}"/>
          </ac:spMkLst>
        </pc:spChg>
        <pc:spChg chg="mod">
          <ac:chgData name="Paulo Renato Xavier da Silva" userId="d2fbfea9-16e8-43bd-9a0a-5c107b189f82" providerId="ADAL" clId="{67A40EA2-3B17-40DA-895F-F85DCF3B51F2}" dt="2023-12-04T22:30:19.878" v="926" actId="14100"/>
          <ac:spMkLst>
            <pc:docMk/>
            <pc:sldMk cId="2176035981" sldId="281"/>
            <ac:spMk id="328" creationId="{00000000-0000-0000-0000-000000000000}"/>
          </ac:spMkLst>
        </pc:spChg>
        <pc:spChg chg="mod">
          <ac:chgData name="Paulo Renato Xavier da Silva" userId="d2fbfea9-16e8-43bd-9a0a-5c107b189f82" providerId="ADAL" clId="{67A40EA2-3B17-40DA-895F-F85DCF3B51F2}" dt="2023-12-04T22:30:19.878" v="926" actId="14100"/>
          <ac:spMkLst>
            <pc:docMk/>
            <pc:sldMk cId="2176035981" sldId="281"/>
            <ac:spMk id="329" creationId="{00000000-0000-0000-0000-000000000000}"/>
          </ac:spMkLst>
        </pc:spChg>
        <pc:spChg chg="mod">
          <ac:chgData name="Paulo Renato Xavier da Silva" userId="d2fbfea9-16e8-43bd-9a0a-5c107b189f82" providerId="ADAL" clId="{67A40EA2-3B17-40DA-895F-F85DCF3B51F2}" dt="2023-12-04T22:30:19.878" v="926" actId="14100"/>
          <ac:spMkLst>
            <pc:docMk/>
            <pc:sldMk cId="2176035981" sldId="281"/>
            <ac:spMk id="330" creationId="{00000000-0000-0000-0000-000000000000}"/>
          </ac:spMkLst>
        </pc:spChg>
        <pc:spChg chg="mod">
          <ac:chgData name="Paulo Renato Xavier da Silva" userId="d2fbfea9-16e8-43bd-9a0a-5c107b189f82" providerId="ADAL" clId="{67A40EA2-3B17-40DA-895F-F85DCF3B51F2}" dt="2023-12-04T22:30:19.878" v="926" actId="14100"/>
          <ac:spMkLst>
            <pc:docMk/>
            <pc:sldMk cId="2176035981" sldId="281"/>
            <ac:spMk id="331" creationId="{00000000-0000-0000-0000-000000000000}"/>
          </ac:spMkLst>
        </pc:spChg>
        <pc:spChg chg="mod">
          <ac:chgData name="Paulo Renato Xavier da Silva" userId="d2fbfea9-16e8-43bd-9a0a-5c107b189f82" providerId="ADAL" clId="{67A40EA2-3B17-40DA-895F-F85DCF3B51F2}" dt="2023-12-04T22:30:19.878" v="926" actId="14100"/>
          <ac:spMkLst>
            <pc:docMk/>
            <pc:sldMk cId="2176035981" sldId="281"/>
            <ac:spMk id="332" creationId="{00000000-0000-0000-0000-000000000000}"/>
          </ac:spMkLst>
        </pc:spChg>
        <pc:spChg chg="mod">
          <ac:chgData name="Paulo Renato Xavier da Silva" userId="d2fbfea9-16e8-43bd-9a0a-5c107b189f82" providerId="ADAL" clId="{67A40EA2-3B17-40DA-895F-F85DCF3B51F2}" dt="2023-12-04T22:30:19.878" v="926" actId="14100"/>
          <ac:spMkLst>
            <pc:docMk/>
            <pc:sldMk cId="2176035981" sldId="281"/>
            <ac:spMk id="333" creationId="{00000000-0000-0000-0000-000000000000}"/>
          </ac:spMkLst>
        </pc:spChg>
        <pc:spChg chg="mod">
          <ac:chgData name="Paulo Renato Xavier da Silva" userId="d2fbfea9-16e8-43bd-9a0a-5c107b189f82" providerId="ADAL" clId="{67A40EA2-3B17-40DA-895F-F85DCF3B51F2}" dt="2023-12-04T22:30:19.878" v="926" actId="14100"/>
          <ac:spMkLst>
            <pc:docMk/>
            <pc:sldMk cId="2176035981" sldId="281"/>
            <ac:spMk id="334" creationId="{00000000-0000-0000-0000-000000000000}"/>
          </ac:spMkLst>
        </pc:spChg>
        <pc:spChg chg="mod">
          <ac:chgData name="Paulo Renato Xavier da Silva" userId="d2fbfea9-16e8-43bd-9a0a-5c107b189f82" providerId="ADAL" clId="{67A40EA2-3B17-40DA-895F-F85DCF3B51F2}" dt="2023-12-04T22:30:19.878" v="926" actId="14100"/>
          <ac:spMkLst>
            <pc:docMk/>
            <pc:sldMk cId="2176035981" sldId="281"/>
            <ac:spMk id="335" creationId="{00000000-0000-0000-0000-000000000000}"/>
          </ac:spMkLst>
        </pc:spChg>
        <pc:spChg chg="mod">
          <ac:chgData name="Paulo Renato Xavier da Silva" userId="d2fbfea9-16e8-43bd-9a0a-5c107b189f82" providerId="ADAL" clId="{67A40EA2-3B17-40DA-895F-F85DCF3B51F2}" dt="2023-12-04T22:30:19.878" v="926" actId="14100"/>
          <ac:spMkLst>
            <pc:docMk/>
            <pc:sldMk cId="2176035981" sldId="281"/>
            <ac:spMk id="336" creationId="{00000000-0000-0000-0000-000000000000}"/>
          </ac:spMkLst>
        </pc:spChg>
        <pc:spChg chg="mod">
          <ac:chgData name="Paulo Renato Xavier da Silva" userId="d2fbfea9-16e8-43bd-9a0a-5c107b189f82" providerId="ADAL" clId="{67A40EA2-3B17-40DA-895F-F85DCF3B51F2}" dt="2023-12-04T22:30:19.878" v="926" actId="14100"/>
          <ac:spMkLst>
            <pc:docMk/>
            <pc:sldMk cId="2176035981" sldId="281"/>
            <ac:spMk id="337" creationId="{00000000-0000-0000-0000-000000000000}"/>
          </ac:spMkLst>
        </pc:spChg>
        <pc:spChg chg="mod">
          <ac:chgData name="Paulo Renato Xavier da Silva" userId="d2fbfea9-16e8-43bd-9a0a-5c107b189f82" providerId="ADAL" clId="{67A40EA2-3B17-40DA-895F-F85DCF3B51F2}" dt="2023-12-04T22:30:19.878" v="926" actId="14100"/>
          <ac:spMkLst>
            <pc:docMk/>
            <pc:sldMk cId="2176035981" sldId="281"/>
            <ac:spMk id="338" creationId="{00000000-0000-0000-0000-000000000000}"/>
          </ac:spMkLst>
        </pc:spChg>
        <pc:spChg chg="mod">
          <ac:chgData name="Paulo Renato Xavier da Silva" userId="d2fbfea9-16e8-43bd-9a0a-5c107b189f82" providerId="ADAL" clId="{67A40EA2-3B17-40DA-895F-F85DCF3B51F2}" dt="2023-12-04T22:30:19.878" v="926" actId="14100"/>
          <ac:spMkLst>
            <pc:docMk/>
            <pc:sldMk cId="2176035981" sldId="281"/>
            <ac:spMk id="339" creationId="{00000000-0000-0000-0000-000000000000}"/>
          </ac:spMkLst>
        </pc:spChg>
        <pc:spChg chg="mod">
          <ac:chgData name="Paulo Renato Xavier da Silva" userId="d2fbfea9-16e8-43bd-9a0a-5c107b189f82" providerId="ADAL" clId="{67A40EA2-3B17-40DA-895F-F85DCF3B51F2}" dt="2023-12-04T22:30:19.878" v="926" actId="14100"/>
          <ac:spMkLst>
            <pc:docMk/>
            <pc:sldMk cId="2176035981" sldId="281"/>
            <ac:spMk id="341" creationId="{00000000-0000-0000-0000-000000000000}"/>
          </ac:spMkLst>
        </pc:spChg>
        <pc:spChg chg="mod">
          <ac:chgData name="Paulo Renato Xavier da Silva" userId="d2fbfea9-16e8-43bd-9a0a-5c107b189f82" providerId="ADAL" clId="{67A40EA2-3B17-40DA-895F-F85DCF3B51F2}" dt="2023-12-04T22:30:19.878" v="926" actId="14100"/>
          <ac:spMkLst>
            <pc:docMk/>
            <pc:sldMk cId="2176035981" sldId="281"/>
            <ac:spMk id="342" creationId="{00000000-0000-0000-0000-000000000000}"/>
          </ac:spMkLst>
        </pc:spChg>
        <pc:spChg chg="mod">
          <ac:chgData name="Paulo Renato Xavier da Silva" userId="d2fbfea9-16e8-43bd-9a0a-5c107b189f82" providerId="ADAL" clId="{67A40EA2-3B17-40DA-895F-F85DCF3B51F2}" dt="2023-12-04T22:30:19.878" v="926" actId="14100"/>
          <ac:spMkLst>
            <pc:docMk/>
            <pc:sldMk cId="2176035981" sldId="281"/>
            <ac:spMk id="343" creationId="{00000000-0000-0000-0000-000000000000}"/>
          </ac:spMkLst>
        </pc:spChg>
        <pc:spChg chg="mod">
          <ac:chgData name="Paulo Renato Xavier da Silva" userId="d2fbfea9-16e8-43bd-9a0a-5c107b189f82" providerId="ADAL" clId="{67A40EA2-3B17-40DA-895F-F85DCF3B51F2}" dt="2023-12-04T22:30:19.878" v="926" actId="14100"/>
          <ac:spMkLst>
            <pc:docMk/>
            <pc:sldMk cId="2176035981" sldId="281"/>
            <ac:spMk id="344" creationId="{00000000-0000-0000-0000-000000000000}"/>
          </ac:spMkLst>
        </pc:spChg>
        <pc:spChg chg="mod">
          <ac:chgData name="Paulo Renato Xavier da Silva" userId="d2fbfea9-16e8-43bd-9a0a-5c107b189f82" providerId="ADAL" clId="{67A40EA2-3B17-40DA-895F-F85DCF3B51F2}" dt="2023-12-04T22:30:19.878" v="926" actId="14100"/>
          <ac:spMkLst>
            <pc:docMk/>
            <pc:sldMk cId="2176035981" sldId="281"/>
            <ac:spMk id="345" creationId="{00000000-0000-0000-0000-000000000000}"/>
          </ac:spMkLst>
        </pc:spChg>
        <pc:spChg chg="mod">
          <ac:chgData name="Paulo Renato Xavier da Silva" userId="d2fbfea9-16e8-43bd-9a0a-5c107b189f82" providerId="ADAL" clId="{67A40EA2-3B17-40DA-895F-F85DCF3B51F2}" dt="2023-12-04T22:30:19.878" v="926" actId="14100"/>
          <ac:spMkLst>
            <pc:docMk/>
            <pc:sldMk cId="2176035981" sldId="281"/>
            <ac:spMk id="346" creationId="{00000000-0000-0000-0000-000000000000}"/>
          </ac:spMkLst>
        </pc:spChg>
        <pc:spChg chg="mod">
          <ac:chgData name="Paulo Renato Xavier da Silva" userId="d2fbfea9-16e8-43bd-9a0a-5c107b189f82" providerId="ADAL" clId="{67A40EA2-3B17-40DA-895F-F85DCF3B51F2}" dt="2023-12-04T22:30:19.878" v="926" actId="14100"/>
          <ac:spMkLst>
            <pc:docMk/>
            <pc:sldMk cId="2176035981" sldId="281"/>
            <ac:spMk id="347" creationId="{00000000-0000-0000-0000-000000000000}"/>
          </ac:spMkLst>
        </pc:spChg>
        <pc:spChg chg="mod">
          <ac:chgData name="Paulo Renato Xavier da Silva" userId="d2fbfea9-16e8-43bd-9a0a-5c107b189f82" providerId="ADAL" clId="{67A40EA2-3B17-40DA-895F-F85DCF3B51F2}" dt="2023-12-04T22:30:19.878" v="926" actId="14100"/>
          <ac:spMkLst>
            <pc:docMk/>
            <pc:sldMk cId="2176035981" sldId="281"/>
            <ac:spMk id="348" creationId="{00000000-0000-0000-0000-000000000000}"/>
          </ac:spMkLst>
        </pc:spChg>
        <pc:spChg chg="mod">
          <ac:chgData name="Paulo Renato Xavier da Silva" userId="d2fbfea9-16e8-43bd-9a0a-5c107b189f82" providerId="ADAL" clId="{67A40EA2-3B17-40DA-895F-F85DCF3B51F2}" dt="2023-12-04T22:30:19.878" v="926" actId="14100"/>
          <ac:spMkLst>
            <pc:docMk/>
            <pc:sldMk cId="2176035981" sldId="281"/>
            <ac:spMk id="349" creationId="{00000000-0000-0000-0000-000000000000}"/>
          </ac:spMkLst>
        </pc:spChg>
        <pc:spChg chg="mod">
          <ac:chgData name="Paulo Renato Xavier da Silva" userId="d2fbfea9-16e8-43bd-9a0a-5c107b189f82" providerId="ADAL" clId="{67A40EA2-3B17-40DA-895F-F85DCF3B51F2}" dt="2023-12-04T22:30:19.878" v="926" actId="14100"/>
          <ac:spMkLst>
            <pc:docMk/>
            <pc:sldMk cId="2176035981" sldId="281"/>
            <ac:spMk id="350" creationId="{00000000-0000-0000-0000-000000000000}"/>
          </ac:spMkLst>
        </pc:spChg>
        <pc:spChg chg="mod">
          <ac:chgData name="Paulo Renato Xavier da Silva" userId="d2fbfea9-16e8-43bd-9a0a-5c107b189f82" providerId="ADAL" clId="{67A40EA2-3B17-40DA-895F-F85DCF3B51F2}" dt="2023-12-04T22:30:19.878" v="926" actId="14100"/>
          <ac:spMkLst>
            <pc:docMk/>
            <pc:sldMk cId="2176035981" sldId="281"/>
            <ac:spMk id="351" creationId="{00000000-0000-0000-0000-000000000000}"/>
          </ac:spMkLst>
        </pc:spChg>
        <pc:spChg chg="mod">
          <ac:chgData name="Paulo Renato Xavier da Silva" userId="d2fbfea9-16e8-43bd-9a0a-5c107b189f82" providerId="ADAL" clId="{67A40EA2-3B17-40DA-895F-F85DCF3B51F2}" dt="2023-12-04T22:30:19.878" v="926" actId="14100"/>
          <ac:spMkLst>
            <pc:docMk/>
            <pc:sldMk cId="2176035981" sldId="281"/>
            <ac:spMk id="352" creationId="{00000000-0000-0000-0000-000000000000}"/>
          </ac:spMkLst>
        </pc:spChg>
        <pc:spChg chg="mod">
          <ac:chgData name="Paulo Renato Xavier da Silva" userId="d2fbfea9-16e8-43bd-9a0a-5c107b189f82" providerId="ADAL" clId="{67A40EA2-3B17-40DA-895F-F85DCF3B51F2}" dt="2023-12-04T22:30:19.878" v="926" actId="14100"/>
          <ac:spMkLst>
            <pc:docMk/>
            <pc:sldMk cId="2176035981" sldId="281"/>
            <ac:spMk id="354" creationId="{00000000-0000-0000-0000-000000000000}"/>
          </ac:spMkLst>
        </pc:spChg>
        <pc:spChg chg="mod">
          <ac:chgData name="Paulo Renato Xavier da Silva" userId="d2fbfea9-16e8-43bd-9a0a-5c107b189f82" providerId="ADAL" clId="{67A40EA2-3B17-40DA-895F-F85DCF3B51F2}" dt="2023-12-04T22:30:19.878" v="926" actId="14100"/>
          <ac:spMkLst>
            <pc:docMk/>
            <pc:sldMk cId="2176035981" sldId="281"/>
            <ac:spMk id="356" creationId="{00000000-0000-0000-0000-000000000000}"/>
          </ac:spMkLst>
        </pc:spChg>
        <pc:spChg chg="mod">
          <ac:chgData name="Paulo Renato Xavier da Silva" userId="d2fbfea9-16e8-43bd-9a0a-5c107b189f82" providerId="ADAL" clId="{67A40EA2-3B17-40DA-895F-F85DCF3B51F2}" dt="2023-12-04T22:30:19.878" v="926" actId="14100"/>
          <ac:spMkLst>
            <pc:docMk/>
            <pc:sldMk cId="2176035981" sldId="281"/>
            <ac:spMk id="357" creationId="{00000000-0000-0000-0000-000000000000}"/>
          </ac:spMkLst>
        </pc:spChg>
        <pc:spChg chg="mod">
          <ac:chgData name="Paulo Renato Xavier da Silva" userId="d2fbfea9-16e8-43bd-9a0a-5c107b189f82" providerId="ADAL" clId="{67A40EA2-3B17-40DA-895F-F85DCF3B51F2}" dt="2023-12-04T22:30:19.878" v="926" actId="14100"/>
          <ac:spMkLst>
            <pc:docMk/>
            <pc:sldMk cId="2176035981" sldId="281"/>
            <ac:spMk id="358" creationId="{00000000-0000-0000-0000-000000000000}"/>
          </ac:spMkLst>
        </pc:spChg>
        <pc:spChg chg="mod">
          <ac:chgData name="Paulo Renato Xavier da Silva" userId="d2fbfea9-16e8-43bd-9a0a-5c107b189f82" providerId="ADAL" clId="{67A40EA2-3B17-40DA-895F-F85DCF3B51F2}" dt="2023-12-04T22:30:19.878" v="926" actId="14100"/>
          <ac:spMkLst>
            <pc:docMk/>
            <pc:sldMk cId="2176035981" sldId="281"/>
            <ac:spMk id="359" creationId="{00000000-0000-0000-0000-000000000000}"/>
          </ac:spMkLst>
        </pc:spChg>
        <pc:spChg chg="mod">
          <ac:chgData name="Paulo Renato Xavier da Silva" userId="d2fbfea9-16e8-43bd-9a0a-5c107b189f82" providerId="ADAL" clId="{67A40EA2-3B17-40DA-895F-F85DCF3B51F2}" dt="2023-12-04T22:30:19.878" v="926" actId="14100"/>
          <ac:spMkLst>
            <pc:docMk/>
            <pc:sldMk cId="2176035981" sldId="281"/>
            <ac:spMk id="360" creationId="{00000000-0000-0000-0000-000000000000}"/>
          </ac:spMkLst>
        </pc:spChg>
        <pc:spChg chg="mod">
          <ac:chgData name="Paulo Renato Xavier da Silva" userId="d2fbfea9-16e8-43bd-9a0a-5c107b189f82" providerId="ADAL" clId="{67A40EA2-3B17-40DA-895F-F85DCF3B51F2}" dt="2023-12-04T22:30:19.878" v="926" actId="14100"/>
          <ac:spMkLst>
            <pc:docMk/>
            <pc:sldMk cId="2176035981" sldId="281"/>
            <ac:spMk id="361" creationId="{00000000-0000-0000-0000-000000000000}"/>
          </ac:spMkLst>
        </pc:spChg>
        <pc:spChg chg="mod">
          <ac:chgData name="Paulo Renato Xavier da Silva" userId="d2fbfea9-16e8-43bd-9a0a-5c107b189f82" providerId="ADAL" clId="{67A40EA2-3B17-40DA-895F-F85DCF3B51F2}" dt="2023-12-04T22:30:19.878" v="926" actId="14100"/>
          <ac:spMkLst>
            <pc:docMk/>
            <pc:sldMk cId="2176035981" sldId="281"/>
            <ac:spMk id="362" creationId="{00000000-0000-0000-0000-000000000000}"/>
          </ac:spMkLst>
        </pc:spChg>
        <pc:spChg chg="mod">
          <ac:chgData name="Paulo Renato Xavier da Silva" userId="d2fbfea9-16e8-43bd-9a0a-5c107b189f82" providerId="ADAL" clId="{67A40EA2-3B17-40DA-895F-F85DCF3B51F2}" dt="2023-12-04T22:30:19.878" v="926" actId="14100"/>
          <ac:spMkLst>
            <pc:docMk/>
            <pc:sldMk cId="2176035981" sldId="281"/>
            <ac:spMk id="363" creationId="{00000000-0000-0000-0000-000000000000}"/>
          </ac:spMkLst>
        </pc:spChg>
        <pc:spChg chg="mod">
          <ac:chgData name="Paulo Renato Xavier da Silva" userId="d2fbfea9-16e8-43bd-9a0a-5c107b189f82" providerId="ADAL" clId="{67A40EA2-3B17-40DA-895F-F85DCF3B51F2}" dt="2023-12-04T22:30:19.878" v="926" actId="14100"/>
          <ac:spMkLst>
            <pc:docMk/>
            <pc:sldMk cId="2176035981" sldId="281"/>
            <ac:spMk id="365" creationId="{00000000-0000-0000-0000-000000000000}"/>
          </ac:spMkLst>
        </pc:spChg>
        <pc:spChg chg="mod">
          <ac:chgData name="Paulo Renato Xavier da Silva" userId="d2fbfea9-16e8-43bd-9a0a-5c107b189f82" providerId="ADAL" clId="{67A40EA2-3B17-40DA-895F-F85DCF3B51F2}" dt="2023-12-04T22:30:19.878" v="926" actId="14100"/>
          <ac:spMkLst>
            <pc:docMk/>
            <pc:sldMk cId="2176035981" sldId="281"/>
            <ac:spMk id="366" creationId="{00000000-0000-0000-0000-000000000000}"/>
          </ac:spMkLst>
        </pc:spChg>
        <pc:spChg chg="mod">
          <ac:chgData name="Paulo Renato Xavier da Silva" userId="d2fbfea9-16e8-43bd-9a0a-5c107b189f82" providerId="ADAL" clId="{67A40EA2-3B17-40DA-895F-F85DCF3B51F2}" dt="2023-12-04T22:30:19.878" v="926" actId="14100"/>
          <ac:spMkLst>
            <pc:docMk/>
            <pc:sldMk cId="2176035981" sldId="281"/>
            <ac:spMk id="367" creationId="{00000000-0000-0000-0000-000000000000}"/>
          </ac:spMkLst>
        </pc:spChg>
        <pc:spChg chg="mod">
          <ac:chgData name="Paulo Renato Xavier da Silva" userId="d2fbfea9-16e8-43bd-9a0a-5c107b189f82" providerId="ADAL" clId="{67A40EA2-3B17-40DA-895F-F85DCF3B51F2}" dt="2023-12-04T22:30:19.878" v="926" actId="14100"/>
          <ac:spMkLst>
            <pc:docMk/>
            <pc:sldMk cId="2176035981" sldId="281"/>
            <ac:spMk id="368" creationId="{00000000-0000-0000-0000-000000000000}"/>
          </ac:spMkLst>
        </pc:spChg>
        <pc:spChg chg="mod">
          <ac:chgData name="Paulo Renato Xavier da Silva" userId="d2fbfea9-16e8-43bd-9a0a-5c107b189f82" providerId="ADAL" clId="{67A40EA2-3B17-40DA-895F-F85DCF3B51F2}" dt="2023-12-04T22:30:19.878" v="926" actId="14100"/>
          <ac:spMkLst>
            <pc:docMk/>
            <pc:sldMk cId="2176035981" sldId="281"/>
            <ac:spMk id="369" creationId="{00000000-0000-0000-0000-000000000000}"/>
          </ac:spMkLst>
        </pc:spChg>
        <pc:spChg chg="mod">
          <ac:chgData name="Paulo Renato Xavier da Silva" userId="d2fbfea9-16e8-43bd-9a0a-5c107b189f82" providerId="ADAL" clId="{67A40EA2-3B17-40DA-895F-F85DCF3B51F2}" dt="2023-12-04T22:30:19.878" v="926" actId="14100"/>
          <ac:spMkLst>
            <pc:docMk/>
            <pc:sldMk cId="2176035981" sldId="281"/>
            <ac:spMk id="370" creationId="{00000000-0000-0000-0000-000000000000}"/>
          </ac:spMkLst>
        </pc:spChg>
        <pc:spChg chg="mod">
          <ac:chgData name="Paulo Renato Xavier da Silva" userId="d2fbfea9-16e8-43bd-9a0a-5c107b189f82" providerId="ADAL" clId="{67A40EA2-3B17-40DA-895F-F85DCF3B51F2}" dt="2023-12-04T22:30:19.878" v="926" actId="14100"/>
          <ac:spMkLst>
            <pc:docMk/>
            <pc:sldMk cId="2176035981" sldId="281"/>
            <ac:spMk id="371" creationId="{00000000-0000-0000-0000-000000000000}"/>
          </ac:spMkLst>
        </pc:spChg>
        <pc:spChg chg="mod">
          <ac:chgData name="Paulo Renato Xavier da Silva" userId="d2fbfea9-16e8-43bd-9a0a-5c107b189f82" providerId="ADAL" clId="{67A40EA2-3B17-40DA-895F-F85DCF3B51F2}" dt="2023-12-04T22:30:19.878" v="926" actId="14100"/>
          <ac:spMkLst>
            <pc:docMk/>
            <pc:sldMk cId="2176035981" sldId="281"/>
            <ac:spMk id="372" creationId="{00000000-0000-0000-0000-000000000000}"/>
          </ac:spMkLst>
        </pc:spChg>
        <pc:spChg chg="mod">
          <ac:chgData name="Paulo Renato Xavier da Silva" userId="d2fbfea9-16e8-43bd-9a0a-5c107b189f82" providerId="ADAL" clId="{67A40EA2-3B17-40DA-895F-F85DCF3B51F2}" dt="2023-12-04T22:30:19.878" v="926" actId="14100"/>
          <ac:spMkLst>
            <pc:docMk/>
            <pc:sldMk cId="2176035981" sldId="281"/>
            <ac:spMk id="373" creationId="{00000000-0000-0000-0000-000000000000}"/>
          </ac:spMkLst>
        </pc:spChg>
        <pc:spChg chg="mod">
          <ac:chgData name="Paulo Renato Xavier da Silva" userId="d2fbfea9-16e8-43bd-9a0a-5c107b189f82" providerId="ADAL" clId="{67A40EA2-3B17-40DA-895F-F85DCF3B51F2}" dt="2023-12-04T22:30:19.878" v="926" actId="14100"/>
          <ac:spMkLst>
            <pc:docMk/>
            <pc:sldMk cId="2176035981" sldId="281"/>
            <ac:spMk id="374" creationId="{00000000-0000-0000-0000-000000000000}"/>
          </ac:spMkLst>
        </pc:spChg>
        <pc:spChg chg="mod">
          <ac:chgData name="Paulo Renato Xavier da Silva" userId="d2fbfea9-16e8-43bd-9a0a-5c107b189f82" providerId="ADAL" clId="{67A40EA2-3B17-40DA-895F-F85DCF3B51F2}" dt="2023-12-04T22:30:19.878" v="926" actId="14100"/>
          <ac:spMkLst>
            <pc:docMk/>
            <pc:sldMk cId="2176035981" sldId="281"/>
            <ac:spMk id="375" creationId="{00000000-0000-0000-0000-000000000000}"/>
          </ac:spMkLst>
        </pc:spChg>
        <pc:spChg chg="mod">
          <ac:chgData name="Paulo Renato Xavier da Silva" userId="d2fbfea9-16e8-43bd-9a0a-5c107b189f82" providerId="ADAL" clId="{67A40EA2-3B17-40DA-895F-F85DCF3B51F2}" dt="2023-12-04T22:30:19.878" v="926" actId="14100"/>
          <ac:spMkLst>
            <pc:docMk/>
            <pc:sldMk cId="2176035981" sldId="281"/>
            <ac:spMk id="376" creationId="{00000000-0000-0000-0000-000000000000}"/>
          </ac:spMkLst>
        </pc:spChg>
        <pc:spChg chg="mod">
          <ac:chgData name="Paulo Renato Xavier da Silva" userId="d2fbfea9-16e8-43bd-9a0a-5c107b189f82" providerId="ADAL" clId="{67A40EA2-3B17-40DA-895F-F85DCF3B51F2}" dt="2023-12-04T22:30:19.878" v="926" actId="14100"/>
          <ac:spMkLst>
            <pc:docMk/>
            <pc:sldMk cId="2176035981" sldId="281"/>
            <ac:spMk id="383" creationId="{00000000-0000-0000-0000-000000000000}"/>
          </ac:spMkLst>
        </pc:spChg>
        <pc:spChg chg="mod">
          <ac:chgData name="Paulo Renato Xavier da Silva" userId="d2fbfea9-16e8-43bd-9a0a-5c107b189f82" providerId="ADAL" clId="{67A40EA2-3B17-40DA-895F-F85DCF3B51F2}" dt="2023-12-04T22:30:19.878" v="926" actId="14100"/>
          <ac:spMkLst>
            <pc:docMk/>
            <pc:sldMk cId="2176035981" sldId="281"/>
            <ac:spMk id="384" creationId="{00000000-0000-0000-0000-000000000000}"/>
          </ac:spMkLst>
        </pc:spChg>
        <pc:spChg chg="mod">
          <ac:chgData name="Paulo Renato Xavier da Silva" userId="d2fbfea9-16e8-43bd-9a0a-5c107b189f82" providerId="ADAL" clId="{67A40EA2-3B17-40DA-895F-F85DCF3B51F2}" dt="2023-12-04T22:30:19.878" v="926" actId="14100"/>
          <ac:spMkLst>
            <pc:docMk/>
            <pc:sldMk cId="2176035981" sldId="281"/>
            <ac:spMk id="385" creationId="{00000000-0000-0000-0000-000000000000}"/>
          </ac:spMkLst>
        </pc:spChg>
        <pc:spChg chg="mod">
          <ac:chgData name="Paulo Renato Xavier da Silva" userId="d2fbfea9-16e8-43bd-9a0a-5c107b189f82" providerId="ADAL" clId="{67A40EA2-3B17-40DA-895F-F85DCF3B51F2}" dt="2023-12-04T22:30:19.878" v="926" actId="14100"/>
          <ac:spMkLst>
            <pc:docMk/>
            <pc:sldMk cId="2176035981" sldId="281"/>
            <ac:spMk id="386" creationId="{00000000-0000-0000-0000-000000000000}"/>
          </ac:spMkLst>
        </pc:spChg>
        <pc:spChg chg="mod">
          <ac:chgData name="Paulo Renato Xavier da Silva" userId="d2fbfea9-16e8-43bd-9a0a-5c107b189f82" providerId="ADAL" clId="{67A40EA2-3B17-40DA-895F-F85DCF3B51F2}" dt="2023-12-04T22:30:19.878" v="926" actId="14100"/>
          <ac:spMkLst>
            <pc:docMk/>
            <pc:sldMk cId="2176035981" sldId="281"/>
            <ac:spMk id="387" creationId="{00000000-0000-0000-0000-000000000000}"/>
          </ac:spMkLst>
        </pc:spChg>
        <pc:spChg chg="mod">
          <ac:chgData name="Paulo Renato Xavier da Silva" userId="d2fbfea9-16e8-43bd-9a0a-5c107b189f82" providerId="ADAL" clId="{67A40EA2-3B17-40DA-895F-F85DCF3B51F2}" dt="2023-12-04T22:30:19.878" v="926" actId="14100"/>
          <ac:spMkLst>
            <pc:docMk/>
            <pc:sldMk cId="2176035981" sldId="281"/>
            <ac:spMk id="388" creationId="{00000000-0000-0000-0000-000000000000}"/>
          </ac:spMkLst>
        </pc:spChg>
        <pc:spChg chg="mod">
          <ac:chgData name="Paulo Renato Xavier da Silva" userId="d2fbfea9-16e8-43bd-9a0a-5c107b189f82" providerId="ADAL" clId="{67A40EA2-3B17-40DA-895F-F85DCF3B51F2}" dt="2023-12-04T22:30:19.878" v="926" actId="14100"/>
          <ac:spMkLst>
            <pc:docMk/>
            <pc:sldMk cId="2176035981" sldId="281"/>
            <ac:spMk id="389" creationId="{00000000-0000-0000-0000-000000000000}"/>
          </ac:spMkLst>
        </pc:spChg>
        <pc:spChg chg="mod">
          <ac:chgData name="Paulo Renato Xavier da Silva" userId="d2fbfea9-16e8-43bd-9a0a-5c107b189f82" providerId="ADAL" clId="{67A40EA2-3B17-40DA-895F-F85DCF3B51F2}" dt="2023-12-04T22:30:19.878" v="926" actId="14100"/>
          <ac:spMkLst>
            <pc:docMk/>
            <pc:sldMk cId="2176035981" sldId="281"/>
            <ac:spMk id="390" creationId="{00000000-0000-0000-0000-000000000000}"/>
          </ac:spMkLst>
        </pc:spChg>
        <pc:spChg chg="mod">
          <ac:chgData name="Paulo Renato Xavier da Silva" userId="d2fbfea9-16e8-43bd-9a0a-5c107b189f82" providerId="ADAL" clId="{67A40EA2-3B17-40DA-895F-F85DCF3B51F2}" dt="2023-12-04T22:30:19.878" v="926" actId="14100"/>
          <ac:spMkLst>
            <pc:docMk/>
            <pc:sldMk cId="2176035981" sldId="281"/>
            <ac:spMk id="391" creationId="{00000000-0000-0000-0000-000000000000}"/>
          </ac:spMkLst>
        </pc:spChg>
        <pc:spChg chg="mod">
          <ac:chgData name="Paulo Renato Xavier da Silva" userId="d2fbfea9-16e8-43bd-9a0a-5c107b189f82" providerId="ADAL" clId="{67A40EA2-3B17-40DA-895F-F85DCF3B51F2}" dt="2023-12-04T22:30:19.878" v="926" actId="14100"/>
          <ac:spMkLst>
            <pc:docMk/>
            <pc:sldMk cId="2176035981" sldId="281"/>
            <ac:spMk id="392" creationId="{00000000-0000-0000-0000-000000000000}"/>
          </ac:spMkLst>
        </pc:spChg>
        <pc:spChg chg="mod">
          <ac:chgData name="Paulo Renato Xavier da Silva" userId="d2fbfea9-16e8-43bd-9a0a-5c107b189f82" providerId="ADAL" clId="{67A40EA2-3B17-40DA-895F-F85DCF3B51F2}" dt="2023-12-04T22:30:19.878" v="926" actId="14100"/>
          <ac:spMkLst>
            <pc:docMk/>
            <pc:sldMk cId="2176035981" sldId="281"/>
            <ac:spMk id="393" creationId="{00000000-0000-0000-0000-000000000000}"/>
          </ac:spMkLst>
        </pc:spChg>
        <pc:spChg chg="mod">
          <ac:chgData name="Paulo Renato Xavier da Silva" userId="d2fbfea9-16e8-43bd-9a0a-5c107b189f82" providerId="ADAL" clId="{67A40EA2-3B17-40DA-895F-F85DCF3B51F2}" dt="2023-12-04T22:30:19.878" v="926" actId="14100"/>
          <ac:spMkLst>
            <pc:docMk/>
            <pc:sldMk cId="2176035981" sldId="281"/>
            <ac:spMk id="394" creationId="{00000000-0000-0000-0000-000000000000}"/>
          </ac:spMkLst>
        </pc:spChg>
        <pc:spChg chg="mod">
          <ac:chgData name="Paulo Renato Xavier da Silva" userId="d2fbfea9-16e8-43bd-9a0a-5c107b189f82" providerId="ADAL" clId="{67A40EA2-3B17-40DA-895F-F85DCF3B51F2}" dt="2023-12-04T22:30:19.878" v="926" actId="14100"/>
          <ac:spMkLst>
            <pc:docMk/>
            <pc:sldMk cId="2176035981" sldId="281"/>
            <ac:spMk id="395" creationId="{00000000-0000-0000-0000-000000000000}"/>
          </ac:spMkLst>
        </pc:spChg>
        <pc:spChg chg="mod">
          <ac:chgData name="Paulo Renato Xavier da Silva" userId="d2fbfea9-16e8-43bd-9a0a-5c107b189f82" providerId="ADAL" clId="{67A40EA2-3B17-40DA-895F-F85DCF3B51F2}" dt="2023-12-04T22:30:19.878" v="926" actId="14100"/>
          <ac:spMkLst>
            <pc:docMk/>
            <pc:sldMk cId="2176035981" sldId="281"/>
            <ac:spMk id="396" creationId="{00000000-0000-0000-0000-000000000000}"/>
          </ac:spMkLst>
        </pc:spChg>
        <pc:spChg chg="mod">
          <ac:chgData name="Paulo Renato Xavier da Silva" userId="d2fbfea9-16e8-43bd-9a0a-5c107b189f82" providerId="ADAL" clId="{67A40EA2-3B17-40DA-895F-F85DCF3B51F2}" dt="2023-12-04T22:30:19.878" v="926" actId="14100"/>
          <ac:spMkLst>
            <pc:docMk/>
            <pc:sldMk cId="2176035981" sldId="281"/>
            <ac:spMk id="397" creationId="{00000000-0000-0000-0000-000000000000}"/>
          </ac:spMkLst>
        </pc:spChg>
        <pc:spChg chg="mod">
          <ac:chgData name="Paulo Renato Xavier da Silva" userId="d2fbfea9-16e8-43bd-9a0a-5c107b189f82" providerId="ADAL" clId="{67A40EA2-3B17-40DA-895F-F85DCF3B51F2}" dt="2023-12-04T22:30:19.878" v="926" actId="14100"/>
          <ac:spMkLst>
            <pc:docMk/>
            <pc:sldMk cId="2176035981" sldId="281"/>
            <ac:spMk id="398" creationId="{00000000-0000-0000-0000-000000000000}"/>
          </ac:spMkLst>
        </pc:spChg>
        <pc:spChg chg="mod">
          <ac:chgData name="Paulo Renato Xavier da Silva" userId="d2fbfea9-16e8-43bd-9a0a-5c107b189f82" providerId="ADAL" clId="{67A40EA2-3B17-40DA-895F-F85DCF3B51F2}" dt="2023-12-04T22:30:19.878" v="926" actId="14100"/>
          <ac:spMkLst>
            <pc:docMk/>
            <pc:sldMk cId="2176035981" sldId="281"/>
            <ac:spMk id="399" creationId="{00000000-0000-0000-0000-000000000000}"/>
          </ac:spMkLst>
        </pc:spChg>
        <pc:spChg chg="mod">
          <ac:chgData name="Paulo Renato Xavier da Silva" userId="d2fbfea9-16e8-43bd-9a0a-5c107b189f82" providerId="ADAL" clId="{67A40EA2-3B17-40DA-895F-F85DCF3B51F2}" dt="2023-12-04T22:30:19.878" v="926" actId="14100"/>
          <ac:spMkLst>
            <pc:docMk/>
            <pc:sldMk cId="2176035981" sldId="281"/>
            <ac:spMk id="400" creationId="{00000000-0000-0000-0000-000000000000}"/>
          </ac:spMkLst>
        </pc:spChg>
        <pc:spChg chg="mod">
          <ac:chgData name="Paulo Renato Xavier da Silva" userId="d2fbfea9-16e8-43bd-9a0a-5c107b189f82" providerId="ADAL" clId="{67A40EA2-3B17-40DA-895F-F85DCF3B51F2}" dt="2023-12-04T22:30:19.878" v="926" actId="14100"/>
          <ac:spMkLst>
            <pc:docMk/>
            <pc:sldMk cId="2176035981" sldId="281"/>
            <ac:spMk id="401" creationId="{00000000-0000-0000-0000-000000000000}"/>
          </ac:spMkLst>
        </pc:spChg>
        <pc:spChg chg="mod">
          <ac:chgData name="Paulo Renato Xavier da Silva" userId="d2fbfea9-16e8-43bd-9a0a-5c107b189f82" providerId="ADAL" clId="{67A40EA2-3B17-40DA-895F-F85DCF3B51F2}" dt="2023-12-04T22:30:19.878" v="926" actId="14100"/>
          <ac:spMkLst>
            <pc:docMk/>
            <pc:sldMk cId="2176035981" sldId="281"/>
            <ac:spMk id="402" creationId="{00000000-0000-0000-0000-000000000000}"/>
          </ac:spMkLst>
        </pc:spChg>
        <pc:spChg chg="mod">
          <ac:chgData name="Paulo Renato Xavier da Silva" userId="d2fbfea9-16e8-43bd-9a0a-5c107b189f82" providerId="ADAL" clId="{67A40EA2-3B17-40DA-895F-F85DCF3B51F2}" dt="2023-12-04T22:30:19.878" v="926" actId="14100"/>
          <ac:spMkLst>
            <pc:docMk/>
            <pc:sldMk cId="2176035981" sldId="281"/>
            <ac:spMk id="403" creationId="{00000000-0000-0000-0000-000000000000}"/>
          </ac:spMkLst>
        </pc:spChg>
        <pc:spChg chg="mod">
          <ac:chgData name="Paulo Renato Xavier da Silva" userId="d2fbfea9-16e8-43bd-9a0a-5c107b189f82" providerId="ADAL" clId="{67A40EA2-3B17-40DA-895F-F85DCF3B51F2}" dt="2023-12-04T22:30:19.878" v="926" actId="14100"/>
          <ac:spMkLst>
            <pc:docMk/>
            <pc:sldMk cId="2176035981" sldId="281"/>
            <ac:spMk id="404" creationId="{00000000-0000-0000-0000-000000000000}"/>
          </ac:spMkLst>
        </pc:spChg>
        <pc:spChg chg="mod">
          <ac:chgData name="Paulo Renato Xavier da Silva" userId="d2fbfea9-16e8-43bd-9a0a-5c107b189f82" providerId="ADAL" clId="{67A40EA2-3B17-40DA-895F-F85DCF3B51F2}" dt="2023-12-04T22:30:19.878" v="926" actId="14100"/>
          <ac:spMkLst>
            <pc:docMk/>
            <pc:sldMk cId="2176035981" sldId="281"/>
            <ac:spMk id="405" creationId="{00000000-0000-0000-0000-000000000000}"/>
          </ac:spMkLst>
        </pc:spChg>
        <pc:spChg chg="mod">
          <ac:chgData name="Paulo Renato Xavier da Silva" userId="d2fbfea9-16e8-43bd-9a0a-5c107b189f82" providerId="ADAL" clId="{67A40EA2-3B17-40DA-895F-F85DCF3B51F2}" dt="2023-12-04T22:30:19.878" v="926" actId="14100"/>
          <ac:spMkLst>
            <pc:docMk/>
            <pc:sldMk cId="2176035981" sldId="281"/>
            <ac:spMk id="406" creationId="{00000000-0000-0000-0000-000000000000}"/>
          </ac:spMkLst>
        </pc:spChg>
        <pc:spChg chg="mod">
          <ac:chgData name="Paulo Renato Xavier da Silva" userId="d2fbfea9-16e8-43bd-9a0a-5c107b189f82" providerId="ADAL" clId="{67A40EA2-3B17-40DA-895F-F85DCF3B51F2}" dt="2023-12-04T22:30:19.878" v="926" actId="14100"/>
          <ac:spMkLst>
            <pc:docMk/>
            <pc:sldMk cId="2176035981" sldId="281"/>
            <ac:spMk id="407" creationId="{00000000-0000-0000-0000-000000000000}"/>
          </ac:spMkLst>
        </pc:spChg>
        <pc:spChg chg="mod">
          <ac:chgData name="Paulo Renato Xavier da Silva" userId="d2fbfea9-16e8-43bd-9a0a-5c107b189f82" providerId="ADAL" clId="{67A40EA2-3B17-40DA-895F-F85DCF3B51F2}" dt="2023-12-04T22:30:19.878" v="926" actId="14100"/>
          <ac:spMkLst>
            <pc:docMk/>
            <pc:sldMk cId="2176035981" sldId="281"/>
            <ac:spMk id="408" creationId="{00000000-0000-0000-0000-000000000000}"/>
          </ac:spMkLst>
        </pc:spChg>
        <pc:spChg chg="mod">
          <ac:chgData name="Paulo Renato Xavier da Silva" userId="d2fbfea9-16e8-43bd-9a0a-5c107b189f82" providerId="ADAL" clId="{67A40EA2-3B17-40DA-895F-F85DCF3B51F2}" dt="2023-12-04T22:30:19.878" v="926" actId="14100"/>
          <ac:spMkLst>
            <pc:docMk/>
            <pc:sldMk cId="2176035981" sldId="281"/>
            <ac:spMk id="409" creationId="{00000000-0000-0000-0000-000000000000}"/>
          </ac:spMkLst>
        </pc:spChg>
        <pc:spChg chg="mod">
          <ac:chgData name="Paulo Renato Xavier da Silva" userId="d2fbfea9-16e8-43bd-9a0a-5c107b189f82" providerId="ADAL" clId="{67A40EA2-3B17-40DA-895F-F85DCF3B51F2}" dt="2023-12-04T22:30:19.878" v="926" actId="14100"/>
          <ac:spMkLst>
            <pc:docMk/>
            <pc:sldMk cId="2176035981" sldId="281"/>
            <ac:spMk id="410" creationId="{00000000-0000-0000-0000-000000000000}"/>
          </ac:spMkLst>
        </pc:spChg>
        <pc:spChg chg="mod">
          <ac:chgData name="Paulo Renato Xavier da Silva" userId="d2fbfea9-16e8-43bd-9a0a-5c107b189f82" providerId="ADAL" clId="{67A40EA2-3B17-40DA-895F-F85DCF3B51F2}" dt="2023-12-04T22:30:19.878" v="926" actId="14100"/>
          <ac:spMkLst>
            <pc:docMk/>
            <pc:sldMk cId="2176035981" sldId="281"/>
            <ac:spMk id="411" creationId="{00000000-0000-0000-0000-000000000000}"/>
          </ac:spMkLst>
        </pc:spChg>
        <pc:spChg chg="mod">
          <ac:chgData name="Paulo Renato Xavier da Silva" userId="d2fbfea9-16e8-43bd-9a0a-5c107b189f82" providerId="ADAL" clId="{67A40EA2-3B17-40DA-895F-F85DCF3B51F2}" dt="2023-12-04T22:30:19.878" v="926" actId="14100"/>
          <ac:spMkLst>
            <pc:docMk/>
            <pc:sldMk cId="2176035981" sldId="281"/>
            <ac:spMk id="412" creationId="{00000000-0000-0000-0000-000000000000}"/>
          </ac:spMkLst>
        </pc:spChg>
        <pc:spChg chg="mod">
          <ac:chgData name="Paulo Renato Xavier da Silva" userId="d2fbfea9-16e8-43bd-9a0a-5c107b189f82" providerId="ADAL" clId="{67A40EA2-3B17-40DA-895F-F85DCF3B51F2}" dt="2023-12-04T22:30:19.878" v="926" actId="14100"/>
          <ac:spMkLst>
            <pc:docMk/>
            <pc:sldMk cId="2176035981" sldId="281"/>
            <ac:spMk id="413" creationId="{00000000-0000-0000-0000-000000000000}"/>
          </ac:spMkLst>
        </pc:spChg>
        <pc:spChg chg="mod">
          <ac:chgData name="Paulo Renato Xavier da Silva" userId="d2fbfea9-16e8-43bd-9a0a-5c107b189f82" providerId="ADAL" clId="{67A40EA2-3B17-40DA-895F-F85DCF3B51F2}" dt="2023-12-04T22:30:19.878" v="926" actId="14100"/>
          <ac:spMkLst>
            <pc:docMk/>
            <pc:sldMk cId="2176035981" sldId="281"/>
            <ac:spMk id="414" creationId="{00000000-0000-0000-0000-000000000000}"/>
          </ac:spMkLst>
        </pc:spChg>
        <pc:spChg chg="mod">
          <ac:chgData name="Paulo Renato Xavier da Silva" userId="d2fbfea9-16e8-43bd-9a0a-5c107b189f82" providerId="ADAL" clId="{67A40EA2-3B17-40DA-895F-F85DCF3B51F2}" dt="2023-12-04T22:30:19.878" v="926" actId="14100"/>
          <ac:spMkLst>
            <pc:docMk/>
            <pc:sldMk cId="2176035981" sldId="281"/>
            <ac:spMk id="415" creationId="{00000000-0000-0000-0000-000000000000}"/>
          </ac:spMkLst>
        </pc:spChg>
        <pc:spChg chg="mod">
          <ac:chgData name="Paulo Renato Xavier da Silva" userId="d2fbfea9-16e8-43bd-9a0a-5c107b189f82" providerId="ADAL" clId="{67A40EA2-3B17-40DA-895F-F85DCF3B51F2}" dt="2023-12-04T22:30:19.878" v="926" actId="14100"/>
          <ac:spMkLst>
            <pc:docMk/>
            <pc:sldMk cId="2176035981" sldId="281"/>
            <ac:spMk id="416" creationId="{00000000-0000-0000-0000-000000000000}"/>
          </ac:spMkLst>
        </pc:spChg>
        <pc:spChg chg="mod">
          <ac:chgData name="Paulo Renato Xavier da Silva" userId="d2fbfea9-16e8-43bd-9a0a-5c107b189f82" providerId="ADAL" clId="{67A40EA2-3B17-40DA-895F-F85DCF3B51F2}" dt="2023-12-04T22:30:19.878" v="926" actId="14100"/>
          <ac:spMkLst>
            <pc:docMk/>
            <pc:sldMk cId="2176035981" sldId="281"/>
            <ac:spMk id="417" creationId="{00000000-0000-0000-0000-000000000000}"/>
          </ac:spMkLst>
        </pc:spChg>
        <pc:spChg chg="mod">
          <ac:chgData name="Paulo Renato Xavier da Silva" userId="d2fbfea9-16e8-43bd-9a0a-5c107b189f82" providerId="ADAL" clId="{67A40EA2-3B17-40DA-895F-F85DCF3B51F2}" dt="2023-12-04T22:30:19.878" v="926" actId="14100"/>
          <ac:spMkLst>
            <pc:docMk/>
            <pc:sldMk cId="2176035981" sldId="281"/>
            <ac:spMk id="418" creationId="{00000000-0000-0000-0000-000000000000}"/>
          </ac:spMkLst>
        </pc:spChg>
        <pc:spChg chg="mod">
          <ac:chgData name="Paulo Renato Xavier da Silva" userId="d2fbfea9-16e8-43bd-9a0a-5c107b189f82" providerId="ADAL" clId="{67A40EA2-3B17-40DA-895F-F85DCF3B51F2}" dt="2023-12-04T22:30:19.878" v="926" actId="14100"/>
          <ac:spMkLst>
            <pc:docMk/>
            <pc:sldMk cId="2176035981" sldId="281"/>
            <ac:spMk id="419" creationId="{00000000-0000-0000-0000-000000000000}"/>
          </ac:spMkLst>
        </pc:spChg>
        <pc:spChg chg="mod">
          <ac:chgData name="Paulo Renato Xavier da Silva" userId="d2fbfea9-16e8-43bd-9a0a-5c107b189f82" providerId="ADAL" clId="{67A40EA2-3B17-40DA-895F-F85DCF3B51F2}" dt="2023-12-04T22:30:19.878" v="926" actId="14100"/>
          <ac:spMkLst>
            <pc:docMk/>
            <pc:sldMk cId="2176035981" sldId="281"/>
            <ac:spMk id="420" creationId="{00000000-0000-0000-0000-000000000000}"/>
          </ac:spMkLst>
        </pc:spChg>
        <pc:spChg chg="mod">
          <ac:chgData name="Paulo Renato Xavier da Silva" userId="d2fbfea9-16e8-43bd-9a0a-5c107b189f82" providerId="ADAL" clId="{67A40EA2-3B17-40DA-895F-F85DCF3B51F2}" dt="2023-12-04T22:30:19.878" v="926" actId="14100"/>
          <ac:spMkLst>
            <pc:docMk/>
            <pc:sldMk cId="2176035981" sldId="281"/>
            <ac:spMk id="421" creationId="{00000000-0000-0000-0000-000000000000}"/>
          </ac:spMkLst>
        </pc:spChg>
        <pc:spChg chg="mod">
          <ac:chgData name="Paulo Renato Xavier da Silva" userId="d2fbfea9-16e8-43bd-9a0a-5c107b189f82" providerId="ADAL" clId="{67A40EA2-3B17-40DA-895F-F85DCF3B51F2}" dt="2023-12-04T22:30:19.878" v="926" actId="14100"/>
          <ac:spMkLst>
            <pc:docMk/>
            <pc:sldMk cId="2176035981" sldId="281"/>
            <ac:spMk id="422" creationId="{00000000-0000-0000-0000-000000000000}"/>
          </ac:spMkLst>
        </pc:spChg>
        <pc:spChg chg="mod">
          <ac:chgData name="Paulo Renato Xavier da Silva" userId="d2fbfea9-16e8-43bd-9a0a-5c107b189f82" providerId="ADAL" clId="{67A40EA2-3B17-40DA-895F-F85DCF3B51F2}" dt="2023-12-04T22:30:19.878" v="926" actId="14100"/>
          <ac:spMkLst>
            <pc:docMk/>
            <pc:sldMk cId="2176035981" sldId="281"/>
            <ac:spMk id="423" creationId="{00000000-0000-0000-0000-000000000000}"/>
          </ac:spMkLst>
        </pc:spChg>
        <pc:spChg chg="mod">
          <ac:chgData name="Paulo Renato Xavier da Silva" userId="d2fbfea9-16e8-43bd-9a0a-5c107b189f82" providerId="ADAL" clId="{67A40EA2-3B17-40DA-895F-F85DCF3B51F2}" dt="2023-12-04T22:30:19.878" v="926" actId="14100"/>
          <ac:spMkLst>
            <pc:docMk/>
            <pc:sldMk cId="2176035981" sldId="281"/>
            <ac:spMk id="424" creationId="{00000000-0000-0000-0000-000000000000}"/>
          </ac:spMkLst>
        </pc:spChg>
        <pc:spChg chg="mod">
          <ac:chgData name="Paulo Renato Xavier da Silva" userId="d2fbfea9-16e8-43bd-9a0a-5c107b189f82" providerId="ADAL" clId="{67A40EA2-3B17-40DA-895F-F85DCF3B51F2}" dt="2023-12-04T22:30:19.878" v="926" actId="14100"/>
          <ac:spMkLst>
            <pc:docMk/>
            <pc:sldMk cId="2176035981" sldId="281"/>
            <ac:spMk id="425" creationId="{00000000-0000-0000-0000-000000000000}"/>
          </ac:spMkLst>
        </pc:spChg>
        <pc:spChg chg="mod">
          <ac:chgData name="Paulo Renato Xavier da Silva" userId="d2fbfea9-16e8-43bd-9a0a-5c107b189f82" providerId="ADAL" clId="{67A40EA2-3B17-40DA-895F-F85DCF3B51F2}" dt="2023-12-04T22:30:19.878" v="926" actId="14100"/>
          <ac:spMkLst>
            <pc:docMk/>
            <pc:sldMk cId="2176035981" sldId="281"/>
            <ac:spMk id="426" creationId="{00000000-0000-0000-0000-000000000000}"/>
          </ac:spMkLst>
        </pc:spChg>
        <pc:spChg chg="mod">
          <ac:chgData name="Paulo Renato Xavier da Silva" userId="d2fbfea9-16e8-43bd-9a0a-5c107b189f82" providerId="ADAL" clId="{67A40EA2-3B17-40DA-895F-F85DCF3B51F2}" dt="2023-12-04T22:30:19.878" v="926" actId="14100"/>
          <ac:spMkLst>
            <pc:docMk/>
            <pc:sldMk cId="2176035981" sldId="281"/>
            <ac:spMk id="427" creationId="{00000000-0000-0000-0000-000000000000}"/>
          </ac:spMkLst>
        </pc:spChg>
        <pc:spChg chg="mod">
          <ac:chgData name="Paulo Renato Xavier da Silva" userId="d2fbfea9-16e8-43bd-9a0a-5c107b189f82" providerId="ADAL" clId="{67A40EA2-3B17-40DA-895F-F85DCF3B51F2}" dt="2023-12-04T22:30:19.878" v="926" actId="14100"/>
          <ac:spMkLst>
            <pc:docMk/>
            <pc:sldMk cId="2176035981" sldId="281"/>
            <ac:spMk id="428" creationId="{00000000-0000-0000-0000-000000000000}"/>
          </ac:spMkLst>
        </pc:spChg>
        <pc:spChg chg="mod">
          <ac:chgData name="Paulo Renato Xavier da Silva" userId="d2fbfea9-16e8-43bd-9a0a-5c107b189f82" providerId="ADAL" clId="{67A40EA2-3B17-40DA-895F-F85DCF3B51F2}" dt="2023-12-04T22:30:19.878" v="926" actId="14100"/>
          <ac:spMkLst>
            <pc:docMk/>
            <pc:sldMk cId="2176035981" sldId="281"/>
            <ac:spMk id="429" creationId="{00000000-0000-0000-0000-000000000000}"/>
          </ac:spMkLst>
        </pc:spChg>
        <pc:spChg chg="mod">
          <ac:chgData name="Paulo Renato Xavier da Silva" userId="d2fbfea9-16e8-43bd-9a0a-5c107b189f82" providerId="ADAL" clId="{67A40EA2-3B17-40DA-895F-F85DCF3B51F2}" dt="2023-12-04T22:30:19.878" v="926" actId="14100"/>
          <ac:spMkLst>
            <pc:docMk/>
            <pc:sldMk cId="2176035981" sldId="281"/>
            <ac:spMk id="430" creationId="{00000000-0000-0000-0000-000000000000}"/>
          </ac:spMkLst>
        </pc:spChg>
        <pc:spChg chg="mod">
          <ac:chgData name="Paulo Renato Xavier da Silva" userId="d2fbfea9-16e8-43bd-9a0a-5c107b189f82" providerId="ADAL" clId="{67A40EA2-3B17-40DA-895F-F85DCF3B51F2}" dt="2023-12-04T22:30:19.878" v="926" actId="14100"/>
          <ac:spMkLst>
            <pc:docMk/>
            <pc:sldMk cId="2176035981" sldId="281"/>
            <ac:spMk id="431" creationId="{00000000-0000-0000-0000-000000000000}"/>
          </ac:spMkLst>
        </pc:spChg>
        <pc:spChg chg="mod">
          <ac:chgData name="Paulo Renato Xavier da Silva" userId="d2fbfea9-16e8-43bd-9a0a-5c107b189f82" providerId="ADAL" clId="{67A40EA2-3B17-40DA-895F-F85DCF3B51F2}" dt="2023-12-04T22:30:19.878" v="926" actId="14100"/>
          <ac:spMkLst>
            <pc:docMk/>
            <pc:sldMk cId="2176035981" sldId="281"/>
            <ac:spMk id="432" creationId="{00000000-0000-0000-0000-000000000000}"/>
          </ac:spMkLst>
        </pc:spChg>
        <pc:spChg chg="mod">
          <ac:chgData name="Paulo Renato Xavier da Silva" userId="d2fbfea9-16e8-43bd-9a0a-5c107b189f82" providerId="ADAL" clId="{67A40EA2-3B17-40DA-895F-F85DCF3B51F2}" dt="2023-12-04T22:30:19.878" v="926" actId="14100"/>
          <ac:spMkLst>
            <pc:docMk/>
            <pc:sldMk cId="2176035981" sldId="281"/>
            <ac:spMk id="433" creationId="{00000000-0000-0000-0000-000000000000}"/>
          </ac:spMkLst>
        </pc:spChg>
        <pc:spChg chg="mod">
          <ac:chgData name="Paulo Renato Xavier da Silva" userId="d2fbfea9-16e8-43bd-9a0a-5c107b189f82" providerId="ADAL" clId="{67A40EA2-3B17-40DA-895F-F85DCF3B51F2}" dt="2023-12-04T22:30:19.878" v="926" actId="14100"/>
          <ac:spMkLst>
            <pc:docMk/>
            <pc:sldMk cId="2176035981" sldId="281"/>
            <ac:spMk id="434" creationId="{00000000-0000-0000-0000-000000000000}"/>
          </ac:spMkLst>
        </pc:spChg>
        <pc:spChg chg="mod">
          <ac:chgData name="Paulo Renato Xavier da Silva" userId="d2fbfea9-16e8-43bd-9a0a-5c107b189f82" providerId="ADAL" clId="{67A40EA2-3B17-40DA-895F-F85DCF3B51F2}" dt="2023-12-04T22:30:19.878" v="926" actId="14100"/>
          <ac:spMkLst>
            <pc:docMk/>
            <pc:sldMk cId="2176035981" sldId="281"/>
            <ac:spMk id="435" creationId="{00000000-0000-0000-0000-000000000000}"/>
          </ac:spMkLst>
        </pc:spChg>
        <pc:spChg chg="mod">
          <ac:chgData name="Paulo Renato Xavier da Silva" userId="d2fbfea9-16e8-43bd-9a0a-5c107b189f82" providerId="ADAL" clId="{67A40EA2-3B17-40DA-895F-F85DCF3B51F2}" dt="2023-12-04T22:30:19.878" v="926" actId="14100"/>
          <ac:spMkLst>
            <pc:docMk/>
            <pc:sldMk cId="2176035981" sldId="281"/>
            <ac:spMk id="436" creationId="{00000000-0000-0000-0000-000000000000}"/>
          </ac:spMkLst>
        </pc:spChg>
        <pc:spChg chg="mod">
          <ac:chgData name="Paulo Renato Xavier da Silva" userId="d2fbfea9-16e8-43bd-9a0a-5c107b189f82" providerId="ADAL" clId="{67A40EA2-3B17-40DA-895F-F85DCF3B51F2}" dt="2023-12-04T22:30:19.878" v="926" actId="14100"/>
          <ac:spMkLst>
            <pc:docMk/>
            <pc:sldMk cId="2176035981" sldId="281"/>
            <ac:spMk id="437" creationId="{00000000-0000-0000-0000-000000000000}"/>
          </ac:spMkLst>
        </pc:spChg>
        <pc:spChg chg="mod">
          <ac:chgData name="Paulo Renato Xavier da Silva" userId="d2fbfea9-16e8-43bd-9a0a-5c107b189f82" providerId="ADAL" clId="{67A40EA2-3B17-40DA-895F-F85DCF3B51F2}" dt="2023-12-04T22:30:19.878" v="926" actId="14100"/>
          <ac:spMkLst>
            <pc:docMk/>
            <pc:sldMk cId="2176035981" sldId="281"/>
            <ac:spMk id="438" creationId="{00000000-0000-0000-0000-000000000000}"/>
          </ac:spMkLst>
        </pc:spChg>
        <pc:spChg chg="mod">
          <ac:chgData name="Paulo Renato Xavier da Silva" userId="d2fbfea9-16e8-43bd-9a0a-5c107b189f82" providerId="ADAL" clId="{67A40EA2-3B17-40DA-895F-F85DCF3B51F2}" dt="2023-12-04T22:30:19.878" v="926" actId="14100"/>
          <ac:spMkLst>
            <pc:docMk/>
            <pc:sldMk cId="2176035981" sldId="281"/>
            <ac:spMk id="439" creationId="{00000000-0000-0000-0000-000000000000}"/>
          </ac:spMkLst>
        </pc:spChg>
        <pc:spChg chg="mod">
          <ac:chgData name="Paulo Renato Xavier da Silva" userId="d2fbfea9-16e8-43bd-9a0a-5c107b189f82" providerId="ADAL" clId="{67A40EA2-3B17-40DA-895F-F85DCF3B51F2}" dt="2023-12-04T22:30:19.878" v="926" actId="14100"/>
          <ac:spMkLst>
            <pc:docMk/>
            <pc:sldMk cId="2176035981" sldId="281"/>
            <ac:spMk id="440" creationId="{00000000-0000-0000-0000-000000000000}"/>
          </ac:spMkLst>
        </pc:spChg>
        <pc:spChg chg="mod">
          <ac:chgData name="Paulo Renato Xavier da Silva" userId="d2fbfea9-16e8-43bd-9a0a-5c107b189f82" providerId="ADAL" clId="{67A40EA2-3B17-40DA-895F-F85DCF3B51F2}" dt="2023-12-04T22:30:19.878" v="926" actId="14100"/>
          <ac:spMkLst>
            <pc:docMk/>
            <pc:sldMk cId="2176035981" sldId="281"/>
            <ac:spMk id="441" creationId="{00000000-0000-0000-0000-000000000000}"/>
          </ac:spMkLst>
        </pc:spChg>
        <pc:spChg chg="mod">
          <ac:chgData name="Paulo Renato Xavier da Silva" userId="d2fbfea9-16e8-43bd-9a0a-5c107b189f82" providerId="ADAL" clId="{67A40EA2-3B17-40DA-895F-F85DCF3B51F2}" dt="2023-12-04T22:30:19.878" v="926" actId="14100"/>
          <ac:spMkLst>
            <pc:docMk/>
            <pc:sldMk cId="2176035981" sldId="281"/>
            <ac:spMk id="442" creationId="{00000000-0000-0000-0000-000000000000}"/>
          </ac:spMkLst>
        </pc:spChg>
        <pc:spChg chg="mod">
          <ac:chgData name="Paulo Renato Xavier da Silva" userId="d2fbfea9-16e8-43bd-9a0a-5c107b189f82" providerId="ADAL" clId="{67A40EA2-3B17-40DA-895F-F85DCF3B51F2}" dt="2023-12-04T22:30:19.878" v="926" actId="14100"/>
          <ac:spMkLst>
            <pc:docMk/>
            <pc:sldMk cId="2176035981" sldId="281"/>
            <ac:spMk id="443" creationId="{00000000-0000-0000-0000-000000000000}"/>
          </ac:spMkLst>
        </pc:spChg>
        <pc:spChg chg="mod">
          <ac:chgData name="Paulo Renato Xavier da Silva" userId="d2fbfea9-16e8-43bd-9a0a-5c107b189f82" providerId="ADAL" clId="{67A40EA2-3B17-40DA-895F-F85DCF3B51F2}" dt="2023-12-04T22:30:19.878" v="926" actId="14100"/>
          <ac:spMkLst>
            <pc:docMk/>
            <pc:sldMk cId="2176035981" sldId="281"/>
            <ac:spMk id="444" creationId="{00000000-0000-0000-0000-000000000000}"/>
          </ac:spMkLst>
        </pc:spChg>
        <pc:spChg chg="mod">
          <ac:chgData name="Paulo Renato Xavier da Silva" userId="d2fbfea9-16e8-43bd-9a0a-5c107b189f82" providerId="ADAL" clId="{67A40EA2-3B17-40DA-895F-F85DCF3B51F2}" dt="2023-12-04T22:30:19.878" v="926" actId="14100"/>
          <ac:spMkLst>
            <pc:docMk/>
            <pc:sldMk cId="2176035981" sldId="281"/>
            <ac:spMk id="445" creationId="{00000000-0000-0000-0000-000000000000}"/>
          </ac:spMkLst>
        </pc:spChg>
        <pc:spChg chg="mod">
          <ac:chgData name="Paulo Renato Xavier da Silva" userId="d2fbfea9-16e8-43bd-9a0a-5c107b189f82" providerId="ADAL" clId="{67A40EA2-3B17-40DA-895F-F85DCF3B51F2}" dt="2023-12-04T22:30:19.878" v="926" actId="14100"/>
          <ac:spMkLst>
            <pc:docMk/>
            <pc:sldMk cId="2176035981" sldId="281"/>
            <ac:spMk id="446" creationId="{00000000-0000-0000-0000-000000000000}"/>
          </ac:spMkLst>
        </pc:spChg>
        <pc:spChg chg="mod">
          <ac:chgData name="Paulo Renato Xavier da Silva" userId="d2fbfea9-16e8-43bd-9a0a-5c107b189f82" providerId="ADAL" clId="{67A40EA2-3B17-40DA-895F-F85DCF3B51F2}" dt="2023-12-04T22:30:19.878" v="926" actId="14100"/>
          <ac:spMkLst>
            <pc:docMk/>
            <pc:sldMk cId="2176035981" sldId="281"/>
            <ac:spMk id="447" creationId="{00000000-0000-0000-0000-000000000000}"/>
          </ac:spMkLst>
        </pc:spChg>
        <pc:spChg chg="mod">
          <ac:chgData name="Paulo Renato Xavier da Silva" userId="d2fbfea9-16e8-43bd-9a0a-5c107b189f82" providerId="ADAL" clId="{67A40EA2-3B17-40DA-895F-F85DCF3B51F2}" dt="2023-12-04T22:30:19.878" v="926" actId="14100"/>
          <ac:spMkLst>
            <pc:docMk/>
            <pc:sldMk cId="2176035981" sldId="281"/>
            <ac:spMk id="448" creationId="{00000000-0000-0000-0000-000000000000}"/>
          </ac:spMkLst>
        </pc:spChg>
        <pc:spChg chg="mod">
          <ac:chgData name="Paulo Renato Xavier da Silva" userId="d2fbfea9-16e8-43bd-9a0a-5c107b189f82" providerId="ADAL" clId="{67A40EA2-3B17-40DA-895F-F85DCF3B51F2}" dt="2023-12-04T22:30:19.878" v="926" actId="14100"/>
          <ac:spMkLst>
            <pc:docMk/>
            <pc:sldMk cId="2176035981" sldId="281"/>
            <ac:spMk id="449" creationId="{00000000-0000-0000-0000-000000000000}"/>
          </ac:spMkLst>
        </pc:spChg>
        <pc:spChg chg="mod">
          <ac:chgData name="Paulo Renato Xavier da Silva" userId="d2fbfea9-16e8-43bd-9a0a-5c107b189f82" providerId="ADAL" clId="{67A40EA2-3B17-40DA-895F-F85DCF3B51F2}" dt="2023-12-04T22:30:19.878" v="926" actId="14100"/>
          <ac:spMkLst>
            <pc:docMk/>
            <pc:sldMk cId="2176035981" sldId="281"/>
            <ac:spMk id="450" creationId="{00000000-0000-0000-0000-000000000000}"/>
          </ac:spMkLst>
        </pc:spChg>
        <pc:spChg chg="mod">
          <ac:chgData name="Paulo Renato Xavier da Silva" userId="d2fbfea9-16e8-43bd-9a0a-5c107b189f82" providerId="ADAL" clId="{67A40EA2-3B17-40DA-895F-F85DCF3B51F2}" dt="2023-12-04T22:30:19.878" v="926" actId="14100"/>
          <ac:spMkLst>
            <pc:docMk/>
            <pc:sldMk cId="2176035981" sldId="281"/>
            <ac:spMk id="451" creationId="{00000000-0000-0000-0000-000000000000}"/>
          </ac:spMkLst>
        </pc:spChg>
        <pc:spChg chg="mod">
          <ac:chgData name="Paulo Renato Xavier da Silva" userId="d2fbfea9-16e8-43bd-9a0a-5c107b189f82" providerId="ADAL" clId="{67A40EA2-3B17-40DA-895F-F85DCF3B51F2}" dt="2023-12-04T22:30:19.878" v="926" actId="14100"/>
          <ac:spMkLst>
            <pc:docMk/>
            <pc:sldMk cId="2176035981" sldId="281"/>
            <ac:spMk id="452" creationId="{00000000-0000-0000-0000-000000000000}"/>
          </ac:spMkLst>
        </pc:spChg>
        <pc:spChg chg="mod">
          <ac:chgData name="Paulo Renato Xavier da Silva" userId="d2fbfea9-16e8-43bd-9a0a-5c107b189f82" providerId="ADAL" clId="{67A40EA2-3B17-40DA-895F-F85DCF3B51F2}" dt="2023-12-04T22:30:19.878" v="926" actId="14100"/>
          <ac:spMkLst>
            <pc:docMk/>
            <pc:sldMk cId="2176035981" sldId="281"/>
            <ac:spMk id="453" creationId="{00000000-0000-0000-0000-000000000000}"/>
          </ac:spMkLst>
        </pc:spChg>
        <pc:spChg chg="mod">
          <ac:chgData name="Paulo Renato Xavier da Silva" userId="d2fbfea9-16e8-43bd-9a0a-5c107b189f82" providerId="ADAL" clId="{67A40EA2-3B17-40DA-895F-F85DCF3B51F2}" dt="2023-12-04T22:30:19.878" v="926" actId="14100"/>
          <ac:spMkLst>
            <pc:docMk/>
            <pc:sldMk cId="2176035981" sldId="281"/>
            <ac:spMk id="454" creationId="{00000000-0000-0000-0000-000000000000}"/>
          </ac:spMkLst>
        </pc:spChg>
        <pc:spChg chg="mod">
          <ac:chgData name="Paulo Renato Xavier da Silva" userId="d2fbfea9-16e8-43bd-9a0a-5c107b189f82" providerId="ADAL" clId="{67A40EA2-3B17-40DA-895F-F85DCF3B51F2}" dt="2023-12-04T22:30:19.878" v="926" actId="14100"/>
          <ac:spMkLst>
            <pc:docMk/>
            <pc:sldMk cId="2176035981" sldId="281"/>
            <ac:spMk id="455" creationId="{00000000-0000-0000-0000-000000000000}"/>
          </ac:spMkLst>
        </pc:spChg>
        <pc:spChg chg="mod">
          <ac:chgData name="Paulo Renato Xavier da Silva" userId="d2fbfea9-16e8-43bd-9a0a-5c107b189f82" providerId="ADAL" clId="{67A40EA2-3B17-40DA-895F-F85DCF3B51F2}" dt="2023-12-04T22:30:19.878" v="926" actId="14100"/>
          <ac:spMkLst>
            <pc:docMk/>
            <pc:sldMk cId="2176035981" sldId="281"/>
            <ac:spMk id="456" creationId="{00000000-0000-0000-0000-000000000000}"/>
          </ac:spMkLst>
        </pc:spChg>
        <pc:spChg chg="mod">
          <ac:chgData name="Paulo Renato Xavier da Silva" userId="d2fbfea9-16e8-43bd-9a0a-5c107b189f82" providerId="ADAL" clId="{67A40EA2-3B17-40DA-895F-F85DCF3B51F2}" dt="2023-12-04T22:30:19.878" v="926" actId="14100"/>
          <ac:spMkLst>
            <pc:docMk/>
            <pc:sldMk cId="2176035981" sldId="281"/>
            <ac:spMk id="457" creationId="{00000000-0000-0000-0000-000000000000}"/>
          </ac:spMkLst>
        </pc:spChg>
        <pc:spChg chg="mod">
          <ac:chgData name="Paulo Renato Xavier da Silva" userId="d2fbfea9-16e8-43bd-9a0a-5c107b189f82" providerId="ADAL" clId="{67A40EA2-3B17-40DA-895F-F85DCF3B51F2}" dt="2023-12-04T22:30:19.878" v="926" actId="14100"/>
          <ac:spMkLst>
            <pc:docMk/>
            <pc:sldMk cId="2176035981" sldId="281"/>
            <ac:spMk id="458" creationId="{00000000-0000-0000-0000-000000000000}"/>
          </ac:spMkLst>
        </pc:spChg>
        <pc:spChg chg="mod">
          <ac:chgData name="Paulo Renato Xavier da Silva" userId="d2fbfea9-16e8-43bd-9a0a-5c107b189f82" providerId="ADAL" clId="{67A40EA2-3B17-40DA-895F-F85DCF3B51F2}" dt="2023-12-04T22:30:19.878" v="926" actId="14100"/>
          <ac:spMkLst>
            <pc:docMk/>
            <pc:sldMk cId="2176035981" sldId="281"/>
            <ac:spMk id="459" creationId="{00000000-0000-0000-0000-000000000000}"/>
          </ac:spMkLst>
        </pc:spChg>
        <pc:spChg chg="mod">
          <ac:chgData name="Paulo Renato Xavier da Silva" userId="d2fbfea9-16e8-43bd-9a0a-5c107b189f82" providerId="ADAL" clId="{67A40EA2-3B17-40DA-895F-F85DCF3B51F2}" dt="2023-12-04T22:30:19.878" v="926" actId="14100"/>
          <ac:spMkLst>
            <pc:docMk/>
            <pc:sldMk cId="2176035981" sldId="281"/>
            <ac:spMk id="460" creationId="{00000000-0000-0000-0000-000000000000}"/>
          </ac:spMkLst>
        </pc:spChg>
        <pc:spChg chg="mod">
          <ac:chgData name="Paulo Renato Xavier da Silva" userId="d2fbfea9-16e8-43bd-9a0a-5c107b189f82" providerId="ADAL" clId="{67A40EA2-3B17-40DA-895F-F85DCF3B51F2}" dt="2023-12-04T22:30:19.878" v="926" actId="14100"/>
          <ac:spMkLst>
            <pc:docMk/>
            <pc:sldMk cId="2176035981" sldId="281"/>
            <ac:spMk id="463" creationId="{00000000-0000-0000-0000-000000000000}"/>
          </ac:spMkLst>
        </pc:spChg>
        <pc:spChg chg="mod">
          <ac:chgData name="Paulo Renato Xavier da Silva" userId="d2fbfea9-16e8-43bd-9a0a-5c107b189f82" providerId="ADAL" clId="{67A40EA2-3B17-40DA-895F-F85DCF3B51F2}" dt="2023-12-04T22:30:19.878" v="926" actId="14100"/>
          <ac:spMkLst>
            <pc:docMk/>
            <pc:sldMk cId="2176035981" sldId="281"/>
            <ac:spMk id="464" creationId="{00000000-0000-0000-0000-000000000000}"/>
          </ac:spMkLst>
        </pc:spChg>
        <pc:spChg chg="mod">
          <ac:chgData name="Paulo Renato Xavier da Silva" userId="d2fbfea9-16e8-43bd-9a0a-5c107b189f82" providerId="ADAL" clId="{67A40EA2-3B17-40DA-895F-F85DCF3B51F2}" dt="2023-12-04T22:30:19.878" v="926" actId="14100"/>
          <ac:spMkLst>
            <pc:docMk/>
            <pc:sldMk cId="2176035981" sldId="281"/>
            <ac:spMk id="472" creationId="{00000000-0000-0000-0000-000000000000}"/>
          </ac:spMkLst>
        </pc:spChg>
        <pc:spChg chg="mod">
          <ac:chgData name="Paulo Renato Xavier da Silva" userId="d2fbfea9-16e8-43bd-9a0a-5c107b189f82" providerId="ADAL" clId="{67A40EA2-3B17-40DA-895F-F85DCF3B51F2}" dt="2023-12-04T22:30:19.878" v="926" actId="14100"/>
          <ac:spMkLst>
            <pc:docMk/>
            <pc:sldMk cId="2176035981" sldId="281"/>
            <ac:spMk id="473" creationId="{00000000-0000-0000-0000-000000000000}"/>
          </ac:spMkLst>
        </pc:spChg>
        <pc:spChg chg="mod">
          <ac:chgData name="Paulo Renato Xavier da Silva" userId="d2fbfea9-16e8-43bd-9a0a-5c107b189f82" providerId="ADAL" clId="{67A40EA2-3B17-40DA-895F-F85DCF3B51F2}" dt="2023-12-04T22:30:19.878" v="926" actId="14100"/>
          <ac:spMkLst>
            <pc:docMk/>
            <pc:sldMk cId="2176035981" sldId="281"/>
            <ac:spMk id="474" creationId="{00000000-0000-0000-0000-000000000000}"/>
          </ac:spMkLst>
        </pc:spChg>
        <pc:spChg chg="mod">
          <ac:chgData name="Paulo Renato Xavier da Silva" userId="d2fbfea9-16e8-43bd-9a0a-5c107b189f82" providerId="ADAL" clId="{67A40EA2-3B17-40DA-895F-F85DCF3B51F2}" dt="2023-12-04T22:30:19.878" v="926" actId="14100"/>
          <ac:spMkLst>
            <pc:docMk/>
            <pc:sldMk cId="2176035981" sldId="281"/>
            <ac:spMk id="481" creationId="{00000000-0000-0000-0000-000000000000}"/>
          </ac:spMkLst>
        </pc:spChg>
        <pc:spChg chg="mod">
          <ac:chgData name="Paulo Renato Xavier da Silva" userId="d2fbfea9-16e8-43bd-9a0a-5c107b189f82" providerId="ADAL" clId="{67A40EA2-3B17-40DA-895F-F85DCF3B51F2}" dt="2023-12-04T22:30:19.878" v="926" actId="14100"/>
          <ac:spMkLst>
            <pc:docMk/>
            <pc:sldMk cId="2176035981" sldId="281"/>
            <ac:spMk id="482" creationId="{00000000-0000-0000-0000-000000000000}"/>
          </ac:spMkLst>
        </pc:spChg>
        <pc:spChg chg="mod">
          <ac:chgData name="Paulo Renato Xavier da Silva" userId="d2fbfea9-16e8-43bd-9a0a-5c107b189f82" providerId="ADAL" clId="{67A40EA2-3B17-40DA-895F-F85DCF3B51F2}" dt="2023-12-04T22:30:19.878" v="926" actId="14100"/>
          <ac:spMkLst>
            <pc:docMk/>
            <pc:sldMk cId="2176035981" sldId="281"/>
            <ac:spMk id="483" creationId="{00000000-0000-0000-0000-000000000000}"/>
          </ac:spMkLst>
        </pc:spChg>
        <pc:spChg chg="mod">
          <ac:chgData name="Paulo Renato Xavier da Silva" userId="d2fbfea9-16e8-43bd-9a0a-5c107b189f82" providerId="ADAL" clId="{67A40EA2-3B17-40DA-895F-F85DCF3B51F2}" dt="2023-12-04T22:30:19.878" v="926" actId="14100"/>
          <ac:spMkLst>
            <pc:docMk/>
            <pc:sldMk cId="2176035981" sldId="281"/>
            <ac:spMk id="484" creationId="{00000000-0000-0000-0000-000000000000}"/>
          </ac:spMkLst>
        </pc:spChg>
        <pc:spChg chg="mod">
          <ac:chgData name="Paulo Renato Xavier da Silva" userId="d2fbfea9-16e8-43bd-9a0a-5c107b189f82" providerId="ADAL" clId="{67A40EA2-3B17-40DA-895F-F85DCF3B51F2}" dt="2023-12-04T22:30:19.878" v="926" actId="14100"/>
          <ac:spMkLst>
            <pc:docMk/>
            <pc:sldMk cId="2176035981" sldId="281"/>
            <ac:spMk id="485" creationId="{00000000-0000-0000-0000-000000000000}"/>
          </ac:spMkLst>
        </pc:spChg>
        <pc:spChg chg="mod">
          <ac:chgData name="Paulo Renato Xavier da Silva" userId="d2fbfea9-16e8-43bd-9a0a-5c107b189f82" providerId="ADAL" clId="{67A40EA2-3B17-40DA-895F-F85DCF3B51F2}" dt="2023-12-04T22:30:19.878" v="926" actId="14100"/>
          <ac:spMkLst>
            <pc:docMk/>
            <pc:sldMk cId="2176035981" sldId="281"/>
            <ac:spMk id="486" creationId="{00000000-0000-0000-0000-000000000000}"/>
          </ac:spMkLst>
        </pc:spChg>
        <pc:spChg chg="mod">
          <ac:chgData name="Paulo Renato Xavier da Silva" userId="d2fbfea9-16e8-43bd-9a0a-5c107b189f82" providerId="ADAL" clId="{67A40EA2-3B17-40DA-895F-F85DCF3B51F2}" dt="2023-12-04T22:30:19.878" v="926" actId="14100"/>
          <ac:spMkLst>
            <pc:docMk/>
            <pc:sldMk cId="2176035981" sldId="281"/>
            <ac:spMk id="487" creationId="{00000000-0000-0000-0000-000000000000}"/>
          </ac:spMkLst>
        </pc:spChg>
        <pc:spChg chg="mod">
          <ac:chgData name="Paulo Renato Xavier da Silva" userId="d2fbfea9-16e8-43bd-9a0a-5c107b189f82" providerId="ADAL" clId="{67A40EA2-3B17-40DA-895F-F85DCF3B51F2}" dt="2023-12-04T22:30:19.878" v="926" actId="14100"/>
          <ac:spMkLst>
            <pc:docMk/>
            <pc:sldMk cId="2176035981" sldId="281"/>
            <ac:spMk id="488" creationId="{00000000-0000-0000-0000-000000000000}"/>
          </ac:spMkLst>
        </pc:spChg>
        <pc:spChg chg="mod">
          <ac:chgData name="Paulo Renato Xavier da Silva" userId="d2fbfea9-16e8-43bd-9a0a-5c107b189f82" providerId="ADAL" clId="{67A40EA2-3B17-40DA-895F-F85DCF3B51F2}" dt="2023-12-04T22:30:19.878" v="926" actId="14100"/>
          <ac:spMkLst>
            <pc:docMk/>
            <pc:sldMk cId="2176035981" sldId="281"/>
            <ac:spMk id="489" creationId="{00000000-0000-0000-0000-000000000000}"/>
          </ac:spMkLst>
        </pc:spChg>
        <pc:spChg chg="mod">
          <ac:chgData name="Paulo Renato Xavier da Silva" userId="d2fbfea9-16e8-43bd-9a0a-5c107b189f82" providerId="ADAL" clId="{67A40EA2-3B17-40DA-895F-F85DCF3B51F2}" dt="2023-12-04T22:30:19.878" v="926" actId="14100"/>
          <ac:spMkLst>
            <pc:docMk/>
            <pc:sldMk cId="2176035981" sldId="281"/>
            <ac:spMk id="490" creationId="{00000000-0000-0000-0000-000000000000}"/>
          </ac:spMkLst>
        </pc:spChg>
        <pc:spChg chg="mod">
          <ac:chgData name="Paulo Renato Xavier da Silva" userId="d2fbfea9-16e8-43bd-9a0a-5c107b189f82" providerId="ADAL" clId="{67A40EA2-3B17-40DA-895F-F85DCF3B51F2}" dt="2023-12-04T22:30:19.878" v="926" actId="14100"/>
          <ac:spMkLst>
            <pc:docMk/>
            <pc:sldMk cId="2176035981" sldId="281"/>
            <ac:spMk id="491" creationId="{00000000-0000-0000-0000-000000000000}"/>
          </ac:spMkLst>
        </pc:spChg>
        <pc:spChg chg="mod">
          <ac:chgData name="Paulo Renato Xavier da Silva" userId="d2fbfea9-16e8-43bd-9a0a-5c107b189f82" providerId="ADAL" clId="{67A40EA2-3B17-40DA-895F-F85DCF3B51F2}" dt="2023-12-04T22:30:19.878" v="926" actId="14100"/>
          <ac:spMkLst>
            <pc:docMk/>
            <pc:sldMk cId="2176035981" sldId="281"/>
            <ac:spMk id="492" creationId="{00000000-0000-0000-0000-000000000000}"/>
          </ac:spMkLst>
        </pc:spChg>
        <pc:spChg chg="mod">
          <ac:chgData name="Paulo Renato Xavier da Silva" userId="d2fbfea9-16e8-43bd-9a0a-5c107b189f82" providerId="ADAL" clId="{67A40EA2-3B17-40DA-895F-F85DCF3B51F2}" dt="2023-12-04T22:30:19.878" v="926" actId="14100"/>
          <ac:spMkLst>
            <pc:docMk/>
            <pc:sldMk cId="2176035981" sldId="281"/>
            <ac:spMk id="493" creationId="{00000000-0000-0000-0000-000000000000}"/>
          </ac:spMkLst>
        </pc:spChg>
        <pc:spChg chg="mod">
          <ac:chgData name="Paulo Renato Xavier da Silva" userId="d2fbfea9-16e8-43bd-9a0a-5c107b189f82" providerId="ADAL" clId="{67A40EA2-3B17-40DA-895F-F85DCF3B51F2}" dt="2023-12-04T22:30:19.878" v="926" actId="14100"/>
          <ac:spMkLst>
            <pc:docMk/>
            <pc:sldMk cId="2176035981" sldId="281"/>
            <ac:spMk id="494" creationId="{00000000-0000-0000-0000-000000000000}"/>
          </ac:spMkLst>
        </pc:spChg>
        <pc:spChg chg="mod">
          <ac:chgData name="Paulo Renato Xavier da Silva" userId="d2fbfea9-16e8-43bd-9a0a-5c107b189f82" providerId="ADAL" clId="{67A40EA2-3B17-40DA-895F-F85DCF3B51F2}" dt="2023-12-04T22:30:19.878" v="926" actId="14100"/>
          <ac:spMkLst>
            <pc:docMk/>
            <pc:sldMk cId="2176035981" sldId="281"/>
            <ac:spMk id="495" creationId="{00000000-0000-0000-0000-000000000000}"/>
          </ac:spMkLst>
        </pc:spChg>
        <pc:spChg chg="mod">
          <ac:chgData name="Paulo Renato Xavier da Silva" userId="d2fbfea9-16e8-43bd-9a0a-5c107b189f82" providerId="ADAL" clId="{67A40EA2-3B17-40DA-895F-F85DCF3B51F2}" dt="2023-12-04T22:30:19.878" v="926" actId="14100"/>
          <ac:spMkLst>
            <pc:docMk/>
            <pc:sldMk cId="2176035981" sldId="281"/>
            <ac:spMk id="502" creationId="{00000000-0000-0000-0000-000000000000}"/>
          </ac:spMkLst>
        </pc:spChg>
        <pc:spChg chg="mod">
          <ac:chgData name="Paulo Renato Xavier da Silva" userId="d2fbfea9-16e8-43bd-9a0a-5c107b189f82" providerId="ADAL" clId="{67A40EA2-3B17-40DA-895F-F85DCF3B51F2}" dt="2023-12-04T22:30:19.878" v="926" actId="14100"/>
          <ac:spMkLst>
            <pc:docMk/>
            <pc:sldMk cId="2176035981" sldId="281"/>
            <ac:spMk id="503" creationId="{00000000-0000-0000-0000-000000000000}"/>
          </ac:spMkLst>
        </pc:spChg>
        <pc:spChg chg="mod">
          <ac:chgData name="Paulo Renato Xavier da Silva" userId="d2fbfea9-16e8-43bd-9a0a-5c107b189f82" providerId="ADAL" clId="{67A40EA2-3B17-40DA-895F-F85DCF3B51F2}" dt="2023-12-04T22:30:19.878" v="926" actId="14100"/>
          <ac:spMkLst>
            <pc:docMk/>
            <pc:sldMk cId="2176035981" sldId="281"/>
            <ac:spMk id="504" creationId="{00000000-0000-0000-0000-000000000000}"/>
          </ac:spMkLst>
        </pc:spChg>
        <pc:spChg chg="mod">
          <ac:chgData name="Paulo Renato Xavier da Silva" userId="d2fbfea9-16e8-43bd-9a0a-5c107b189f82" providerId="ADAL" clId="{67A40EA2-3B17-40DA-895F-F85DCF3B51F2}" dt="2023-12-04T22:30:19.878" v="926" actId="14100"/>
          <ac:spMkLst>
            <pc:docMk/>
            <pc:sldMk cId="2176035981" sldId="281"/>
            <ac:spMk id="505" creationId="{00000000-0000-0000-0000-000000000000}"/>
          </ac:spMkLst>
        </pc:spChg>
        <pc:spChg chg="mod">
          <ac:chgData name="Paulo Renato Xavier da Silva" userId="d2fbfea9-16e8-43bd-9a0a-5c107b189f82" providerId="ADAL" clId="{67A40EA2-3B17-40DA-895F-F85DCF3B51F2}" dt="2023-12-04T22:30:19.878" v="926" actId="14100"/>
          <ac:spMkLst>
            <pc:docMk/>
            <pc:sldMk cId="2176035981" sldId="281"/>
            <ac:spMk id="506" creationId="{00000000-0000-0000-0000-000000000000}"/>
          </ac:spMkLst>
        </pc:spChg>
        <pc:spChg chg="mod">
          <ac:chgData name="Paulo Renato Xavier da Silva" userId="d2fbfea9-16e8-43bd-9a0a-5c107b189f82" providerId="ADAL" clId="{67A40EA2-3B17-40DA-895F-F85DCF3B51F2}" dt="2023-12-04T22:30:19.878" v="926" actId="14100"/>
          <ac:spMkLst>
            <pc:docMk/>
            <pc:sldMk cId="2176035981" sldId="281"/>
            <ac:spMk id="507" creationId="{00000000-0000-0000-0000-000000000000}"/>
          </ac:spMkLst>
        </pc:spChg>
        <pc:spChg chg="mod">
          <ac:chgData name="Paulo Renato Xavier da Silva" userId="d2fbfea9-16e8-43bd-9a0a-5c107b189f82" providerId="ADAL" clId="{67A40EA2-3B17-40DA-895F-F85DCF3B51F2}" dt="2023-12-04T22:30:19.878" v="926" actId="14100"/>
          <ac:spMkLst>
            <pc:docMk/>
            <pc:sldMk cId="2176035981" sldId="281"/>
            <ac:spMk id="508" creationId="{00000000-0000-0000-0000-000000000000}"/>
          </ac:spMkLst>
        </pc:spChg>
        <pc:spChg chg="mod">
          <ac:chgData name="Paulo Renato Xavier da Silva" userId="d2fbfea9-16e8-43bd-9a0a-5c107b189f82" providerId="ADAL" clId="{67A40EA2-3B17-40DA-895F-F85DCF3B51F2}" dt="2023-12-04T22:30:19.878" v="926" actId="14100"/>
          <ac:spMkLst>
            <pc:docMk/>
            <pc:sldMk cId="2176035981" sldId="281"/>
            <ac:spMk id="509" creationId="{00000000-0000-0000-0000-000000000000}"/>
          </ac:spMkLst>
        </pc:spChg>
        <pc:spChg chg="mod">
          <ac:chgData name="Paulo Renato Xavier da Silva" userId="d2fbfea9-16e8-43bd-9a0a-5c107b189f82" providerId="ADAL" clId="{67A40EA2-3B17-40DA-895F-F85DCF3B51F2}" dt="2023-12-04T22:30:19.878" v="926" actId="14100"/>
          <ac:spMkLst>
            <pc:docMk/>
            <pc:sldMk cId="2176035981" sldId="281"/>
            <ac:spMk id="510" creationId="{00000000-0000-0000-0000-000000000000}"/>
          </ac:spMkLst>
        </pc:spChg>
        <pc:spChg chg="mod">
          <ac:chgData name="Paulo Renato Xavier da Silva" userId="d2fbfea9-16e8-43bd-9a0a-5c107b189f82" providerId="ADAL" clId="{67A40EA2-3B17-40DA-895F-F85DCF3B51F2}" dt="2023-12-04T22:30:19.878" v="926" actId="14100"/>
          <ac:spMkLst>
            <pc:docMk/>
            <pc:sldMk cId="2176035981" sldId="281"/>
            <ac:spMk id="511" creationId="{00000000-0000-0000-0000-000000000000}"/>
          </ac:spMkLst>
        </pc:spChg>
        <pc:spChg chg="mod">
          <ac:chgData name="Paulo Renato Xavier da Silva" userId="d2fbfea9-16e8-43bd-9a0a-5c107b189f82" providerId="ADAL" clId="{67A40EA2-3B17-40DA-895F-F85DCF3B51F2}" dt="2023-12-04T22:30:19.878" v="926" actId="14100"/>
          <ac:spMkLst>
            <pc:docMk/>
            <pc:sldMk cId="2176035981" sldId="281"/>
            <ac:spMk id="512" creationId="{00000000-0000-0000-0000-000000000000}"/>
          </ac:spMkLst>
        </pc:spChg>
        <pc:spChg chg="mod">
          <ac:chgData name="Paulo Renato Xavier da Silva" userId="d2fbfea9-16e8-43bd-9a0a-5c107b189f82" providerId="ADAL" clId="{67A40EA2-3B17-40DA-895F-F85DCF3B51F2}" dt="2023-12-04T22:30:19.878" v="926" actId="14100"/>
          <ac:spMkLst>
            <pc:docMk/>
            <pc:sldMk cId="2176035981" sldId="281"/>
            <ac:spMk id="513" creationId="{00000000-0000-0000-0000-000000000000}"/>
          </ac:spMkLst>
        </pc:spChg>
        <pc:spChg chg="mod">
          <ac:chgData name="Paulo Renato Xavier da Silva" userId="d2fbfea9-16e8-43bd-9a0a-5c107b189f82" providerId="ADAL" clId="{67A40EA2-3B17-40DA-895F-F85DCF3B51F2}" dt="2023-12-04T22:30:19.878" v="926" actId="14100"/>
          <ac:spMkLst>
            <pc:docMk/>
            <pc:sldMk cId="2176035981" sldId="281"/>
            <ac:spMk id="514" creationId="{00000000-0000-0000-0000-000000000000}"/>
          </ac:spMkLst>
        </pc:spChg>
        <pc:spChg chg="mod">
          <ac:chgData name="Paulo Renato Xavier da Silva" userId="d2fbfea9-16e8-43bd-9a0a-5c107b189f82" providerId="ADAL" clId="{67A40EA2-3B17-40DA-895F-F85DCF3B51F2}" dt="2023-12-04T22:30:19.878" v="926" actId="14100"/>
          <ac:spMkLst>
            <pc:docMk/>
            <pc:sldMk cId="2176035981" sldId="281"/>
            <ac:spMk id="515" creationId="{00000000-0000-0000-0000-000000000000}"/>
          </ac:spMkLst>
        </pc:spChg>
        <pc:spChg chg="mod">
          <ac:chgData name="Paulo Renato Xavier da Silva" userId="d2fbfea9-16e8-43bd-9a0a-5c107b189f82" providerId="ADAL" clId="{67A40EA2-3B17-40DA-895F-F85DCF3B51F2}" dt="2023-12-04T22:30:19.878" v="926" actId="14100"/>
          <ac:spMkLst>
            <pc:docMk/>
            <pc:sldMk cId="2176035981" sldId="281"/>
            <ac:spMk id="516" creationId="{00000000-0000-0000-0000-000000000000}"/>
          </ac:spMkLst>
        </pc:spChg>
        <pc:spChg chg="mod">
          <ac:chgData name="Paulo Renato Xavier da Silva" userId="d2fbfea9-16e8-43bd-9a0a-5c107b189f82" providerId="ADAL" clId="{67A40EA2-3B17-40DA-895F-F85DCF3B51F2}" dt="2023-12-04T22:30:19.878" v="926" actId="14100"/>
          <ac:spMkLst>
            <pc:docMk/>
            <pc:sldMk cId="2176035981" sldId="281"/>
            <ac:spMk id="523" creationId="{00000000-0000-0000-0000-000000000000}"/>
          </ac:spMkLst>
        </pc:spChg>
        <pc:spChg chg="mod">
          <ac:chgData name="Paulo Renato Xavier da Silva" userId="d2fbfea9-16e8-43bd-9a0a-5c107b189f82" providerId="ADAL" clId="{67A40EA2-3B17-40DA-895F-F85DCF3B51F2}" dt="2023-12-04T22:30:19.878" v="926" actId="14100"/>
          <ac:spMkLst>
            <pc:docMk/>
            <pc:sldMk cId="2176035981" sldId="281"/>
            <ac:spMk id="524" creationId="{00000000-0000-0000-0000-000000000000}"/>
          </ac:spMkLst>
        </pc:spChg>
        <pc:spChg chg="mod">
          <ac:chgData name="Paulo Renato Xavier da Silva" userId="d2fbfea9-16e8-43bd-9a0a-5c107b189f82" providerId="ADAL" clId="{67A40EA2-3B17-40DA-895F-F85DCF3B51F2}" dt="2023-12-04T22:30:19.878" v="926" actId="14100"/>
          <ac:spMkLst>
            <pc:docMk/>
            <pc:sldMk cId="2176035981" sldId="281"/>
            <ac:spMk id="525" creationId="{00000000-0000-0000-0000-000000000000}"/>
          </ac:spMkLst>
        </pc:spChg>
        <pc:spChg chg="mod">
          <ac:chgData name="Paulo Renato Xavier da Silva" userId="d2fbfea9-16e8-43bd-9a0a-5c107b189f82" providerId="ADAL" clId="{67A40EA2-3B17-40DA-895F-F85DCF3B51F2}" dt="2023-12-04T22:30:19.878" v="926" actId="14100"/>
          <ac:spMkLst>
            <pc:docMk/>
            <pc:sldMk cId="2176035981" sldId="281"/>
            <ac:spMk id="526" creationId="{00000000-0000-0000-0000-000000000000}"/>
          </ac:spMkLst>
        </pc:spChg>
        <pc:spChg chg="mod">
          <ac:chgData name="Paulo Renato Xavier da Silva" userId="d2fbfea9-16e8-43bd-9a0a-5c107b189f82" providerId="ADAL" clId="{67A40EA2-3B17-40DA-895F-F85DCF3B51F2}" dt="2023-12-04T22:30:19.878" v="926" actId="14100"/>
          <ac:spMkLst>
            <pc:docMk/>
            <pc:sldMk cId="2176035981" sldId="281"/>
            <ac:spMk id="527" creationId="{00000000-0000-0000-0000-000000000000}"/>
          </ac:spMkLst>
        </pc:spChg>
        <pc:spChg chg="mod">
          <ac:chgData name="Paulo Renato Xavier da Silva" userId="d2fbfea9-16e8-43bd-9a0a-5c107b189f82" providerId="ADAL" clId="{67A40EA2-3B17-40DA-895F-F85DCF3B51F2}" dt="2023-12-04T22:30:19.878" v="926" actId="14100"/>
          <ac:spMkLst>
            <pc:docMk/>
            <pc:sldMk cId="2176035981" sldId="281"/>
            <ac:spMk id="528" creationId="{00000000-0000-0000-0000-000000000000}"/>
          </ac:spMkLst>
        </pc:spChg>
        <pc:spChg chg="mod">
          <ac:chgData name="Paulo Renato Xavier da Silva" userId="d2fbfea9-16e8-43bd-9a0a-5c107b189f82" providerId="ADAL" clId="{67A40EA2-3B17-40DA-895F-F85DCF3B51F2}" dt="2023-12-04T22:30:19.878" v="926" actId="14100"/>
          <ac:spMkLst>
            <pc:docMk/>
            <pc:sldMk cId="2176035981" sldId="281"/>
            <ac:spMk id="529" creationId="{00000000-0000-0000-0000-000000000000}"/>
          </ac:spMkLst>
        </pc:spChg>
        <pc:spChg chg="mod">
          <ac:chgData name="Paulo Renato Xavier da Silva" userId="d2fbfea9-16e8-43bd-9a0a-5c107b189f82" providerId="ADAL" clId="{67A40EA2-3B17-40DA-895F-F85DCF3B51F2}" dt="2023-12-04T22:30:19.878" v="926" actId="14100"/>
          <ac:spMkLst>
            <pc:docMk/>
            <pc:sldMk cId="2176035981" sldId="281"/>
            <ac:spMk id="530" creationId="{00000000-0000-0000-0000-000000000000}"/>
          </ac:spMkLst>
        </pc:spChg>
        <pc:spChg chg="mod">
          <ac:chgData name="Paulo Renato Xavier da Silva" userId="d2fbfea9-16e8-43bd-9a0a-5c107b189f82" providerId="ADAL" clId="{67A40EA2-3B17-40DA-895F-F85DCF3B51F2}" dt="2023-12-04T22:30:19.878" v="926" actId="14100"/>
          <ac:spMkLst>
            <pc:docMk/>
            <pc:sldMk cId="2176035981" sldId="281"/>
            <ac:spMk id="531" creationId="{00000000-0000-0000-0000-000000000000}"/>
          </ac:spMkLst>
        </pc:spChg>
        <pc:spChg chg="mod">
          <ac:chgData name="Paulo Renato Xavier da Silva" userId="d2fbfea9-16e8-43bd-9a0a-5c107b189f82" providerId="ADAL" clId="{67A40EA2-3B17-40DA-895F-F85DCF3B51F2}" dt="2023-12-04T22:30:19.878" v="926" actId="14100"/>
          <ac:spMkLst>
            <pc:docMk/>
            <pc:sldMk cId="2176035981" sldId="281"/>
            <ac:spMk id="532" creationId="{00000000-0000-0000-0000-000000000000}"/>
          </ac:spMkLst>
        </pc:spChg>
        <pc:spChg chg="mod">
          <ac:chgData name="Paulo Renato Xavier da Silva" userId="d2fbfea9-16e8-43bd-9a0a-5c107b189f82" providerId="ADAL" clId="{67A40EA2-3B17-40DA-895F-F85DCF3B51F2}" dt="2023-12-04T22:30:19.878" v="926" actId="14100"/>
          <ac:spMkLst>
            <pc:docMk/>
            <pc:sldMk cId="2176035981" sldId="281"/>
            <ac:spMk id="533" creationId="{00000000-0000-0000-0000-000000000000}"/>
          </ac:spMkLst>
        </pc:spChg>
        <pc:spChg chg="mod">
          <ac:chgData name="Paulo Renato Xavier da Silva" userId="d2fbfea9-16e8-43bd-9a0a-5c107b189f82" providerId="ADAL" clId="{67A40EA2-3B17-40DA-895F-F85DCF3B51F2}" dt="2023-12-04T22:30:19.878" v="926" actId="14100"/>
          <ac:spMkLst>
            <pc:docMk/>
            <pc:sldMk cId="2176035981" sldId="281"/>
            <ac:spMk id="534" creationId="{00000000-0000-0000-0000-000000000000}"/>
          </ac:spMkLst>
        </pc:spChg>
        <pc:spChg chg="mod">
          <ac:chgData name="Paulo Renato Xavier da Silva" userId="d2fbfea9-16e8-43bd-9a0a-5c107b189f82" providerId="ADAL" clId="{67A40EA2-3B17-40DA-895F-F85DCF3B51F2}" dt="2023-12-04T22:30:19.878" v="926" actId="14100"/>
          <ac:spMkLst>
            <pc:docMk/>
            <pc:sldMk cId="2176035981" sldId="281"/>
            <ac:spMk id="535" creationId="{00000000-0000-0000-0000-000000000000}"/>
          </ac:spMkLst>
        </pc:spChg>
        <pc:spChg chg="mod">
          <ac:chgData name="Paulo Renato Xavier da Silva" userId="d2fbfea9-16e8-43bd-9a0a-5c107b189f82" providerId="ADAL" clId="{67A40EA2-3B17-40DA-895F-F85DCF3B51F2}" dt="2023-12-04T22:30:19.878" v="926" actId="14100"/>
          <ac:spMkLst>
            <pc:docMk/>
            <pc:sldMk cId="2176035981" sldId="281"/>
            <ac:spMk id="536" creationId="{00000000-0000-0000-0000-000000000000}"/>
          </ac:spMkLst>
        </pc:spChg>
        <pc:spChg chg="mod">
          <ac:chgData name="Paulo Renato Xavier da Silva" userId="d2fbfea9-16e8-43bd-9a0a-5c107b189f82" providerId="ADAL" clId="{67A40EA2-3B17-40DA-895F-F85DCF3B51F2}" dt="2023-12-04T22:30:19.878" v="926" actId="14100"/>
          <ac:spMkLst>
            <pc:docMk/>
            <pc:sldMk cId="2176035981" sldId="281"/>
            <ac:spMk id="537" creationId="{00000000-0000-0000-0000-000000000000}"/>
          </ac:spMkLst>
        </pc:spChg>
        <pc:spChg chg="mod">
          <ac:chgData name="Paulo Renato Xavier da Silva" userId="d2fbfea9-16e8-43bd-9a0a-5c107b189f82" providerId="ADAL" clId="{67A40EA2-3B17-40DA-895F-F85DCF3B51F2}" dt="2023-12-04T22:30:19.878" v="926" actId="14100"/>
          <ac:spMkLst>
            <pc:docMk/>
            <pc:sldMk cId="2176035981" sldId="281"/>
            <ac:spMk id="544" creationId="{00000000-0000-0000-0000-000000000000}"/>
          </ac:spMkLst>
        </pc:spChg>
        <pc:spChg chg="mod">
          <ac:chgData name="Paulo Renato Xavier da Silva" userId="d2fbfea9-16e8-43bd-9a0a-5c107b189f82" providerId="ADAL" clId="{67A40EA2-3B17-40DA-895F-F85DCF3B51F2}" dt="2023-12-04T22:30:19.878" v="926" actId="14100"/>
          <ac:spMkLst>
            <pc:docMk/>
            <pc:sldMk cId="2176035981" sldId="281"/>
            <ac:spMk id="545" creationId="{00000000-0000-0000-0000-000000000000}"/>
          </ac:spMkLst>
        </pc:spChg>
        <pc:spChg chg="mod">
          <ac:chgData name="Paulo Renato Xavier da Silva" userId="d2fbfea9-16e8-43bd-9a0a-5c107b189f82" providerId="ADAL" clId="{67A40EA2-3B17-40DA-895F-F85DCF3B51F2}" dt="2023-12-04T22:30:19.878" v="926" actId="14100"/>
          <ac:spMkLst>
            <pc:docMk/>
            <pc:sldMk cId="2176035981" sldId="281"/>
            <ac:spMk id="546" creationId="{00000000-0000-0000-0000-000000000000}"/>
          </ac:spMkLst>
        </pc:spChg>
        <pc:spChg chg="mod">
          <ac:chgData name="Paulo Renato Xavier da Silva" userId="d2fbfea9-16e8-43bd-9a0a-5c107b189f82" providerId="ADAL" clId="{67A40EA2-3B17-40DA-895F-F85DCF3B51F2}" dt="2023-12-04T22:30:19.878" v="926" actId="14100"/>
          <ac:spMkLst>
            <pc:docMk/>
            <pc:sldMk cId="2176035981" sldId="281"/>
            <ac:spMk id="547" creationId="{00000000-0000-0000-0000-000000000000}"/>
          </ac:spMkLst>
        </pc:spChg>
        <pc:spChg chg="mod">
          <ac:chgData name="Paulo Renato Xavier da Silva" userId="d2fbfea9-16e8-43bd-9a0a-5c107b189f82" providerId="ADAL" clId="{67A40EA2-3B17-40DA-895F-F85DCF3B51F2}" dt="2023-12-04T22:30:19.878" v="926" actId="14100"/>
          <ac:spMkLst>
            <pc:docMk/>
            <pc:sldMk cId="2176035981" sldId="281"/>
            <ac:spMk id="548" creationId="{00000000-0000-0000-0000-000000000000}"/>
          </ac:spMkLst>
        </pc:spChg>
        <pc:spChg chg="mod">
          <ac:chgData name="Paulo Renato Xavier da Silva" userId="d2fbfea9-16e8-43bd-9a0a-5c107b189f82" providerId="ADAL" clId="{67A40EA2-3B17-40DA-895F-F85DCF3B51F2}" dt="2023-12-04T22:30:19.878" v="926" actId="14100"/>
          <ac:spMkLst>
            <pc:docMk/>
            <pc:sldMk cId="2176035981" sldId="281"/>
            <ac:spMk id="549" creationId="{00000000-0000-0000-0000-000000000000}"/>
          </ac:spMkLst>
        </pc:spChg>
        <pc:spChg chg="mod">
          <ac:chgData name="Paulo Renato Xavier da Silva" userId="d2fbfea9-16e8-43bd-9a0a-5c107b189f82" providerId="ADAL" clId="{67A40EA2-3B17-40DA-895F-F85DCF3B51F2}" dt="2023-12-04T22:30:19.878" v="926" actId="14100"/>
          <ac:spMkLst>
            <pc:docMk/>
            <pc:sldMk cId="2176035981" sldId="281"/>
            <ac:spMk id="550" creationId="{00000000-0000-0000-0000-000000000000}"/>
          </ac:spMkLst>
        </pc:spChg>
        <pc:spChg chg="mod">
          <ac:chgData name="Paulo Renato Xavier da Silva" userId="d2fbfea9-16e8-43bd-9a0a-5c107b189f82" providerId="ADAL" clId="{67A40EA2-3B17-40DA-895F-F85DCF3B51F2}" dt="2023-12-04T22:30:19.878" v="926" actId="14100"/>
          <ac:spMkLst>
            <pc:docMk/>
            <pc:sldMk cId="2176035981" sldId="281"/>
            <ac:spMk id="551" creationId="{00000000-0000-0000-0000-000000000000}"/>
          </ac:spMkLst>
        </pc:spChg>
        <pc:spChg chg="mod">
          <ac:chgData name="Paulo Renato Xavier da Silva" userId="d2fbfea9-16e8-43bd-9a0a-5c107b189f82" providerId="ADAL" clId="{67A40EA2-3B17-40DA-895F-F85DCF3B51F2}" dt="2023-12-04T22:30:19.878" v="926" actId="14100"/>
          <ac:spMkLst>
            <pc:docMk/>
            <pc:sldMk cId="2176035981" sldId="281"/>
            <ac:spMk id="552" creationId="{00000000-0000-0000-0000-000000000000}"/>
          </ac:spMkLst>
        </pc:spChg>
        <pc:spChg chg="mod">
          <ac:chgData name="Paulo Renato Xavier da Silva" userId="d2fbfea9-16e8-43bd-9a0a-5c107b189f82" providerId="ADAL" clId="{67A40EA2-3B17-40DA-895F-F85DCF3B51F2}" dt="2023-12-04T22:30:19.878" v="926" actId="14100"/>
          <ac:spMkLst>
            <pc:docMk/>
            <pc:sldMk cId="2176035981" sldId="281"/>
            <ac:spMk id="553" creationId="{00000000-0000-0000-0000-000000000000}"/>
          </ac:spMkLst>
        </pc:spChg>
        <pc:spChg chg="mod">
          <ac:chgData name="Paulo Renato Xavier da Silva" userId="d2fbfea9-16e8-43bd-9a0a-5c107b189f82" providerId="ADAL" clId="{67A40EA2-3B17-40DA-895F-F85DCF3B51F2}" dt="2023-12-04T22:30:19.878" v="926" actId="14100"/>
          <ac:spMkLst>
            <pc:docMk/>
            <pc:sldMk cId="2176035981" sldId="281"/>
            <ac:spMk id="554" creationId="{00000000-0000-0000-0000-000000000000}"/>
          </ac:spMkLst>
        </pc:spChg>
        <pc:spChg chg="mod">
          <ac:chgData name="Paulo Renato Xavier da Silva" userId="d2fbfea9-16e8-43bd-9a0a-5c107b189f82" providerId="ADAL" clId="{67A40EA2-3B17-40DA-895F-F85DCF3B51F2}" dt="2023-12-04T22:30:19.878" v="926" actId="14100"/>
          <ac:spMkLst>
            <pc:docMk/>
            <pc:sldMk cId="2176035981" sldId="281"/>
            <ac:spMk id="555" creationId="{00000000-0000-0000-0000-000000000000}"/>
          </ac:spMkLst>
        </pc:spChg>
        <pc:spChg chg="mod">
          <ac:chgData name="Paulo Renato Xavier da Silva" userId="d2fbfea9-16e8-43bd-9a0a-5c107b189f82" providerId="ADAL" clId="{67A40EA2-3B17-40DA-895F-F85DCF3B51F2}" dt="2023-12-04T22:30:19.878" v="926" actId="14100"/>
          <ac:spMkLst>
            <pc:docMk/>
            <pc:sldMk cId="2176035981" sldId="281"/>
            <ac:spMk id="556" creationId="{00000000-0000-0000-0000-000000000000}"/>
          </ac:spMkLst>
        </pc:spChg>
        <pc:spChg chg="mod">
          <ac:chgData name="Paulo Renato Xavier da Silva" userId="d2fbfea9-16e8-43bd-9a0a-5c107b189f82" providerId="ADAL" clId="{67A40EA2-3B17-40DA-895F-F85DCF3B51F2}" dt="2023-12-04T22:30:19.878" v="926" actId="14100"/>
          <ac:spMkLst>
            <pc:docMk/>
            <pc:sldMk cId="2176035981" sldId="281"/>
            <ac:spMk id="557" creationId="{00000000-0000-0000-0000-000000000000}"/>
          </ac:spMkLst>
        </pc:spChg>
        <pc:spChg chg="mod">
          <ac:chgData name="Paulo Renato Xavier da Silva" userId="d2fbfea9-16e8-43bd-9a0a-5c107b189f82" providerId="ADAL" clId="{67A40EA2-3B17-40DA-895F-F85DCF3B51F2}" dt="2023-12-04T22:30:19.878" v="926" actId="14100"/>
          <ac:spMkLst>
            <pc:docMk/>
            <pc:sldMk cId="2176035981" sldId="281"/>
            <ac:spMk id="558" creationId="{00000000-0000-0000-0000-000000000000}"/>
          </ac:spMkLst>
        </pc:spChg>
        <pc:spChg chg="mod">
          <ac:chgData name="Paulo Renato Xavier da Silva" userId="d2fbfea9-16e8-43bd-9a0a-5c107b189f82" providerId="ADAL" clId="{67A40EA2-3B17-40DA-895F-F85DCF3B51F2}" dt="2023-12-04T22:30:19.878" v="926" actId="14100"/>
          <ac:spMkLst>
            <pc:docMk/>
            <pc:sldMk cId="2176035981" sldId="281"/>
            <ac:spMk id="565" creationId="{00000000-0000-0000-0000-000000000000}"/>
          </ac:spMkLst>
        </pc:spChg>
        <pc:spChg chg="mod">
          <ac:chgData name="Paulo Renato Xavier da Silva" userId="d2fbfea9-16e8-43bd-9a0a-5c107b189f82" providerId="ADAL" clId="{67A40EA2-3B17-40DA-895F-F85DCF3B51F2}" dt="2023-12-04T22:30:19.878" v="926" actId="14100"/>
          <ac:spMkLst>
            <pc:docMk/>
            <pc:sldMk cId="2176035981" sldId="281"/>
            <ac:spMk id="566" creationId="{00000000-0000-0000-0000-000000000000}"/>
          </ac:spMkLst>
        </pc:spChg>
        <pc:spChg chg="mod">
          <ac:chgData name="Paulo Renato Xavier da Silva" userId="d2fbfea9-16e8-43bd-9a0a-5c107b189f82" providerId="ADAL" clId="{67A40EA2-3B17-40DA-895F-F85DCF3B51F2}" dt="2023-12-04T22:30:19.878" v="926" actId="14100"/>
          <ac:spMkLst>
            <pc:docMk/>
            <pc:sldMk cId="2176035981" sldId="281"/>
            <ac:spMk id="567" creationId="{00000000-0000-0000-0000-000000000000}"/>
          </ac:spMkLst>
        </pc:spChg>
        <pc:spChg chg="mod">
          <ac:chgData name="Paulo Renato Xavier da Silva" userId="d2fbfea9-16e8-43bd-9a0a-5c107b189f82" providerId="ADAL" clId="{67A40EA2-3B17-40DA-895F-F85DCF3B51F2}" dt="2023-12-04T22:30:19.878" v="926" actId="14100"/>
          <ac:spMkLst>
            <pc:docMk/>
            <pc:sldMk cId="2176035981" sldId="281"/>
            <ac:spMk id="568" creationId="{00000000-0000-0000-0000-000000000000}"/>
          </ac:spMkLst>
        </pc:spChg>
        <pc:spChg chg="mod">
          <ac:chgData name="Paulo Renato Xavier da Silva" userId="d2fbfea9-16e8-43bd-9a0a-5c107b189f82" providerId="ADAL" clId="{67A40EA2-3B17-40DA-895F-F85DCF3B51F2}" dt="2023-12-04T22:30:19.878" v="926" actId="14100"/>
          <ac:spMkLst>
            <pc:docMk/>
            <pc:sldMk cId="2176035981" sldId="281"/>
            <ac:spMk id="569" creationId="{00000000-0000-0000-0000-000000000000}"/>
          </ac:spMkLst>
        </pc:spChg>
        <pc:spChg chg="mod">
          <ac:chgData name="Paulo Renato Xavier da Silva" userId="d2fbfea9-16e8-43bd-9a0a-5c107b189f82" providerId="ADAL" clId="{67A40EA2-3B17-40DA-895F-F85DCF3B51F2}" dt="2023-12-04T22:30:19.878" v="926" actId="14100"/>
          <ac:spMkLst>
            <pc:docMk/>
            <pc:sldMk cId="2176035981" sldId="281"/>
            <ac:spMk id="570" creationId="{00000000-0000-0000-0000-000000000000}"/>
          </ac:spMkLst>
        </pc:spChg>
        <pc:spChg chg="mod">
          <ac:chgData name="Paulo Renato Xavier da Silva" userId="d2fbfea9-16e8-43bd-9a0a-5c107b189f82" providerId="ADAL" clId="{67A40EA2-3B17-40DA-895F-F85DCF3B51F2}" dt="2023-12-04T22:30:19.878" v="926" actId="14100"/>
          <ac:spMkLst>
            <pc:docMk/>
            <pc:sldMk cId="2176035981" sldId="281"/>
            <ac:spMk id="571" creationId="{00000000-0000-0000-0000-000000000000}"/>
          </ac:spMkLst>
        </pc:spChg>
        <pc:spChg chg="mod">
          <ac:chgData name="Paulo Renato Xavier da Silva" userId="d2fbfea9-16e8-43bd-9a0a-5c107b189f82" providerId="ADAL" clId="{67A40EA2-3B17-40DA-895F-F85DCF3B51F2}" dt="2023-12-04T22:30:19.878" v="926" actId="14100"/>
          <ac:spMkLst>
            <pc:docMk/>
            <pc:sldMk cId="2176035981" sldId="281"/>
            <ac:spMk id="572" creationId="{00000000-0000-0000-0000-000000000000}"/>
          </ac:spMkLst>
        </pc:spChg>
        <pc:spChg chg="mod">
          <ac:chgData name="Paulo Renato Xavier da Silva" userId="d2fbfea9-16e8-43bd-9a0a-5c107b189f82" providerId="ADAL" clId="{67A40EA2-3B17-40DA-895F-F85DCF3B51F2}" dt="2023-12-04T22:30:19.878" v="926" actId="14100"/>
          <ac:spMkLst>
            <pc:docMk/>
            <pc:sldMk cId="2176035981" sldId="281"/>
            <ac:spMk id="573" creationId="{00000000-0000-0000-0000-000000000000}"/>
          </ac:spMkLst>
        </pc:spChg>
        <pc:spChg chg="mod">
          <ac:chgData name="Paulo Renato Xavier da Silva" userId="d2fbfea9-16e8-43bd-9a0a-5c107b189f82" providerId="ADAL" clId="{67A40EA2-3B17-40DA-895F-F85DCF3B51F2}" dt="2023-12-04T22:30:19.878" v="926" actId="14100"/>
          <ac:spMkLst>
            <pc:docMk/>
            <pc:sldMk cId="2176035981" sldId="281"/>
            <ac:spMk id="574" creationId="{00000000-0000-0000-0000-000000000000}"/>
          </ac:spMkLst>
        </pc:spChg>
        <pc:spChg chg="mod">
          <ac:chgData name="Paulo Renato Xavier da Silva" userId="d2fbfea9-16e8-43bd-9a0a-5c107b189f82" providerId="ADAL" clId="{67A40EA2-3B17-40DA-895F-F85DCF3B51F2}" dt="2023-12-04T22:30:19.878" v="926" actId="14100"/>
          <ac:spMkLst>
            <pc:docMk/>
            <pc:sldMk cId="2176035981" sldId="281"/>
            <ac:spMk id="575" creationId="{00000000-0000-0000-0000-000000000000}"/>
          </ac:spMkLst>
        </pc:spChg>
        <pc:spChg chg="mod">
          <ac:chgData name="Paulo Renato Xavier da Silva" userId="d2fbfea9-16e8-43bd-9a0a-5c107b189f82" providerId="ADAL" clId="{67A40EA2-3B17-40DA-895F-F85DCF3B51F2}" dt="2023-12-04T22:30:19.878" v="926" actId="14100"/>
          <ac:spMkLst>
            <pc:docMk/>
            <pc:sldMk cId="2176035981" sldId="281"/>
            <ac:spMk id="576" creationId="{00000000-0000-0000-0000-000000000000}"/>
          </ac:spMkLst>
        </pc:spChg>
        <pc:spChg chg="mod">
          <ac:chgData name="Paulo Renato Xavier da Silva" userId="d2fbfea9-16e8-43bd-9a0a-5c107b189f82" providerId="ADAL" clId="{67A40EA2-3B17-40DA-895F-F85DCF3B51F2}" dt="2023-12-04T22:30:19.878" v="926" actId="14100"/>
          <ac:spMkLst>
            <pc:docMk/>
            <pc:sldMk cId="2176035981" sldId="281"/>
            <ac:spMk id="577" creationId="{00000000-0000-0000-0000-000000000000}"/>
          </ac:spMkLst>
        </pc:spChg>
        <pc:spChg chg="mod">
          <ac:chgData name="Paulo Renato Xavier da Silva" userId="d2fbfea9-16e8-43bd-9a0a-5c107b189f82" providerId="ADAL" clId="{67A40EA2-3B17-40DA-895F-F85DCF3B51F2}" dt="2023-12-04T22:30:19.878" v="926" actId="14100"/>
          <ac:spMkLst>
            <pc:docMk/>
            <pc:sldMk cId="2176035981" sldId="281"/>
            <ac:spMk id="578" creationId="{00000000-0000-0000-0000-000000000000}"/>
          </ac:spMkLst>
        </pc:spChg>
        <pc:spChg chg="mod">
          <ac:chgData name="Paulo Renato Xavier da Silva" userId="d2fbfea9-16e8-43bd-9a0a-5c107b189f82" providerId="ADAL" clId="{67A40EA2-3B17-40DA-895F-F85DCF3B51F2}" dt="2023-12-04T22:30:19.878" v="926" actId="14100"/>
          <ac:spMkLst>
            <pc:docMk/>
            <pc:sldMk cId="2176035981" sldId="281"/>
            <ac:spMk id="579" creationId="{00000000-0000-0000-0000-000000000000}"/>
          </ac:spMkLst>
        </pc:spChg>
        <pc:spChg chg="mod">
          <ac:chgData name="Paulo Renato Xavier da Silva" userId="d2fbfea9-16e8-43bd-9a0a-5c107b189f82" providerId="ADAL" clId="{67A40EA2-3B17-40DA-895F-F85DCF3B51F2}" dt="2023-12-04T22:30:19.878" v="926" actId="14100"/>
          <ac:spMkLst>
            <pc:docMk/>
            <pc:sldMk cId="2176035981" sldId="281"/>
            <ac:spMk id="586" creationId="{00000000-0000-0000-0000-000000000000}"/>
          </ac:spMkLst>
        </pc:spChg>
        <pc:spChg chg="mod">
          <ac:chgData name="Paulo Renato Xavier da Silva" userId="d2fbfea9-16e8-43bd-9a0a-5c107b189f82" providerId="ADAL" clId="{67A40EA2-3B17-40DA-895F-F85DCF3B51F2}" dt="2023-12-04T22:30:19.878" v="926" actId="14100"/>
          <ac:spMkLst>
            <pc:docMk/>
            <pc:sldMk cId="2176035981" sldId="281"/>
            <ac:spMk id="587" creationId="{00000000-0000-0000-0000-000000000000}"/>
          </ac:spMkLst>
        </pc:spChg>
        <pc:spChg chg="mod">
          <ac:chgData name="Paulo Renato Xavier da Silva" userId="d2fbfea9-16e8-43bd-9a0a-5c107b189f82" providerId="ADAL" clId="{67A40EA2-3B17-40DA-895F-F85DCF3B51F2}" dt="2023-12-04T22:30:19.878" v="926" actId="14100"/>
          <ac:spMkLst>
            <pc:docMk/>
            <pc:sldMk cId="2176035981" sldId="281"/>
            <ac:spMk id="588" creationId="{00000000-0000-0000-0000-000000000000}"/>
          </ac:spMkLst>
        </pc:spChg>
        <pc:spChg chg="mod">
          <ac:chgData name="Paulo Renato Xavier da Silva" userId="d2fbfea9-16e8-43bd-9a0a-5c107b189f82" providerId="ADAL" clId="{67A40EA2-3B17-40DA-895F-F85DCF3B51F2}" dt="2023-12-04T22:30:19.878" v="926" actId="14100"/>
          <ac:spMkLst>
            <pc:docMk/>
            <pc:sldMk cId="2176035981" sldId="281"/>
            <ac:spMk id="589" creationId="{00000000-0000-0000-0000-000000000000}"/>
          </ac:spMkLst>
        </pc:spChg>
        <pc:spChg chg="mod">
          <ac:chgData name="Paulo Renato Xavier da Silva" userId="d2fbfea9-16e8-43bd-9a0a-5c107b189f82" providerId="ADAL" clId="{67A40EA2-3B17-40DA-895F-F85DCF3B51F2}" dt="2023-12-04T22:30:19.878" v="926" actId="14100"/>
          <ac:spMkLst>
            <pc:docMk/>
            <pc:sldMk cId="2176035981" sldId="281"/>
            <ac:spMk id="590" creationId="{00000000-0000-0000-0000-000000000000}"/>
          </ac:spMkLst>
        </pc:spChg>
        <pc:spChg chg="mod">
          <ac:chgData name="Paulo Renato Xavier da Silva" userId="d2fbfea9-16e8-43bd-9a0a-5c107b189f82" providerId="ADAL" clId="{67A40EA2-3B17-40DA-895F-F85DCF3B51F2}" dt="2023-12-04T22:30:19.878" v="926" actId="14100"/>
          <ac:spMkLst>
            <pc:docMk/>
            <pc:sldMk cId="2176035981" sldId="281"/>
            <ac:spMk id="591" creationId="{00000000-0000-0000-0000-000000000000}"/>
          </ac:spMkLst>
        </pc:spChg>
        <pc:spChg chg="mod">
          <ac:chgData name="Paulo Renato Xavier da Silva" userId="d2fbfea9-16e8-43bd-9a0a-5c107b189f82" providerId="ADAL" clId="{67A40EA2-3B17-40DA-895F-F85DCF3B51F2}" dt="2023-12-04T22:30:19.878" v="926" actId="14100"/>
          <ac:spMkLst>
            <pc:docMk/>
            <pc:sldMk cId="2176035981" sldId="281"/>
            <ac:spMk id="592" creationId="{00000000-0000-0000-0000-000000000000}"/>
          </ac:spMkLst>
        </pc:spChg>
        <pc:spChg chg="mod">
          <ac:chgData name="Paulo Renato Xavier da Silva" userId="d2fbfea9-16e8-43bd-9a0a-5c107b189f82" providerId="ADAL" clId="{67A40EA2-3B17-40DA-895F-F85DCF3B51F2}" dt="2023-12-04T22:30:19.878" v="926" actId="14100"/>
          <ac:spMkLst>
            <pc:docMk/>
            <pc:sldMk cId="2176035981" sldId="281"/>
            <ac:spMk id="593" creationId="{00000000-0000-0000-0000-000000000000}"/>
          </ac:spMkLst>
        </pc:spChg>
        <pc:spChg chg="mod">
          <ac:chgData name="Paulo Renato Xavier da Silva" userId="d2fbfea9-16e8-43bd-9a0a-5c107b189f82" providerId="ADAL" clId="{67A40EA2-3B17-40DA-895F-F85DCF3B51F2}" dt="2023-12-04T22:30:19.878" v="926" actId="14100"/>
          <ac:spMkLst>
            <pc:docMk/>
            <pc:sldMk cId="2176035981" sldId="281"/>
            <ac:spMk id="594" creationId="{00000000-0000-0000-0000-000000000000}"/>
          </ac:spMkLst>
        </pc:spChg>
        <pc:spChg chg="mod">
          <ac:chgData name="Paulo Renato Xavier da Silva" userId="d2fbfea9-16e8-43bd-9a0a-5c107b189f82" providerId="ADAL" clId="{67A40EA2-3B17-40DA-895F-F85DCF3B51F2}" dt="2023-12-04T22:30:19.878" v="926" actId="14100"/>
          <ac:spMkLst>
            <pc:docMk/>
            <pc:sldMk cId="2176035981" sldId="281"/>
            <ac:spMk id="595" creationId="{00000000-0000-0000-0000-000000000000}"/>
          </ac:spMkLst>
        </pc:spChg>
        <pc:spChg chg="mod">
          <ac:chgData name="Paulo Renato Xavier da Silva" userId="d2fbfea9-16e8-43bd-9a0a-5c107b189f82" providerId="ADAL" clId="{67A40EA2-3B17-40DA-895F-F85DCF3B51F2}" dt="2023-12-04T22:30:19.878" v="926" actId="14100"/>
          <ac:spMkLst>
            <pc:docMk/>
            <pc:sldMk cId="2176035981" sldId="281"/>
            <ac:spMk id="596" creationId="{00000000-0000-0000-0000-000000000000}"/>
          </ac:spMkLst>
        </pc:spChg>
        <pc:spChg chg="mod">
          <ac:chgData name="Paulo Renato Xavier da Silva" userId="d2fbfea9-16e8-43bd-9a0a-5c107b189f82" providerId="ADAL" clId="{67A40EA2-3B17-40DA-895F-F85DCF3B51F2}" dt="2023-12-04T22:30:19.878" v="926" actId="14100"/>
          <ac:spMkLst>
            <pc:docMk/>
            <pc:sldMk cId="2176035981" sldId="281"/>
            <ac:spMk id="597" creationId="{00000000-0000-0000-0000-000000000000}"/>
          </ac:spMkLst>
        </pc:spChg>
        <pc:spChg chg="mod">
          <ac:chgData name="Paulo Renato Xavier da Silva" userId="d2fbfea9-16e8-43bd-9a0a-5c107b189f82" providerId="ADAL" clId="{67A40EA2-3B17-40DA-895F-F85DCF3B51F2}" dt="2023-12-04T22:30:19.878" v="926" actId="14100"/>
          <ac:spMkLst>
            <pc:docMk/>
            <pc:sldMk cId="2176035981" sldId="281"/>
            <ac:spMk id="598" creationId="{00000000-0000-0000-0000-000000000000}"/>
          </ac:spMkLst>
        </pc:spChg>
        <pc:spChg chg="mod">
          <ac:chgData name="Paulo Renato Xavier da Silva" userId="d2fbfea9-16e8-43bd-9a0a-5c107b189f82" providerId="ADAL" clId="{67A40EA2-3B17-40DA-895F-F85DCF3B51F2}" dt="2023-12-04T22:30:19.878" v="926" actId="14100"/>
          <ac:spMkLst>
            <pc:docMk/>
            <pc:sldMk cId="2176035981" sldId="281"/>
            <ac:spMk id="600" creationId="{00000000-0000-0000-0000-000000000000}"/>
          </ac:spMkLst>
        </pc:spChg>
        <pc:spChg chg="mod">
          <ac:chgData name="Paulo Renato Xavier da Silva" userId="d2fbfea9-16e8-43bd-9a0a-5c107b189f82" providerId="ADAL" clId="{67A40EA2-3B17-40DA-895F-F85DCF3B51F2}" dt="2023-12-04T22:33:36.802" v="927"/>
          <ac:spMkLst>
            <pc:docMk/>
            <pc:sldMk cId="2176035981" sldId="281"/>
            <ac:spMk id="601" creationId="{00000000-0000-0000-0000-000000000000}"/>
          </ac:spMkLst>
        </pc:spChg>
        <pc:spChg chg="mod">
          <ac:chgData name="Paulo Renato Xavier da Silva" userId="d2fbfea9-16e8-43bd-9a0a-5c107b189f82" providerId="ADAL" clId="{67A40EA2-3B17-40DA-895F-F85DCF3B51F2}" dt="2023-12-04T22:30:19.878" v="926" actId="14100"/>
          <ac:spMkLst>
            <pc:docMk/>
            <pc:sldMk cId="2176035981" sldId="281"/>
            <ac:spMk id="608" creationId="{00000000-0000-0000-0000-000000000000}"/>
          </ac:spMkLst>
        </pc:spChg>
        <pc:spChg chg="mod">
          <ac:chgData name="Paulo Renato Xavier da Silva" userId="d2fbfea9-16e8-43bd-9a0a-5c107b189f82" providerId="ADAL" clId="{67A40EA2-3B17-40DA-895F-F85DCF3B51F2}" dt="2023-12-04T22:30:19.878" v="926" actId="14100"/>
          <ac:spMkLst>
            <pc:docMk/>
            <pc:sldMk cId="2176035981" sldId="281"/>
            <ac:spMk id="610" creationId="{00000000-0000-0000-0000-000000000000}"/>
          </ac:spMkLst>
        </pc:spChg>
        <pc:spChg chg="mod">
          <ac:chgData name="Paulo Renato Xavier da Silva" userId="d2fbfea9-16e8-43bd-9a0a-5c107b189f82" providerId="ADAL" clId="{67A40EA2-3B17-40DA-895F-F85DCF3B51F2}" dt="2023-12-04T22:30:19.878" v="926" actId="14100"/>
          <ac:spMkLst>
            <pc:docMk/>
            <pc:sldMk cId="2176035981" sldId="281"/>
            <ac:spMk id="611" creationId="{00000000-0000-0000-0000-000000000000}"/>
          </ac:spMkLst>
        </pc:spChg>
        <pc:grpChg chg="mod">
          <ac:chgData name="Paulo Renato Xavier da Silva" userId="d2fbfea9-16e8-43bd-9a0a-5c107b189f82" providerId="ADAL" clId="{67A40EA2-3B17-40DA-895F-F85DCF3B51F2}" dt="2023-12-04T22:30:19.878" v="926" actId="14100"/>
          <ac:grpSpMkLst>
            <pc:docMk/>
            <pc:sldMk cId="2176035981" sldId="281"/>
            <ac:grpSpMk id="201" creationId="{00000000-0000-0000-0000-000000000000}"/>
          </ac:grpSpMkLst>
        </pc:grpChg>
        <pc:grpChg chg="mod">
          <ac:chgData name="Paulo Renato Xavier da Silva" userId="d2fbfea9-16e8-43bd-9a0a-5c107b189f82" providerId="ADAL" clId="{67A40EA2-3B17-40DA-895F-F85DCF3B51F2}" dt="2023-12-04T22:30:19.878" v="926" actId="14100"/>
          <ac:grpSpMkLst>
            <pc:docMk/>
            <pc:sldMk cId="2176035981" sldId="281"/>
            <ac:grpSpMk id="208" creationId="{00000000-0000-0000-0000-000000000000}"/>
          </ac:grpSpMkLst>
        </pc:grpChg>
        <pc:grpChg chg="mod">
          <ac:chgData name="Paulo Renato Xavier da Silva" userId="d2fbfea9-16e8-43bd-9a0a-5c107b189f82" providerId="ADAL" clId="{67A40EA2-3B17-40DA-895F-F85DCF3B51F2}" dt="2023-12-04T22:30:19.878" v="926" actId="14100"/>
          <ac:grpSpMkLst>
            <pc:docMk/>
            <pc:sldMk cId="2176035981" sldId="281"/>
            <ac:grpSpMk id="210" creationId="{00000000-0000-0000-0000-000000000000}"/>
          </ac:grpSpMkLst>
        </pc:grpChg>
        <pc:grpChg chg="mod">
          <ac:chgData name="Paulo Renato Xavier da Silva" userId="d2fbfea9-16e8-43bd-9a0a-5c107b189f82" providerId="ADAL" clId="{67A40EA2-3B17-40DA-895F-F85DCF3B51F2}" dt="2023-12-04T22:30:19.878" v="926" actId="14100"/>
          <ac:grpSpMkLst>
            <pc:docMk/>
            <pc:sldMk cId="2176035981" sldId="281"/>
            <ac:grpSpMk id="211" creationId="{00000000-0000-0000-0000-000000000000}"/>
          </ac:grpSpMkLst>
        </pc:grpChg>
        <pc:grpChg chg="mod">
          <ac:chgData name="Paulo Renato Xavier da Silva" userId="d2fbfea9-16e8-43bd-9a0a-5c107b189f82" providerId="ADAL" clId="{67A40EA2-3B17-40DA-895F-F85DCF3B51F2}" dt="2023-12-04T22:30:19.878" v="926" actId="14100"/>
          <ac:grpSpMkLst>
            <pc:docMk/>
            <pc:sldMk cId="2176035981" sldId="281"/>
            <ac:grpSpMk id="212" creationId="{00000000-0000-0000-0000-000000000000}"/>
          </ac:grpSpMkLst>
        </pc:grpChg>
        <pc:grpChg chg="mod">
          <ac:chgData name="Paulo Renato Xavier da Silva" userId="d2fbfea9-16e8-43bd-9a0a-5c107b189f82" providerId="ADAL" clId="{67A40EA2-3B17-40DA-895F-F85DCF3B51F2}" dt="2023-12-04T22:30:19.878" v="926" actId="14100"/>
          <ac:grpSpMkLst>
            <pc:docMk/>
            <pc:sldMk cId="2176035981" sldId="281"/>
            <ac:grpSpMk id="213" creationId="{00000000-0000-0000-0000-000000000000}"/>
          </ac:grpSpMkLst>
        </pc:grpChg>
        <pc:grpChg chg="mod">
          <ac:chgData name="Paulo Renato Xavier da Silva" userId="d2fbfea9-16e8-43bd-9a0a-5c107b189f82" providerId="ADAL" clId="{67A40EA2-3B17-40DA-895F-F85DCF3B51F2}" dt="2023-12-04T22:30:19.878" v="926" actId="14100"/>
          <ac:grpSpMkLst>
            <pc:docMk/>
            <pc:sldMk cId="2176035981" sldId="281"/>
            <ac:grpSpMk id="214" creationId="{00000000-0000-0000-0000-000000000000}"/>
          </ac:grpSpMkLst>
        </pc:grpChg>
        <pc:grpChg chg="mod">
          <ac:chgData name="Paulo Renato Xavier da Silva" userId="d2fbfea9-16e8-43bd-9a0a-5c107b189f82" providerId="ADAL" clId="{67A40EA2-3B17-40DA-895F-F85DCF3B51F2}" dt="2023-12-04T22:30:19.878" v="926" actId="14100"/>
          <ac:grpSpMkLst>
            <pc:docMk/>
            <pc:sldMk cId="2176035981" sldId="281"/>
            <ac:grpSpMk id="215" creationId="{00000000-0000-0000-0000-000000000000}"/>
          </ac:grpSpMkLst>
        </pc:grpChg>
        <pc:grpChg chg="mod">
          <ac:chgData name="Paulo Renato Xavier da Silva" userId="d2fbfea9-16e8-43bd-9a0a-5c107b189f82" providerId="ADAL" clId="{67A40EA2-3B17-40DA-895F-F85DCF3B51F2}" dt="2023-12-04T22:30:19.878" v="926" actId="14100"/>
          <ac:grpSpMkLst>
            <pc:docMk/>
            <pc:sldMk cId="2176035981" sldId="281"/>
            <ac:grpSpMk id="218" creationId="{00000000-0000-0000-0000-000000000000}"/>
          </ac:grpSpMkLst>
        </pc:grpChg>
        <pc:grpChg chg="mod">
          <ac:chgData name="Paulo Renato Xavier da Silva" userId="d2fbfea9-16e8-43bd-9a0a-5c107b189f82" providerId="ADAL" clId="{67A40EA2-3B17-40DA-895F-F85DCF3B51F2}" dt="2023-12-04T22:30:19.878" v="926" actId="14100"/>
          <ac:grpSpMkLst>
            <pc:docMk/>
            <pc:sldMk cId="2176035981" sldId="281"/>
            <ac:grpSpMk id="227" creationId="{00000000-0000-0000-0000-000000000000}"/>
          </ac:grpSpMkLst>
        </pc:grpChg>
        <pc:grpChg chg="mod">
          <ac:chgData name="Paulo Renato Xavier da Silva" userId="d2fbfea9-16e8-43bd-9a0a-5c107b189f82" providerId="ADAL" clId="{67A40EA2-3B17-40DA-895F-F85DCF3B51F2}" dt="2023-12-04T22:30:19.878" v="926" actId="14100"/>
          <ac:grpSpMkLst>
            <pc:docMk/>
            <pc:sldMk cId="2176035981" sldId="281"/>
            <ac:grpSpMk id="236" creationId="{00000000-0000-0000-0000-000000000000}"/>
          </ac:grpSpMkLst>
        </pc:grpChg>
        <pc:grpChg chg="mod">
          <ac:chgData name="Paulo Renato Xavier da Silva" userId="d2fbfea9-16e8-43bd-9a0a-5c107b189f82" providerId="ADAL" clId="{67A40EA2-3B17-40DA-895F-F85DCF3B51F2}" dt="2023-12-04T22:30:19.878" v="926" actId="14100"/>
          <ac:grpSpMkLst>
            <pc:docMk/>
            <pc:sldMk cId="2176035981" sldId="281"/>
            <ac:grpSpMk id="245" creationId="{00000000-0000-0000-0000-000000000000}"/>
          </ac:grpSpMkLst>
        </pc:grpChg>
        <pc:grpChg chg="mod">
          <ac:chgData name="Paulo Renato Xavier da Silva" userId="d2fbfea9-16e8-43bd-9a0a-5c107b189f82" providerId="ADAL" clId="{67A40EA2-3B17-40DA-895F-F85DCF3B51F2}" dt="2023-12-04T22:30:19.878" v="926" actId="14100"/>
          <ac:grpSpMkLst>
            <pc:docMk/>
            <pc:sldMk cId="2176035981" sldId="281"/>
            <ac:grpSpMk id="254" creationId="{00000000-0000-0000-0000-000000000000}"/>
          </ac:grpSpMkLst>
        </pc:grpChg>
        <pc:grpChg chg="mod">
          <ac:chgData name="Paulo Renato Xavier da Silva" userId="d2fbfea9-16e8-43bd-9a0a-5c107b189f82" providerId="ADAL" clId="{67A40EA2-3B17-40DA-895F-F85DCF3B51F2}" dt="2023-12-04T22:30:19.878" v="926" actId="14100"/>
          <ac:grpSpMkLst>
            <pc:docMk/>
            <pc:sldMk cId="2176035981" sldId="281"/>
            <ac:grpSpMk id="263" creationId="{00000000-0000-0000-0000-000000000000}"/>
          </ac:grpSpMkLst>
        </pc:grpChg>
        <pc:grpChg chg="mod">
          <ac:chgData name="Paulo Renato Xavier da Silva" userId="d2fbfea9-16e8-43bd-9a0a-5c107b189f82" providerId="ADAL" clId="{67A40EA2-3B17-40DA-895F-F85DCF3B51F2}" dt="2023-12-04T22:30:19.878" v="926" actId="14100"/>
          <ac:grpSpMkLst>
            <pc:docMk/>
            <pc:sldMk cId="2176035981" sldId="281"/>
            <ac:grpSpMk id="270" creationId="{00000000-0000-0000-0000-000000000000}"/>
          </ac:grpSpMkLst>
        </pc:grpChg>
        <pc:grpChg chg="mod">
          <ac:chgData name="Paulo Renato Xavier da Silva" userId="d2fbfea9-16e8-43bd-9a0a-5c107b189f82" providerId="ADAL" clId="{67A40EA2-3B17-40DA-895F-F85DCF3B51F2}" dt="2023-12-04T22:30:19.878" v="926" actId="14100"/>
          <ac:grpSpMkLst>
            <pc:docMk/>
            <pc:sldMk cId="2176035981" sldId="281"/>
            <ac:grpSpMk id="271" creationId="{00000000-0000-0000-0000-000000000000}"/>
          </ac:grpSpMkLst>
        </pc:grpChg>
        <pc:grpChg chg="mod">
          <ac:chgData name="Paulo Renato Xavier da Silva" userId="d2fbfea9-16e8-43bd-9a0a-5c107b189f82" providerId="ADAL" clId="{67A40EA2-3B17-40DA-895F-F85DCF3B51F2}" dt="2023-12-04T22:30:19.878" v="926" actId="14100"/>
          <ac:grpSpMkLst>
            <pc:docMk/>
            <pc:sldMk cId="2176035981" sldId="281"/>
            <ac:grpSpMk id="278" creationId="{00000000-0000-0000-0000-000000000000}"/>
          </ac:grpSpMkLst>
        </pc:grpChg>
        <pc:grpChg chg="mod">
          <ac:chgData name="Paulo Renato Xavier da Silva" userId="d2fbfea9-16e8-43bd-9a0a-5c107b189f82" providerId="ADAL" clId="{67A40EA2-3B17-40DA-895F-F85DCF3B51F2}" dt="2023-12-04T22:30:19.878" v="926" actId="14100"/>
          <ac:grpSpMkLst>
            <pc:docMk/>
            <pc:sldMk cId="2176035981" sldId="281"/>
            <ac:grpSpMk id="283" creationId="{00000000-0000-0000-0000-000000000000}"/>
          </ac:grpSpMkLst>
        </pc:grpChg>
        <pc:grpChg chg="mod">
          <ac:chgData name="Paulo Renato Xavier da Silva" userId="d2fbfea9-16e8-43bd-9a0a-5c107b189f82" providerId="ADAL" clId="{67A40EA2-3B17-40DA-895F-F85DCF3B51F2}" dt="2023-12-04T22:30:19.878" v="926" actId="14100"/>
          <ac:grpSpMkLst>
            <pc:docMk/>
            <pc:sldMk cId="2176035981" sldId="281"/>
            <ac:grpSpMk id="284" creationId="{00000000-0000-0000-0000-000000000000}"/>
          </ac:grpSpMkLst>
        </pc:grpChg>
        <pc:grpChg chg="mod">
          <ac:chgData name="Paulo Renato Xavier da Silva" userId="d2fbfea9-16e8-43bd-9a0a-5c107b189f82" providerId="ADAL" clId="{67A40EA2-3B17-40DA-895F-F85DCF3B51F2}" dt="2023-12-04T22:30:19.878" v="926" actId="14100"/>
          <ac:grpSpMkLst>
            <pc:docMk/>
            <pc:sldMk cId="2176035981" sldId="281"/>
            <ac:grpSpMk id="285" creationId="{00000000-0000-0000-0000-000000000000}"/>
          </ac:grpSpMkLst>
        </pc:grpChg>
        <pc:grpChg chg="mod">
          <ac:chgData name="Paulo Renato Xavier da Silva" userId="d2fbfea9-16e8-43bd-9a0a-5c107b189f82" providerId="ADAL" clId="{67A40EA2-3B17-40DA-895F-F85DCF3B51F2}" dt="2023-12-04T22:30:19.878" v="926" actId="14100"/>
          <ac:grpSpMkLst>
            <pc:docMk/>
            <pc:sldMk cId="2176035981" sldId="281"/>
            <ac:grpSpMk id="286" creationId="{00000000-0000-0000-0000-000000000000}"/>
          </ac:grpSpMkLst>
        </pc:grpChg>
        <pc:grpChg chg="mod">
          <ac:chgData name="Paulo Renato Xavier da Silva" userId="d2fbfea9-16e8-43bd-9a0a-5c107b189f82" providerId="ADAL" clId="{67A40EA2-3B17-40DA-895F-F85DCF3B51F2}" dt="2023-12-04T22:30:19.878" v="926" actId="14100"/>
          <ac:grpSpMkLst>
            <pc:docMk/>
            <pc:sldMk cId="2176035981" sldId="281"/>
            <ac:grpSpMk id="288" creationId="{00000000-0000-0000-0000-000000000000}"/>
          </ac:grpSpMkLst>
        </pc:grpChg>
        <pc:grpChg chg="mod">
          <ac:chgData name="Paulo Renato Xavier da Silva" userId="d2fbfea9-16e8-43bd-9a0a-5c107b189f82" providerId="ADAL" clId="{67A40EA2-3B17-40DA-895F-F85DCF3B51F2}" dt="2023-12-04T22:30:19.878" v="926" actId="14100"/>
          <ac:grpSpMkLst>
            <pc:docMk/>
            <pc:sldMk cId="2176035981" sldId="281"/>
            <ac:grpSpMk id="301" creationId="{00000000-0000-0000-0000-000000000000}"/>
          </ac:grpSpMkLst>
        </pc:grpChg>
        <pc:grpChg chg="mod">
          <ac:chgData name="Paulo Renato Xavier da Silva" userId="d2fbfea9-16e8-43bd-9a0a-5c107b189f82" providerId="ADAL" clId="{67A40EA2-3B17-40DA-895F-F85DCF3B51F2}" dt="2023-12-04T22:30:19.878" v="926" actId="14100"/>
          <ac:grpSpMkLst>
            <pc:docMk/>
            <pc:sldMk cId="2176035981" sldId="281"/>
            <ac:grpSpMk id="314" creationId="{00000000-0000-0000-0000-000000000000}"/>
          </ac:grpSpMkLst>
        </pc:grpChg>
        <pc:grpChg chg="mod">
          <ac:chgData name="Paulo Renato Xavier da Silva" userId="d2fbfea9-16e8-43bd-9a0a-5c107b189f82" providerId="ADAL" clId="{67A40EA2-3B17-40DA-895F-F85DCF3B51F2}" dt="2023-12-04T22:30:19.878" v="926" actId="14100"/>
          <ac:grpSpMkLst>
            <pc:docMk/>
            <pc:sldMk cId="2176035981" sldId="281"/>
            <ac:grpSpMk id="327" creationId="{00000000-0000-0000-0000-000000000000}"/>
          </ac:grpSpMkLst>
        </pc:grpChg>
        <pc:grpChg chg="mod">
          <ac:chgData name="Paulo Renato Xavier da Silva" userId="d2fbfea9-16e8-43bd-9a0a-5c107b189f82" providerId="ADAL" clId="{67A40EA2-3B17-40DA-895F-F85DCF3B51F2}" dt="2023-12-04T22:30:19.878" v="926" actId="14100"/>
          <ac:grpSpMkLst>
            <pc:docMk/>
            <pc:sldMk cId="2176035981" sldId="281"/>
            <ac:grpSpMk id="340" creationId="{00000000-0000-0000-0000-000000000000}"/>
          </ac:grpSpMkLst>
        </pc:grpChg>
        <pc:grpChg chg="mod">
          <ac:chgData name="Paulo Renato Xavier da Silva" userId="d2fbfea9-16e8-43bd-9a0a-5c107b189f82" providerId="ADAL" clId="{67A40EA2-3B17-40DA-895F-F85DCF3B51F2}" dt="2023-12-04T22:30:19.878" v="926" actId="14100"/>
          <ac:grpSpMkLst>
            <pc:docMk/>
            <pc:sldMk cId="2176035981" sldId="281"/>
            <ac:grpSpMk id="353" creationId="{00000000-0000-0000-0000-000000000000}"/>
          </ac:grpSpMkLst>
        </pc:grpChg>
        <pc:grpChg chg="mod">
          <ac:chgData name="Paulo Renato Xavier da Silva" userId="d2fbfea9-16e8-43bd-9a0a-5c107b189f82" providerId="ADAL" clId="{67A40EA2-3B17-40DA-895F-F85DCF3B51F2}" dt="2023-12-04T22:30:19.878" v="926" actId="14100"/>
          <ac:grpSpMkLst>
            <pc:docMk/>
            <pc:sldMk cId="2176035981" sldId="281"/>
            <ac:grpSpMk id="355" creationId="{00000000-0000-0000-0000-000000000000}"/>
          </ac:grpSpMkLst>
        </pc:grpChg>
        <pc:grpChg chg="mod">
          <ac:chgData name="Paulo Renato Xavier da Silva" userId="d2fbfea9-16e8-43bd-9a0a-5c107b189f82" providerId="ADAL" clId="{67A40EA2-3B17-40DA-895F-F85DCF3B51F2}" dt="2023-12-04T22:30:19.878" v="926" actId="14100"/>
          <ac:grpSpMkLst>
            <pc:docMk/>
            <pc:sldMk cId="2176035981" sldId="281"/>
            <ac:grpSpMk id="364" creationId="{00000000-0000-0000-0000-000000000000}"/>
          </ac:grpSpMkLst>
        </pc:grpChg>
        <pc:grpChg chg="mod">
          <ac:chgData name="Paulo Renato Xavier da Silva" userId="d2fbfea9-16e8-43bd-9a0a-5c107b189f82" providerId="ADAL" clId="{67A40EA2-3B17-40DA-895F-F85DCF3B51F2}" dt="2023-12-04T22:30:19.878" v="926" actId="14100"/>
          <ac:grpSpMkLst>
            <pc:docMk/>
            <pc:sldMk cId="2176035981" sldId="281"/>
            <ac:grpSpMk id="377" creationId="{00000000-0000-0000-0000-000000000000}"/>
          </ac:grpSpMkLst>
        </pc:grpChg>
        <pc:grpChg chg="mod">
          <ac:chgData name="Paulo Renato Xavier da Silva" userId="d2fbfea9-16e8-43bd-9a0a-5c107b189f82" providerId="ADAL" clId="{67A40EA2-3B17-40DA-895F-F85DCF3B51F2}" dt="2023-12-04T22:30:19.878" v="926" actId="14100"/>
          <ac:grpSpMkLst>
            <pc:docMk/>
            <pc:sldMk cId="2176035981" sldId="281"/>
            <ac:grpSpMk id="378" creationId="{00000000-0000-0000-0000-000000000000}"/>
          </ac:grpSpMkLst>
        </pc:grpChg>
        <pc:grpChg chg="mod">
          <ac:chgData name="Paulo Renato Xavier da Silva" userId="d2fbfea9-16e8-43bd-9a0a-5c107b189f82" providerId="ADAL" clId="{67A40EA2-3B17-40DA-895F-F85DCF3B51F2}" dt="2023-12-04T22:30:19.878" v="926" actId="14100"/>
          <ac:grpSpMkLst>
            <pc:docMk/>
            <pc:sldMk cId="2176035981" sldId="281"/>
            <ac:grpSpMk id="379" creationId="{00000000-0000-0000-0000-000000000000}"/>
          </ac:grpSpMkLst>
        </pc:grpChg>
        <pc:grpChg chg="mod">
          <ac:chgData name="Paulo Renato Xavier da Silva" userId="d2fbfea9-16e8-43bd-9a0a-5c107b189f82" providerId="ADAL" clId="{67A40EA2-3B17-40DA-895F-F85DCF3B51F2}" dt="2023-12-04T22:30:19.878" v="926" actId="14100"/>
          <ac:grpSpMkLst>
            <pc:docMk/>
            <pc:sldMk cId="2176035981" sldId="281"/>
            <ac:grpSpMk id="380" creationId="{00000000-0000-0000-0000-000000000000}"/>
          </ac:grpSpMkLst>
        </pc:grpChg>
        <pc:grpChg chg="mod">
          <ac:chgData name="Paulo Renato Xavier da Silva" userId="d2fbfea9-16e8-43bd-9a0a-5c107b189f82" providerId="ADAL" clId="{67A40EA2-3B17-40DA-895F-F85DCF3B51F2}" dt="2023-12-04T22:30:19.878" v="926" actId="14100"/>
          <ac:grpSpMkLst>
            <pc:docMk/>
            <pc:sldMk cId="2176035981" sldId="281"/>
            <ac:grpSpMk id="381" creationId="{00000000-0000-0000-0000-000000000000}"/>
          </ac:grpSpMkLst>
        </pc:grpChg>
        <pc:grpChg chg="mod">
          <ac:chgData name="Paulo Renato Xavier da Silva" userId="d2fbfea9-16e8-43bd-9a0a-5c107b189f82" providerId="ADAL" clId="{67A40EA2-3B17-40DA-895F-F85DCF3B51F2}" dt="2023-12-04T22:30:19.878" v="926" actId="14100"/>
          <ac:grpSpMkLst>
            <pc:docMk/>
            <pc:sldMk cId="2176035981" sldId="281"/>
            <ac:grpSpMk id="382" creationId="{00000000-0000-0000-0000-000000000000}"/>
          </ac:grpSpMkLst>
        </pc:grpChg>
        <pc:grpChg chg="mod">
          <ac:chgData name="Paulo Renato Xavier da Silva" userId="d2fbfea9-16e8-43bd-9a0a-5c107b189f82" providerId="ADAL" clId="{67A40EA2-3B17-40DA-895F-F85DCF3B51F2}" dt="2023-12-04T22:30:19.878" v="926" actId="14100"/>
          <ac:grpSpMkLst>
            <pc:docMk/>
            <pc:sldMk cId="2176035981" sldId="281"/>
            <ac:grpSpMk id="462" creationId="{00000000-0000-0000-0000-000000000000}"/>
          </ac:grpSpMkLst>
        </pc:grpChg>
        <pc:grpChg chg="mod">
          <ac:chgData name="Paulo Renato Xavier da Silva" userId="d2fbfea9-16e8-43bd-9a0a-5c107b189f82" providerId="ADAL" clId="{67A40EA2-3B17-40DA-895F-F85DCF3B51F2}" dt="2023-12-04T22:30:19.878" v="926" actId="14100"/>
          <ac:grpSpMkLst>
            <pc:docMk/>
            <pc:sldMk cId="2176035981" sldId="281"/>
            <ac:grpSpMk id="465" creationId="{00000000-0000-0000-0000-000000000000}"/>
          </ac:grpSpMkLst>
        </pc:grpChg>
        <pc:grpChg chg="mod">
          <ac:chgData name="Paulo Renato Xavier da Silva" userId="d2fbfea9-16e8-43bd-9a0a-5c107b189f82" providerId="ADAL" clId="{67A40EA2-3B17-40DA-895F-F85DCF3B51F2}" dt="2023-12-04T22:30:19.878" v="926" actId="14100"/>
          <ac:grpSpMkLst>
            <pc:docMk/>
            <pc:sldMk cId="2176035981" sldId="281"/>
            <ac:grpSpMk id="466" creationId="{00000000-0000-0000-0000-000000000000}"/>
          </ac:grpSpMkLst>
        </pc:grpChg>
        <pc:grpChg chg="mod">
          <ac:chgData name="Paulo Renato Xavier da Silva" userId="d2fbfea9-16e8-43bd-9a0a-5c107b189f82" providerId="ADAL" clId="{67A40EA2-3B17-40DA-895F-F85DCF3B51F2}" dt="2023-12-04T22:30:19.878" v="926" actId="14100"/>
          <ac:grpSpMkLst>
            <pc:docMk/>
            <pc:sldMk cId="2176035981" sldId="281"/>
            <ac:grpSpMk id="467" creationId="{00000000-0000-0000-0000-000000000000}"/>
          </ac:grpSpMkLst>
        </pc:grpChg>
        <pc:grpChg chg="mod">
          <ac:chgData name="Paulo Renato Xavier da Silva" userId="d2fbfea9-16e8-43bd-9a0a-5c107b189f82" providerId="ADAL" clId="{67A40EA2-3B17-40DA-895F-F85DCF3B51F2}" dt="2023-12-04T22:30:19.878" v="926" actId="14100"/>
          <ac:grpSpMkLst>
            <pc:docMk/>
            <pc:sldMk cId="2176035981" sldId="281"/>
            <ac:grpSpMk id="468" creationId="{00000000-0000-0000-0000-000000000000}"/>
          </ac:grpSpMkLst>
        </pc:grpChg>
        <pc:grpChg chg="mod">
          <ac:chgData name="Paulo Renato Xavier da Silva" userId="d2fbfea9-16e8-43bd-9a0a-5c107b189f82" providerId="ADAL" clId="{67A40EA2-3B17-40DA-895F-F85DCF3B51F2}" dt="2023-12-04T22:30:19.878" v="926" actId="14100"/>
          <ac:grpSpMkLst>
            <pc:docMk/>
            <pc:sldMk cId="2176035981" sldId="281"/>
            <ac:grpSpMk id="469" creationId="{00000000-0000-0000-0000-000000000000}"/>
          </ac:grpSpMkLst>
        </pc:grpChg>
        <pc:grpChg chg="mod">
          <ac:chgData name="Paulo Renato Xavier da Silva" userId="d2fbfea9-16e8-43bd-9a0a-5c107b189f82" providerId="ADAL" clId="{67A40EA2-3B17-40DA-895F-F85DCF3B51F2}" dt="2023-12-04T22:30:19.878" v="926" actId="14100"/>
          <ac:grpSpMkLst>
            <pc:docMk/>
            <pc:sldMk cId="2176035981" sldId="281"/>
            <ac:grpSpMk id="470" creationId="{00000000-0000-0000-0000-000000000000}"/>
          </ac:grpSpMkLst>
        </pc:grpChg>
        <pc:grpChg chg="mod">
          <ac:chgData name="Paulo Renato Xavier da Silva" userId="d2fbfea9-16e8-43bd-9a0a-5c107b189f82" providerId="ADAL" clId="{67A40EA2-3B17-40DA-895F-F85DCF3B51F2}" dt="2023-12-04T22:30:19.878" v="926" actId="14100"/>
          <ac:grpSpMkLst>
            <pc:docMk/>
            <pc:sldMk cId="2176035981" sldId="281"/>
            <ac:grpSpMk id="471" creationId="{00000000-0000-0000-0000-000000000000}"/>
          </ac:grpSpMkLst>
        </pc:grpChg>
        <pc:grpChg chg="mod">
          <ac:chgData name="Paulo Renato Xavier da Silva" userId="d2fbfea9-16e8-43bd-9a0a-5c107b189f82" providerId="ADAL" clId="{67A40EA2-3B17-40DA-895F-F85DCF3B51F2}" dt="2023-12-04T22:30:19.878" v="926" actId="14100"/>
          <ac:grpSpMkLst>
            <pc:docMk/>
            <pc:sldMk cId="2176035981" sldId="281"/>
            <ac:grpSpMk id="475" creationId="{00000000-0000-0000-0000-000000000000}"/>
          </ac:grpSpMkLst>
        </pc:grpChg>
        <pc:grpChg chg="mod">
          <ac:chgData name="Paulo Renato Xavier da Silva" userId="d2fbfea9-16e8-43bd-9a0a-5c107b189f82" providerId="ADAL" clId="{67A40EA2-3B17-40DA-895F-F85DCF3B51F2}" dt="2023-12-04T22:30:19.878" v="926" actId="14100"/>
          <ac:grpSpMkLst>
            <pc:docMk/>
            <pc:sldMk cId="2176035981" sldId="281"/>
            <ac:grpSpMk id="476" creationId="{00000000-0000-0000-0000-000000000000}"/>
          </ac:grpSpMkLst>
        </pc:grpChg>
        <pc:grpChg chg="mod">
          <ac:chgData name="Paulo Renato Xavier da Silva" userId="d2fbfea9-16e8-43bd-9a0a-5c107b189f82" providerId="ADAL" clId="{67A40EA2-3B17-40DA-895F-F85DCF3B51F2}" dt="2023-12-04T22:30:19.878" v="926" actId="14100"/>
          <ac:grpSpMkLst>
            <pc:docMk/>
            <pc:sldMk cId="2176035981" sldId="281"/>
            <ac:grpSpMk id="477" creationId="{00000000-0000-0000-0000-000000000000}"/>
          </ac:grpSpMkLst>
        </pc:grpChg>
        <pc:grpChg chg="mod">
          <ac:chgData name="Paulo Renato Xavier da Silva" userId="d2fbfea9-16e8-43bd-9a0a-5c107b189f82" providerId="ADAL" clId="{67A40EA2-3B17-40DA-895F-F85DCF3B51F2}" dt="2023-12-04T22:30:19.878" v="926" actId="14100"/>
          <ac:grpSpMkLst>
            <pc:docMk/>
            <pc:sldMk cId="2176035981" sldId="281"/>
            <ac:grpSpMk id="478" creationId="{00000000-0000-0000-0000-000000000000}"/>
          </ac:grpSpMkLst>
        </pc:grpChg>
        <pc:grpChg chg="mod">
          <ac:chgData name="Paulo Renato Xavier da Silva" userId="d2fbfea9-16e8-43bd-9a0a-5c107b189f82" providerId="ADAL" clId="{67A40EA2-3B17-40DA-895F-F85DCF3B51F2}" dt="2023-12-04T22:30:19.878" v="926" actId="14100"/>
          <ac:grpSpMkLst>
            <pc:docMk/>
            <pc:sldMk cId="2176035981" sldId="281"/>
            <ac:grpSpMk id="479" creationId="{00000000-0000-0000-0000-000000000000}"/>
          </ac:grpSpMkLst>
        </pc:grpChg>
        <pc:grpChg chg="mod">
          <ac:chgData name="Paulo Renato Xavier da Silva" userId="d2fbfea9-16e8-43bd-9a0a-5c107b189f82" providerId="ADAL" clId="{67A40EA2-3B17-40DA-895F-F85DCF3B51F2}" dt="2023-12-04T22:30:19.878" v="926" actId="14100"/>
          <ac:grpSpMkLst>
            <pc:docMk/>
            <pc:sldMk cId="2176035981" sldId="281"/>
            <ac:grpSpMk id="480" creationId="{00000000-0000-0000-0000-000000000000}"/>
          </ac:grpSpMkLst>
        </pc:grpChg>
        <pc:grpChg chg="mod">
          <ac:chgData name="Paulo Renato Xavier da Silva" userId="d2fbfea9-16e8-43bd-9a0a-5c107b189f82" providerId="ADAL" clId="{67A40EA2-3B17-40DA-895F-F85DCF3B51F2}" dt="2023-12-04T22:30:19.878" v="926" actId="14100"/>
          <ac:grpSpMkLst>
            <pc:docMk/>
            <pc:sldMk cId="2176035981" sldId="281"/>
            <ac:grpSpMk id="496" creationId="{00000000-0000-0000-0000-000000000000}"/>
          </ac:grpSpMkLst>
        </pc:grpChg>
        <pc:grpChg chg="mod">
          <ac:chgData name="Paulo Renato Xavier da Silva" userId="d2fbfea9-16e8-43bd-9a0a-5c107b189f82" providerId="ADAL" clId="{67A40EA2-3B17-40DA-895F-F85DCF3B51F2}" dt="2023-12-04T22:30:19.878" v="926" actId="14100"/>
          <ac:grpSpMkLst>
            <pc:docMk/>
            <pc:sldMk cId="2176035981" sldId="281"/>
            <ac:grpSpMk id="497" creationId="{00000000-0000-0000-0000-000000000000}"/>
          </ac:grpSpMkLst>
        </pc:grpChg>
        <pc:grpChg chg="mod">
          <ac:chgData name="Paulo Renato Xavier da Silva" userId="d2fbfea9-16e8-43bd-9a0a-5c107b189f82" providerId="ADAL" clId="{67A40EA2-3B17-40DA-895F-F85DCF3B51F2}" dt="2023-12-04T22:30:19.878" v="926" actId="14100"/>
          <ac:grpSpMkLst>
            <pc:docMk/>
            <pc:sldMk cId="2176035981" sldId="281"/>
            <ac:grpSpMk id="498" creationId="{00000000-0000-0000-0000-000000000000}"/>
          </ac:grpSpMkLst>
        </pc:grpChg>
        <pc:grpChg chg="mod">
          <ac:chgData name="Paulo Renato Xavier da Silva" userId="d2fbfea9-16e8-43bd-9a0a-5c107b189f82" providerId="ADAL" clId="{67A40EA2-3B17-40DA-895F-F85DCF3B51F2}" dt="2023-12-04T22:30:19.878" v="926" actId="14100"/>
          <ac:grpSpMkLst>
            <pc:docMk/>
            <pc:sldMk cId="2176035981" sldId="281"/>
            <ac:grpSpMk id="499" creationId="{00000000-0000-0000-0000-000000000000}"/>
          </ac:grpSpMkLst>
        </pc:grpChg>
        <pc:grpChg chg="mod">
          <ac:chgData name="Paulo Renato Xavier da Silva" userId="d2fbfea9-16e8-43bd-9a0a-5c107b189f82" providerId="ADAL" clId="{67A40EA2-3B17-40DA-895F-F85DCF3B51F2}" dt="2023-12-04T22:30:19.878" v="926" actId="14100"/>
          <ac:grpSpMkLst>
            <pc:docMk/>
            <pc:sldMk cId="2176035981" sldId="281"/>
            <ac:grpSpMk id="500" creationId="{00000000-0000-0000-0000-000000000000}"/>
          </ac:grpSpMkLst>
        </pc:grpChg>
        <pc:grpChg chg="mod">
          <ac:chgData name="Paulo Renato Xavier da Silva" userId="d2fbfea9-16e8-43bd-9a0a-5c107b189f82" providerId="ADAL" clId="{67A40EA2-3B17-40DA-895F-F85DCF3B51F2}" dt="2023-12-04T22:30:19.878" v="926" actId="14100"/>
          <ac:grpSpMkLst>
            <pc:docMk/>
            <pc:sldMk cId="2176035981" sldId="281"/>
            <ac:grpSpMk id="501" creationId="{00000000-0000-0000-0000-000000000000}"/>
          </ac:grpSpMkLst>
        </pc:grpChg>
        <pc:grpChg chg="mod">
          <ac:chgData name="Paulo Renato Xavier da Silva" userId="d2fbfea9-16e8-43bd-9a0a-5c107b189f82" providerId="ADAL" clId="{67A40EA2-3B17-40DA-895F-F85DCF3B51F2}" dt="2023-12-04T22:30:19.878" v="926" actId="14100"/>
          <ac:grpSpMkLst>
            <pc:docMk/>
            <pc:sldMk cId="2176035981" sldId="281"/>
            <ac:grpSpMk id="517" creationId="{00000000-0000-0000-0000-000000000000}"/>
          </ac:grpSpMkLst>
        </pc:grpChg>
        <pc:grpChg chg="mod">
          <ac:chgData name="Paulo Renato Xavier da Silva" userId="d2fbfea9-16e8-43bd-9a0a-5c107b189f82" providerId="ADAL" clId="{67A40EA2-3B17-40DA-895F-F85DCF3B51F2}" dt="2023-12-04T22:30:19.878" v="926" actId="14100"/>
          <ac:grpSpMkLst>
            <pc:docMk/>
            <pc:sldMk cId="2176035981" sldId="281"/>
            <ac:grpSpMk id="518" creationId="{00000000-0000-0000-0000-000000000000}"/>
          </ac:grpSpMkLst>
        </pc:grpChg>
        <pc:grpChg chg="mod">
          <ac:chgData name="Paulo Renato Xavier da Silva" userId="d2fbfea9-16e8-43bd-9a0a-5c107b189f82" providerId="ADAL" clId="{67A40EA2-3B17-40DA-895F-F85DCF3B51F2}" dt="2023-12-04T22:30:19.878" v="926" actId="14100"/>
          <ac:grpSpMkLst>
            <pc:docMk/>
            <pc:sldMk cId="2176035981" sldId="281"/>
            <ac:grpSpMk id="519" creationId="{00000000-0000-0000-0000-000000000000}"/>
          </ac:grpSpMkLst>
        </pc:grpChg>
        <pc:grpChg chg="mod">
          <ac:chgData name="Paulo Renato Xavier da Silva" userId="d2fbfea9-16e8-43bd-9a0a-5c107b189f82" providerId="ADAL" clId="{67A40EA2-3B17-40DA-895F-F85DCF3B51F2}" dt="2023-12-04T22:30:19.878" v="926" actId="14100"/>
          <ac:grpSpMkLst>
            <pc:docMk/>
            <pc:sldMk cId="2176035981" sldId="281"/>
            <ac:grpSpMk id="520" creationId="{00000000-0000-0000-0000-000000000000}"/>
          </ac:grpSpMkLst>
        </pc:grpChg>
        <pc:grpChg chg="mod">
          <ac:chgData name="Paulo Renato Xavier da Silva" userId="d2fbfea9-16e8-43bd-9a0a-5c107b189f82" providerId="ADAL" clId="{67A40EA2-3B17-40DA-895F-F85DCF3B51F2}" dt="2023-12-04T22:30:19.878" v="926" actId="14100"/>
          <ac:grpSpMkLst>
            <pc:docMk/>
            <pc:sldMk cId="2176035981" sldId="281"/>
            <ac:grpSpMk id="521" creationId="{00000000-0000-0000-0000-000000000000}"/>
          </ac:grpSpMkLst>
        </pc:grpChg>
        <pc:grpChg chg="mod">
          <ac:chgData name="Paulo Renato Xavier da Silva" userId="d2fbfea9-16e8-43bd-9a0a-5c107b189f82" providerId="ADAL" clId="{67A40EA2-3B17-40DA-895F-F85DCF3B51F2}" dt="2023-12-04T22:30:19.878" v="926" actId="14100"/>
          <ac:grpSpMkLst>
            <pc:docMk/>
            <pc:sldMk cId="2176035981" sldId="281"/>
            <ac:grpSpMk id="522" creationId="{00000000-0000-0000-0000-000000000000}"/>
          </ac:grpSpMkLst>
        </pc:grpChg>
        <pc:grpChg chg="mod">
          <ac:chgData name="Paulo Renato Xavier da Silva" userId="d2fbfea9-16e8-43bd-9a0a-5c107b189f82" providerId="ADAL" clId="{67A40EA2-3B17-40DA-895F-F85DCF3B51F2}" dt="2023-12-04T22:30:19.878" v="926" actId="14100"/>
          <ac:grpSpMkLst>
            <pc:docMk/>
            <pc:sldMk cId="2176035981" sldId="281"/>
            <ac:grpSpMk id="538" creationId="{00000000-0000-0000-0000-000000000000}"/>
          </ac:grpSpMkLst>
        </pc:grpChg>
        <pc:grpChg chg="mod">
          <ac:chgData name="Paulo Renato Xavier da Silva" userId="d2fbfea9-16e8-43bd-9a0a-5c107b189f82" providerId="ADAL" clId="{67A40EA2-3B17-40DA-895F-F85DCF3B51F2}" dt="2023-12-04T22:30:19.878" v="926" actId="14100"/>
          <ac:grpSpMkLst>
            <pc:docMk/>
            <pc:sldMk cId="2176035981" sldId="281"/>
            <ac:grpSpMk id="539" creationId="{00000000-0000-0000-0000-000000000000}"/>
          </ac:grpSpMkLst>
        </pc:grpChg>
        <pc:grpChg chg="mod">
          <ac:chgData name="Paulo Renato Xavier da Silva" userId="d2fbfea9-16e8-43bd-9a0a-5c107b189f82" providerId="ADAL" clId="{67A40EA2-3B17-40DA-895F-F85DCF3B51F2}" dt="2023-12-04T22:30:19.878" v="926" actId="14100"/>
          <ac:grpSpMkLst>
            <pc:docMk/>
            <pc:sldMk cId="2176035981" sldId="281"/>
            <ac:grpSpMk id="540" creationId="{00000000-0000-0000-0000-000000000000}"/>
          </ac:grpSpMkLst>
        </pc:grpChg>
        <pc:grpChg chg="mod">
          <ac:chgData name="Paulo Renato Xavier da Silva" userId="d2fbfea9-16e8-43bd-9a0a-5c107b189f82" providerId="ADAL" clId="{67A40EA2-3B17-40DA-895F-F85DCF3B51F2}" dt="2023-12-04T22:30:19.878" v="926" actId="14100"/>
          <ac:grpSpMkLst>
            <pc:docMk/>
            <pc:sldMk cId="2176035981" sldId="281"/>
            <ac:grpSpMk id="541" creationId="{00000000-0000-0000-0000-000000000000}"/>
          </ac:grpSpMkLst>
        </pc:grpChg>
        <pc:grpChg chg="mod">
          <ac:chgData name="Paulo Renato Xavier da Silva" userId="d2fbfea9-16e8-43bd-9a0a-5c107b189f82" providerId="ADAL" clId="{67A40EA2-3B17-40DA-895F-F85DCF3B51F2}" dt="2023-12-04T22:30:19.878" v="926" actId="14100"/>
          <ac:grpSpMkLst>
            <pc:docMk/>
            <pc:sldMk cId="2176035981" sldId="281"/>
            <ac:grpSpMk id="542" creationId="{00000000-0000-0000-0000-000000000000}"/>
          </ac:grpSpMkLst>
        </pc:grpChg>
        <pc:grpChg chg="mod">
          <ac:chgData name="Paulo Renato Xavier da Silva" userId="d2fbfea9-16e8-43bd-9a0a-5c107b189f82" providerId="ADAL" clId="{67A40EA2-3B17-40DA-895F-F85DCF3B51F2}" dt="2023-12-04T22:30:19.878" v="926" actId="14100"/>
          <ac:grpSpMkLst>
            <pc:docMk/>
            <pc:sldMk cId="2176035981" sldId="281"/>
            <ac:grpSpMk id="543" creationId="{00000000-0000-0000-0000-000000000000}"/>
          </ac:grpSpMkLst>
        </pc:grpChg>
        <pc:grpChg chg="mod">
          <ac:chgData name="Paulo Renato Xavier da Silva" userId="d2fbfea9-16e8-43bd-9a0a-5c107b189f82" providerId="ADAL" clId="{67A40EA2-3B17-40DA-895F-F85DCF3B51F2}" dt="2023-12-04T22:30:19.878" v="926" actId="14100"/>
          <ac:grpSpMkLst>
            <pc:docMk/>
            <pc:sldMk cId="2176035981" sldId="281"/>
            <ac:grpSpMk id="559" creationId="{00000000-0000-0000-0000-000000000000}"/>
          </ac:grpSpMkLst>
        </pc:grpChg>
        <pc:grpChg chg="mod">
          <ac:chgData name="Paulo Renato Xavier da Silva" userId="d2fbfea9-16e8-43bd-9a0a-5c107b189f82" providerId="ADAL" clId="{67A40EA2-3B17-40DA-895F-F85DCF3B51F2}" dt="2023-12-04T22:30:19.878" v="926" actId="14100"/>
          <ac:grpSpMkLst>
            <pc:docMk/>
            <pc:sldMk cId="2176035981" sldId="281"/>
            <ac:grpSpMk id="560" creationId="{00000000-0000-0000-0000-000000000000}"/>
          </ac:grpSpMkLst>
        </pc:grpChg>
        <pc:grpChg chg="mod">
          <ac:chgData name="Paulo Renato Xavier da Silva" userId="d2fbfea9-16e8-43bd-9a0a-5c107b189f82" providerId="ADAL" clId="{67A40EA2-3B17-40DA-895F-F85DCF3B51F2}" dt="2023-12-04T22:30:19.878" v="926" actId="14100"/>
          <ac:grpSpMkLst>
            <pc:docMk/>
            <pc:sldMk cId="2176035981" sldId="281"/>
            <ac:grpSpMk id="561" creationId="{00000000-0000-0000-0000-000000000000}"/>
          </ac:grpSpMkLst>
        </pc:grpChg>
        <pc:grpChg chg="mod">
          <ac:chgData name="Paulo Renato Xavier da Silva" userId="d2fbfea9-16e8-43bd-9a0a-5c107b189f82" providerId="ADAL" clId="{67A40EA2-3B17-40DA-895F-F85DCF3B51F2}" dt="2023-12-04T22:30:19.878" v="926" actId="14100"/>
          <ac:grpSpMkLst>
            <pc:docMk/>
            <pc:sldMk cId="2176035981" sldId="281"/>
            <ac:grpSpMk id="562" creationId="{00000000-0000-0000-0000-000000000000}"/>
          </ac:grpSpMkLst>
        </pc:grpChg>
        <pc:grpChg chg="mod">
          <ac:chgData name="Paulo Renato Xavier da Silva" userId="d2fbfea9-16e8-43bd-9a0a-5c107b189f82" providerId="ADAL" clId="{67A40EA2-3B17-40DA-895F-F85DCF3B51F2}" dt="2023-12-04T22:30:19.878" v="926" actId="14100"/>
          <ac:grpSpMkLst>
            <pc:docMk/>
            <pc:sldMk cId="2176035981" sldId="281"/>
            <ac:grpSpMk id="563" creationId="{00000000-0000-0000-0000-000000000000}"/>
          </ac:grpSpMkLst>
        </pc:grpChg>
        <pc:grpChg chg="mod">
          <ac:chgData name="Paulo Renato Xavier da Silva" userId="d2fbfea9-16e8-43bd-9a0a-5c107b189f82" providerId="ADAL" clId="{67A40EA2-3B17-40DA-895F-F85DCF3B51F2}" dt="2023-12-04T22:30:19.878" v="926" actId="14100"/>
          <ac:grpSpMkLst>
            <pc:docMk/>
            <pc:sldMk cId="2176035981" sldId="281"/>
            <ac:grpSpMk id="564" creationId="{00000000-0000-0000-0000-000000000000}"/>
          </ac:grpSpMkLst>
        </pc:grpChg>
        <pc:grpChg chg="mod">
          <ac:chgData name="Paulo Renato Xavier da Silva" userId="d2fbfea9-16e8-43bd-9a0a-5c107b189f82" providerId="ADAL" clId="{67A40EA2-3B17-40DA-895F-F85DCF3B51F2}" dt="2023-12-04T22:30:19.878" v="926" actId="14100"/>
          <ac:grpSpMkLst>
            <pc:docMk/>
            <pc:sldMk cId="2176035981" sldId="281"/>
            <ac:grpSpMk id="580" creationId="{00000000-0000-0000-0000-000000000000}"/>
          </ac:grpSpMkLst>
        </pc:grpChg>
        <pc:grpChg chg="mod">
          <ac:chgData name="Paulo Renato Xavier da Silva" userId="d2fbfea9-16e8-43bd-9a0a-5c107b189f82" providerId="ADAL" clId="{67A40EA2-3B17-40DA-895F-F85DCF3B51F2}" dt="2023-12-04T22:30:19.878" v="926" actId="14100"/>
          <ac:grpSpMkLst>
            <pc:docMk/>
            <pc:sldMk cId="2176035981" sldId="281"/>
            <ac:grpSpMk id="581" creationId="{00000000-0000-0000-0000-000000000000}"/>
          </ac:grpSpMkLst>
        </pc:grpChg>
        <pc:grpChg chg="mod">
          <ac:chgData name="Paulo Renato Xavier da Silva" userId="d2fbfea9-16e8-43bd-9a0a-5c107b189f82" providerId="ADAL" clId="{67A40EA2-3B17-40DA-895F-F85DCF3B51F2}" dt="2023-12-04T22:30:19.878" v="926" actId="14100"/>
          <ac:grpSpMkLst>
            <pc:docMk/>
            <pc:sldMk cId="2176035981" sldId="281"/>
            <ac:grpSpMk id="582" creationId="{00000000-0000-0000-0000-000000000000}"/>
          </ac:grpSpMkLst>
        </pc:grpChg>
        <pc:grpChg chg="mod">
          <ac:chgData name="Paulo Renato Xavier da Silva" userId="d2fbfea9-16e8-43bd-9a0a-5c107b189f82" providerId="ADAL" clId="{67A40EA2-3B17-40DA-895F-F85DCF3B51F2}" dt="2023-12-04T22:30:19.878" v="926" actId="14100"/>
          <ac:grpSpMkLst>
            <pc:docMk/>
            <pc:sldMk cId="2176035981" sldId="281"/>
            <ac:grpSpMk id="583" creationId="{00000000-0000-0000-0000-000000000000}"/>
          </ac:grpSpMkLst>
        </pc:grpChg>
        <pc:grpChg chg="mod">
          <ac:chgData name="Paulo Renato Xavier da Silva" userId="d2fbfea9-16e8-43bd-9a0a-5c107b189f82" providerId="ADAL" clId="{67A40EA2-3B17-40DA-895F-F85DCF3B51F2}" dt="2023-12-04T22:30:19.878" v="926" actId="14100"/>
          <ac:grpSpMkLst>
            <pc:docMk/>
            <pc:sldMk cId="2176035981" sldId="281"/>
            <ac:grpSpMk id="584" creationId="{00000000-0000-0000-0000-000000000000}"/>
          </ac:grpSpMkLst>
        </pc:grpChg>
        <pc:grpChg chg="mod">
          <ac:chgData name="Paulo Renato Xavier da Silva" userId="d2fbfea9-16e8-43bd-9a0a-5c107b189f82" providerId="ADAL" clId="{67A40EA2-3B17-40DA-895F-F85DCF3B51F2}" dt="2023-12-04T22:30:19.878" v="926" actId="14100"/>
          <ac:grpSpMkLst>
            <pc:docMk/>
            <pc:sldMk cId="2176035981" sldId="281"/>
            <ac:grpSpMk id="585" creationId="{00000000-0000-0000-0000-000000000000}"/>
          </ac:grpSpMkLst>
        </pc:grpChg>
        <pc:grpChg chg="mod">
          <ac:chgData name="Paulo Renato Xavier da Silva" userId="d2fbfea9-16e8-43bd-9a0a-5c107b189f82" providerId="ADAL" clId="{67A40EA2-3B17-40DA-895F-F85DCF3B51F2}" dt="2023-12-04T22:30:19.878" v="926" actId="14100"/>
          <ac:grpSpMkLst>
            <pc:docMk/>
            <pc:sldMk cId="2176035981" sldId="281"/>
            <ac:grpSpMk id="612" creationId="{00000000-0000-0000-0000-000000000000}"/>
          </ac:grpSpMkLst>
        </pc:grpChg>
        <pc:graphicFrameChg chg="mod">
          <ac:chgData name="Paulo Renato Xavier da Silva" userId="d2fbfea9-16e8-43bd-9a0a-5c107b189f82" providerId="ADAL" clId="{67A40EA2-3B17-40DA-895F-F85DCF3B51F2}" dt="2023-12-04T22:30:19.878" v="926" actId="14100"/>
          <ac:graphicFrameMkLst>
            <pc:docMk/>
            <pc:sldMk cId="2176035981" sldId="281"/>
            <ac:graphicFrameMk id="461" creationId="{00000000-0000-0000-0000-000000000000}"/>
          </ac:graphicFrameMkLst>
        </pc:graphicFrameChg>
        <pc:picChg chg="mod">
          <ac:chgData name="Paulo Renato Xavier da Silva" userId="d2fbfea9-16e8-43bd-9a0a-5c107b189f82" providerId="ADAL" clId="{67A40EA2-3B17-40DA-895F-F85DCF3B51F2}" dt="2023-12-04T22:30:19.878" v="926" actId="14100"/>
          <ac:picMkLst>
            <pc:docMk/>
            <pc:sldMk cId="2176035981" sldId="281"/>
            <ac:picMk id="599" creationId="{00000000-0000-0000-0000-000000000000}"/>
          </ac:picMkLst>
        </pc:picChg>
        <pc:picChg chg="mod">
          <ac:chgData name="Paulo Renato Xavier da Silva" userId="d2fbfea9-16e8-43bd-9a0a-5c107b189f82" providerId="ADAL" clId="{67A40EA2-3B17-40DA-895F-F85DCF3B51F2}" dt="2023-12-04T22:30:19.878" v="926" actId="14100"/>
          <ac:picMkLst>
            <pc:docMk/>
            <pc:sldMk cId="2176035981" sldId="281"/>
            <ac:picMk id="602" creationId="{00000000-0000-0000-0000-000000000000}"/>
          </ac:picMkLst>
        </pc:picChg>
        <pc:picChg chg="mod">
          <ac:chgData name="Paulo Renato Xavier da Silva" userId="d2fbfea9-16e8-43bd-9a0a-5c107b189f82" providerId="ADAL" clId="{67A40EA2-3B17-40DA-895F-F85DCF3B51F2}" dt="2023-12-04T22:30:19.878" v="926" actId="14100"/>
          <ac:picMkLst>
            <pc:docMk/>
            <pc:sldMk cId="2176035981" sldId="281"/>
            <ac:picMk id="603" creationId="{00000000-0000-0000-0000-000000000000}"/>
          </ac:picMkLst>
        </pc:picChg>
        <pc:picChg chg="mod">
          <ac:chgData name="Paulo Renato Xavier da Silva" userId="d2fbfea9-16e8-43bd-9a0a-5c107b189f82" providerId="ADAL" clId="{67A40EA2-3B17-40DA-895F-F85DCF3B51F2}" dt="2023-12-04T22:30:19.878" v="926" actId="14100"/>
          <ac:picMkLst>
            <pc:docMk/>
            <pc:sldMk cId="2176035981" sldId="281"/>
            <ac:picMk id="604" creationId="{00000000-0000-0000-0000-000000000000}"/>
          </ac:picMkLst>
        </pc:picChg>
        <pc:picChg chg="mod">
          <ac:chgData name="Paulo Renato Xavier da Silva" userId="d2fbfea9-16e8-43bd-9a0a-5c107b189f82" providerId="ADAL" clId="{67A40EA2-3B17-40DA-895F-F85DCF3B51F2}" dt="2023-12-04T22:30:19.878" v="926" actId="14100"/>
          <ac:picMkLst>
            <pc:docMk/>
            <pc:sldMk cId="2176035981" sldId="281"/>
            <ac:picMk id="605" creationId="{00000000-0000-0000-0000-000000000000}"/>
          </ac:picMkLst>
        </pc:picChg>
        <pc:picChg chg="mod">
          <ac:chgData name="Paulo Renato Xavier da Silva" userId="d2fbfea9-16e8-43bd-9a0a-5c107b189f82" providerId="ADAL" clId="{67A40EA2-3B17-40DA-895F-F85DCF3B51F2}" dt="2023-12-04T22:30:19.878" v="926" actId="14100"/>
          <ac:picMkLst>
            <pc:docMk/>
            <pc:sldMk cId="2176035981" sldId="281"/>
            <ac:picMk id="606" creationId="{00000000-0000-0000-0000-000000000000}"/>
          </ac:picMkLst>
        </pc:picChg>
        <pc:picChg chg="mod">
          <ac:chgData name="Paulo Renato Xavier da Silva" userId="d2fbfea9-16e8-43bd-9a0a-5c107b189f82" providerId="ADAL" clId="{67A40EA2-3B17-40DA-895F-F85DCF3B51F2}" dt="2023-12-04T22:30:19.878" v="926" actId="14100"/>
          <ac:picMkLst>
            <pc:docMk/>
            <pc:sldMk cId="2176035981" sldId="281"/>
            <ac:picMk id="607" creationId="{00000000-0000-0000-0000-000000000000}"/>
          </ac:picMkLst>
        </pc:picChg>
      </pc:sldChg>
      <pc:sldChg chg="modSp mod">
        <pc:chgData name="Paulo Renato Xavier da Silva" userId="d2fbfea9-16e8-43bd-9a0a-5c107b189f82" providerId="ADAL" clId="{67A40EA2-3B17-40DA-895F-F85DCF3B51F2}" dt="2023-12-02T15:11:17.380" v="243" actId="20577"/>
        <pc:sldMkLst>
          <pc:docMk/>
          <pc:sldMk cId="620996765" sldId="282"/>
        </pc:sldMkLst>
        <pc:spChg chg="mod">
          <ac:chgData name="Paulo Renato Xavier da Silva" userId="d2fbfea9-16e8-43bd-9a0a-5c107b189f82" providerId="ADAL" clId="{67A40EA2-3B17-40DA-895F-F85DCF3B51F2}" dt="2023-12-02T14:57:22.695" v="147" actId="20577"/>
          <ac:spMkLst>
            <pc:docMk/>
            <pc:sldMk cId="620996765" sldId="282"/>
            <ac:spMk id="2" creationId="{00000000-0000-0000-0000-000000000000}"/>
          </ac:spMkLst>
        </pc:spChg>
        <pc:spChg chg="mod">
          <ac:chgData name="Paulo Renato Xavier da Silva" userId="d2fbfea9-16e8-43bd-9a0a-5c107b189f82" providerId="ADAL" clId="{67A40EA2-3B17-40DA-895F-F85DCF3B51F2}" dt="2023-12-02T14:59:34.031" v="169"/>
          <ac:spMkLst>
            <pc:docMk/>
            <pc:sldMk cId="620996765" sldId="282"/>
            <ac:spMk id="3" creationId="{00000000-0000-0000-0000-000000000000}"/>
          </ac:spMkLst>
        </pc:spChg>
        <pc:spChg chg="mod">
          <ac:chgData name="Paulo Renato Xavier da Silva" userId="d2fbfea9-16e8-43bd-9a0a-5c107b189f82" providerId="ADAL" clId="{67A40EA2-3B17-40DA-895F-F85DCF3B51F2}" dt="2023-12-02T14:59:43.832" v="171"/>
          <ac:spMkLst>
            <pc:docMk/>
            <pc:sldMk cId="620996765" sldId="282"/>
            <ac:spMk id="4" creationId="{00000000-0000-0000-0000-000000000000}"/>
          </ac:spMkLst>
        </pc:spChg>
        <pc:spChg chg="mod">
          <ac:chgData name="Paulo Renato Xavier da Silva" userId="d2fbfea9-16e8-43bd-9a0a-5c107b189f82" providerId="ADAL" clId="{67A40EA2-3B17-40DA-895F-F85DCF3B51F2}" dt="2023-12-02T14:59:38.799" v="170"/>
          <ac:spMkLst>
            <pc:docMk/>
            <pc:sldMk cId="620996765" sldId="282"/>
            <ac:spMk id="5" creationId="{00000000-0000-0000-0000-000000000000}"/>
          </ac:spMkLst>
        </pc:spChg>
        <pc:spChg chg="mod">
          <ac:chgData name="Paulo Renato Xavier da Silva" userId="d2fbfea9-16e8-43bd-9a0a-5c107b189f82" providerId="ADAL" clId="{67A40EA2-3B17-40DA-895F-F85DCF3B51F2}" dt="2023-12-02T15:02:28.193" v="204"/>
          <ac:spMkLst>
            <pc:docMk/>
            <pc:sldMk cId="620996765" sldId="282"/>
            <ac:spMk id="6" creationId="{00000000-0000-0000-0000-000000000000}"/>
          </ac:spMkLst>
        </pc:spChg>
        <pc:spChg chg="mod">
          <ac:chgData name="Paulo Renato Xavier da Silva" userId="d2fbfea9-16e8-43bd-9a0a-5c107b189f82" providerId="ADAL" clId="{67A40EA2-3B17-40DA-895F-F85DCF3B51F2}" dt="2023-12-02T15:02:08.073" v="203"/>
          <ac:spMkLst>
            <pc:docMk/>
            <pc:sldMk cId="620996765" sldId="282"/>
            <ac:spMk id="9" creationId="{00000000-0000-0000-0000-000000000000}"/>
          </ac:spMkLst>
        </pc:spChg>
        <pc:spChg chg="mod">
          <ac:chgData name="Paulo Renato Xavier da Silva" userId="d2fbfea9-16e8-43bd-9a0a-5c107b189f82" providerId="ADAL" clId="{67A40EA2-3B17-40DA-895F-F85DCF3B51F2}" dt="2023-12-02T15:00:17.412" v="174"/>
          <ac:spMkLst>
            <pc:docMk/>
            <pc:sldMk cId="620996765" sldId="282"/>
            <ac:spMk id="20" creationId="{00000000-0000-0000-0000-000000000000}"/>
          </ac:spMkLst>
        </pc:spChg>
        <pc:spChg chg="mod">
          <ac:chgData name="Paulo Renato Xavier da Silva" userId="d2fbfea9-16e8-43bd-9a0a-5c107b189f82" providerId="ADAL" clId="{67A40EA2-3B17-40DA-895F-F85DCF3B51F2}" dt="2023-12-02T15:11:01.982" v="237" actId="20577"/>
          <ac:spMkLst>
            <pc:docMk/>
            <pc:sldMk cId="620996765" sldId="282"/>
            <ac:spMk id="21" creationId="{00000000-0000-0000-0000-000000000000}"/>
          </ac:spMkLst>
        </pc:spChg>
        <pc:spChg chg="mod">
          <ac:chgData name="Paulo Renato Xavier da Silva" userId="d2fbfea9-16e8-43bd-9a0a-5c107b189f82" providerId="ADAL" clId="{67A40EA2-3B17-40DA-895F-F85DCF3B51F2}" dt="2023-12-02T15:11:10.021" v="240" actId="20577"/>
          <ac:spMkLst>
            <pc:docMk/>
            <pc:sldMk cId="620996765" sldId="282"/>
            <ac:spMk id="22" creationId="{00000000-0000-0000-0000-000000000000}"/>
          </ac:spMkLst>
        </pc:spChg>
        <pc:spChg chg="mod">
          <ac:chgData name="Paulo Renato Xavier da Silva" userId="d2fbfea9-16e8-43bd-9a0a-5c107b189f82" providerId="ADAL" clId="{67A40EA2-3B17-40DA-895F-F85DCF3B51F2}" dt="2023-12-02T15:11:17.380" v="243" actId="20577"/>
          <ac:spMkLst>
            <pc:docMk/>
            <pc:sldMk cId="620996765" sldId="282"/>
            <ac:spMk id="23" creationId="{00000000-0000-0000-0000-000000000000}"/>
          </ac:spMkLst>
        </pc:spChg>
        <pc:spChg chg="mod">
          <ac:chgData name="Paulo Renato Xavier da Silva" userId="d2fbfea9-16e8-43bd-9a0a-5c107b189f82" providerId="ADAL" clId="{67A40EA2-3B17-40DA-895F-F85DCF3B51F2}" dt="2023-12-02T15:00:42.755" v="176" actId="14100"/>
          <ac:spMkLst>
            <pc:docMk/>
            <pc:sldMk cId="620996765" sldId="282"/>
            <ac:spMk id="34" creationId="{00000000-0000-0000-0000-000000000000}"/>
          </ac:spMkLst>
        </pc:spChg>
        <pc:spChg chg="mod">
          <ac:chgData name="Paulo Renato Xavier da Silva" userId="d2fbfea9-16e8-43bd-9a0a-5c107b189f82" providerId="ADAL" clId="{67A40EA2-3B17-40DA-895F-F85DCF3B51F2}" dt="2023-12-02T15:01:38.265" v="197" actId="122"/>
          <ac:spMkLst>
            <pc:docMk/>
            <pc:sldMk cId="620996765" sldId="282"/>
            <ac:spMk id="42" creationId="{00000000-0000-0000-0000-000000000000}"/>
          </ac:spMkLst>
        </pc:spChg>
        <pc:spChg chg="mod">
          <ac:chgData name="Paulo Renato Xavier da Silva" userId="d2fbfea9-16e8-43bd-9a0a-5c107b189f82" providerId="ADAL" clId="{67A40EA2-3B17-40DA-895F-F85DCF3B51F2}" dt="2023-12-02T15:01:19.908" v="195" actId="14100"/>
          <ac:spMkLst>
            <pc:docMk/>
            <pc:sldMk cId="620996765" sldId="282"/>
            <ac:spMk id="46" creationId="{00000000-0000-0000-0000-000000000000}"/>
          </ac:spMkLst>
        </pc:spChg>
      </pc:sldChg>
      <pc:sldChg chg="modSp mod">
        <pc:chgData name="Paulo Renato Xavier da Silva" userId="d2fbfea9-16e8-43bd-9a0a-5c107b189f82" providerId="ADAL" clId="{67A40EA2-3B17-40DA-895F-F85DCF3B51F2}" dt="2023-12-02T14:56:55.362" v="144"/>
        <pc:sldMkLst>
          <pc:docMk/>
          <pc:sldMk cId="4146416038" sldId="283"/>
        </pc:sldMkLst>
        <pc:spChg chg="mod">
          <ac:chgData name="Paulo Renato Xavier da Silva" userId="d2fbfea9-16e8-43bd-9a0a-5c107b189f82" providerId="ADAL" clId="{67A40EA2-3B17-40DA-895F-F85DCF3B51F2}" dt="2023-12-02T14:33:28.792" v="3" actId="20577"/>
          <ac:spMkLst>
            <pc:docMk/>
            <pc:sldMk cId="4146416038" sldId="283"/>
            <ac:spMk id="2" creationId="{00000000-0000-0000-0000-000000000000}"/>
          </ac:spMkLst>
        </pc:spChg>
        <pc:spChg chg="mod">
          <ac:chgData name="Paulo Renato Xavier da Silva" userId="d2fbfea9-16e8-43bd-9a0a-5c107b189f82" providerId="ADAL" clId="{67A40EA2-3B17-40DA-895F-F85DCF3B51F2}" dt="2023-12-02T14:56:13.139" v="142"/>
          <ac:spMkLst>
            <pc:docMk/>
            <pc:sldMk cId="4146416038" sldId="283"/>
            <ac:spMk id="4" creationId="{00000000-0000-0000-0000-000000000000}"/>
          </ac:spMkLst>
        </pc:spChg>
        <pc:spChg chg="mod">
          <ac:chgData name="Paulo Renato Xavier da Silva" userId="d2fbfea9-16e8-43bd-9a0a-5c107b189f82" providerId="ADAL" clId="{67A40EA2-3B17-40DA-895F-F85DCF3B51F2}" dt="2023-12-02T14:56:20.287" v="143"/>
          <ac:spMkLst>
            <pc:docMk/>
            <pc:sldMk cId="4146416038" sldId="283"/>
            <ac:spMk id="5" creationId="{00000000-0000-0000-0000-000000000000}"/>
          </ac:spMkLst>
        </pc:spChg>
        <pc:spChg chg="mod">
          <ac:chgData name="Paulo Renato Xavier da Silva" userId="d2fbfea9-16e8-43bd-9a0a-5c107b189f82" providerId="ADAL" clId="{67A40EA2-3B17-40DA-895F-F85DCF3B51F2}" dt="2023-12-02T14:55:55.843" v="138" actId="20577"/>
          <ac:spMkLst>
            <pc:docMk/>
            <pc:sldMk cId="4146416038" sldId="283"/>
            <ac:spMk id="12" creationId="{00000000-0000-0000-0000-000000000000}"/>
          </ac:spMkLst>
        </pc:spChg>
        <pc:spChg chg="mod">
          <ac:chgData name="Paulo Renato Xavier da Silva" userId="d2fbfea9-16e8-43bd-9a0a-5c107b189f82" providerId="ADAL" clId="{67A40EA2-3B17-40DA-895F-F85DCF3B51F2}" dt="2023-12-02T14:56:05.721" v="141"/>
          <ac:spMkLst>
            <pc:docMk/>
            <pc:sldMk cId="4146416038" sldId="283"/>
            <ac:spMk id="20" creationId="{00000000-0000-0000-0000-000000000000}"/>
          </ac:spMkLst>
        </pc:spChg>
        <pc:spChg chg="mod">
          <ac:chgData name="Paulo Renato Xavier da Silva" userId="d2fbfea9-16e8-43bd-9a0a-5c107b189f82" providerId="ADAL" clId="{67A40EA2-3B17-40DA-895F-F85DCF3B51F2}" dt="2023-12-02T14:56:55.362" v="144"/>
          <ac:spMkLst>
            <pc:docMk/>
            <pc:sldMk cId="4146416038" sldId="283"/>
            <ac:spMk id="21" creationId="{00000000-0000-0000-0000-000000000000}"/>
          </ac:spMkLst>
        </pc:spChg>
        <pc:spChg chg="mod">
          <ac:chgData name="Paulo Renato Xavier da Silva" userId="d2fbfea9-16e8-43bd-9a0a-5c107b189f82" providerId="ADAL" clId="{67A40EA2-3B17-40DA-895F-F85DCF3B51F2}" dt="2023-12-02T14:53:51.932" v="80"/>
          <ac:spMkLst>
            <pc:docMk/>
            <pc:sldMk cId="4146416038" sldId="283"/>
            <ac:spMk id="22" creationId="{00000000-0000-0000-0000-000000000000}"/>
          </ac:spMkLst>
        </pc:spChg>
        <pc:spChg chg="mod">
          <ac:chgData name="Paulo Renato Xavier da Silva" userId="d2fbfea9-16e8-43bd-9a0a-5c107b189f82" providerId="ADAL" clId="{67A40EA2-3B17-40DA-895F-F85DCF3B51F2}" dt="2023-12-02T14:52:40.851" v="72"/>
          <ac:spMkLst>
            <pc:docMk/>
            <pc:sldMk cId="4146416038" sldId="283"/>
            <ac:spMk id="73" creationId="{00000000-0000-0000-0000-000000000000}"/>
          </ac:spMkLst>
        </pc:spChg>
        <pc:spChg chg="mod">
          <ac:chgData name="Paulo Renato Xavier da Silva" userId="d2fbfea9-16e8-43bd-9a0a-5c107b189f82" providerId="ADAL" clId="{67A40EA2-3B17-40DA-895F-F85DCF3B51F2}" dt="2023-12-02T14:53:32.905" v="78"/>
          <ac:spMkLst>
            <pc:docMk/>
            <pc:sldMk cId="4146416038" sldId="283"/>
            <ac:spMk id="74" creationId="{00000000-0000-0000-0000-000000000000}"/>
          </ac:spMkLst>
        </pc:spChg>
        <pc:spChg chg="mod">
          <ac:chgData name="Paulo Renato Xavier da Silva" userId="d2fbfea9-16e8-43bd-9a0a-5c107b189f82" providerId="ADAL" clId="{67A40EA2-3B17-40DA-895F-F85DCF3B51F2}" dt="2023-12-02T14:53:40.666" v="79"/>
          <ac:spMkLst>
            <pc:docMk/>
            <pc:sldMk cId="4146416038" sldId="283"/>
            <ac:spMk id="91" creationId="{00000000-0000-0000-0000-000000000000}"/>
          </ac:spMkLst>
        </pc:spChg>
        <pc:spChg chg="mod">
          <ac:chgData name="Paulo Renato Xavier da Silva" userId="d2fbfea9-16e8-43bd-9a0a-5c107b189f82" providerId="ADAL" clId="{67A40EA2-3B17-40DA-895F-F85DCF3B51F2}" dt="2023-12-02T14:52:34.394" v="71"/>
          <ac:spMkLst>
            <pc:docMk/>
            <pc:sldMk cId="4146416038" sldId="283"/>
            <ac:spMk id="95" creationId="{00000000-0000-0000-0000-000000000000}"/>
          </ac:spMkLst>
        </pc:spChg>
        <pc:spChg chg="mod">
          <ac:chgData name="Paulo Renato Xavier da Silva" userId="d2fbfea9-16e8-43bd-9a0a-5c107b189f82" providerId="ADAL" clId="{67A40EA2-3B17-40DA-895F-F85DCF3B51F2}" dt="2023-12-02T14:54:58.951" v="98" actId="20577"/>
          <ac:spMkLst>
            <pc:docMk/>
            <pc:sldMk cId="4146416038" sldId="283"/>
            <ac:spMk id="97" creationId="{00000000-0000-0000-0000-000000000000}"/>
          </ac:spMkLst>
        </pc:spChg>
        <pc:spChg chg="mod">
          <ac:chgData name="Paulo Renato Xavier da Silva" userId="d2fbfea9-16e8-43bd-9a0a-5c107b189f82" providerId="ADAL" clId="{67A40EA2-3B17-40DA-895F-F85DCF3B51F2}" dt="2023-12-02T14:55:17.390" v="100"/>
          <ac:spMkLst>
            <pc:docMk/>
            <pc:sldMk cId="4146416038" sldId="283"/>
            <ac:spMk id="99" creationId="{00000000-0000-0000-0000-000000000000}"/>
          </ac:spMkLst>
        </pc:spChg>
        <pc:spChg chg="mod">
          <ac:chgData name="Paulo Renato Xavier da Silva" userId="d2fbfea9-16e8-43bd-9a0a-5c107b189f82" providerId="ADAL" clId="{67A40EA2-3B17-40DA-895F-F85DCF3B51F2}" dt="2023-12-02T14:53:09.088" v="76"/>
          <ac:spMkLst>
            <pc:docMk/>
            <pc:sldMk cId="4146416038" sldId="283"/>
            <ac:spMk id="103" creationId="{00000000-0000-0000-0000-000000000000}"/>
          </ac:spMkLst>
        </pc:spChg>
        <pc:spChg chg="mod">
          <ac:chgData name="Paulo Renato Xavier da Silva" userId="d2fbfea9-16e8-43bd-9a0a-5c107b189f82" providerId="ADAL" clId="{67A40EA2-3B17-40DA-895F-F85DCF3B51F2}" dt="2023-12-02T14:53:01.436" v="75"/>
          <ac:spMkLst>
            <pc:docMk/>
            <pc:sldMk cId="4146416038" sldId="283"/>
            <ac:spMk id="112" creationId="{00000000-0000-0000-0000-000000000000}"/>
          </ac:spMkLst>
        </pc:spChg>
        <pc:spChg chg="mod">
          <ac:chgData name="Paulo Renato Xavier da Silva" userId="d2fbfea9-16e8-43bd-9a0a-5c107b189f82" providerId="ADAL" clId="{67A40EA2-3B17-40DA-895F-F85DCF3B51F2}" dt="2023-12-02T14:53:21.314" v="77"/>
          <ac:spMkLst>
            <pc:docMk/>
            <pc:sldMk cId="4146416038" sldId="283"/>
            <ac:spMk id="128" creationId="{00000000-0000-0000-0000-000000000000}"/>
          </ac:spMkLst>
        </pc:spChg>
        <pc:spChg chg="mod">
          <ac:chgData name="Paulo Renato Xavier da Silva" userId="d2fbfea9-16e8-43bd-9a0a-5c107b189f82" providerId="ADAL" clId="{67A40EA2-3B17-40DA-895F-F85DCF3B51F2}" dt="2023-12-02T14:52:22.220" v="70"/>
          <ac:spMkLst>
            <pc:docMk/>
            <pc:sldMk cId="4146416038" sldId="283"/>
            <ac:spMk id="130" creationId="{00000000-0000-0000-0000-000000000000}"/>
          </ac:spMkLst>
        </pc:spChg>
        <pc:spChg chg="mod">
          <ac:chgData name="Paulo Renato Xavier da Silva" userId="d2fbfea9-16e8-43bd-9a0a-5c107b189f82" providerId="ADAL" clId="{67A40EA2-3B17-40DA-895F-F85DCF3B51F2}" dt="2023-12-02T14:52:55.532" v="74" actId="1076"/>
          <ac:spMkLst>
            <pc:docMk/>
            <pc:sldMk cId="4146416038" sldId="283"/>
            <ac:spMk id="132" creationId="{00000000-0000-0000-0000-000000000000}"/>
          </ac:spMkLst>
        </pc:spChg>
        <pc:spChg chg="mod">
          <ac:chgData name="Paulo Renato Xavier da Silva" userId="d2fbfea9-16e8-43bd-9a0a-5c107b189f82" providerId="ADAL" clId="{67A40EA2-3B17-40DA-895F-F85DCF3B51F2}" dt="2023-12-02T14:52:12.945" v="69" actId="1036"/>
          <ac:spMkLst>
            <pc:docMk/>
            <pc:sldMk cId="4146416038" sldId="283"/>
            <ac:spMk id="134" creationId="{00000000-0000-0000-0000-000000000000}"/>
          </ac:spMkLst>
        </pc:spChg>
        <pc:spChg chg="mod">
          <ac:chgData name="Paulo Renato Xavier da Silva" userId="d2fbfea9-16e8-43bd-9a0a-5c107b189f82" providerId="ADAL" clId="{67A40EA2-3B17-40DA-895F-F85DCF3B51F2}" dt="2023-12-02T14:55:38.473" v="119" actId="1037"/>
          <ac:spMkLst>
            <pc:docMk/>
            <pc:sldMk cId="4146416038" sldId="283"/>
            <ac:spMk id="136" creationId="{00000000-0000-0000-0000-000000000000}"/>
          </ac:spMkLst>
        </pc:spChg>
        <pc:cxnChg chg="mod">
          <ac:chgData name="Paulo Renato Xavier da Silva" userId="d2fbfea9-16e8-43bd-9a0a-5c107b189f82" providerId="ADAL" clId="{67A40EA2-3B17-40DA-895F-F85DCF3B51F2}" dt="2023-12-02T14:55:38.473" v="119" actId="1037"/>
          <ac:cxnSpMkLst>
            <pc:docMk/>
            <pc:sldMk cId="4146416038" sldId="283"/>
            <ac:cxnSpMk id="135" creationId="{00000000-0000-0000-0000-000000000000}"/>
          </ac:cxnSpMkLst>
        </pc:cxnChg>
      </pc:sldChg>
      <pc:sldChg chg="modSp add del mod">
        <pc:chgData name="Paulo Renato Xavier da Silva" userId="d2fbfea9-16e8-43bd-9a0a-5c107b189f82" providerId="ADAL" clId="{67A40EA2-3B17-40DA-895F-F85DCF3B51F2}" dt="2023-12-02T14:51:17.707" v="65"/>
        <pc:sldMkLst>
          <pc:docMk/>
          <pc:sldMk cId="1102856997" sldId="284"/>
        </pc:sldMkLst>
        <pc:spChg chg="mod">
          <ac:chgData name="Paulo Renato Xavier da Silva" userId="d2fbfea9-16e8-43bd-9a0a-5c107b189f82" providerId="ADAL" clId="{67A40EA2-3B17-40DA-895F-F85DCF3B51F2}" dt="2023-12-02T14:43:11.431" v="52"/>
          <ac:spMkLst>
            <pc:docMk/>
            <pc:sldMk cId="1102856997" sldId="284"/>
            <ac:spMk id="4" creationId="{00000000-0000-0000-0000-000000000000}"/>
          </ac:spMkLst>
        </pc:spChg>
        <pc:spChg chg="mod">
          <ac:chgData name="Paulo Renato Xavier da Silva" userId="d2fbfea9-16e8-43bd-9a0a-5c107b189f82" providerId="ADAL" clId="{67A40EA2-3B17-40DA-895F-F85DCF3B51F2}" dt="2023-12-02T14:43:24.547" v="53"/>
          <ac:spMkLst>
            <pc:docMk/>
            <pc:sldMk cId="1102856997" sldId="284"/>
            <ac:spMk id="5" creationId="{00000000-0000-0000-0000-000000000000}"/>
          </ac:spMkLst>
        </pc:spChg>
        <pc:spChg chg="mod">
          <ac:chgData name="Paulo Renato Xavier da Silva" userId="d2fbfea9-16e8-43bd-9a0a-5c107b189f82" providerId="ADAL" clId="{67A40EA2-3B17-40DA-895F-F85DCF3B51F2}" dt="2023-12-02T14:42:58.435" v="50" actId="20577"/>
          <ac:spMkLst>
            <pc:docMk/>
            <pc:sldMk cId="1102856997" sldId="284"/>
            <ac:spMk id="12" creationId="{00000000-0000-0000-0000-000000000000}"/>
          </ac:spMkLst>
        </pc:spChg>
        <pc:spChg chg="mod">
          <ac:chgData name="Paulo Renato Xavier da Silva" userId="d2fbfea9-16e8-43bd-9a0a-5c107b189f82" providerId="ADAL" clId="{67A40EA2-3B17-40DA-895F-F85DCF3B51F2}" dt="2023-12-02T14:43:06.647" v="51"/>
          <ac:spMkLst>
            <pc:docMk/>
            <pc:sldMk cId="1102856997" sldId="284"/>
            <ac:spMk id="20" creationId="{00000000-0000-0000-0000-000000000000}"/>
          </ac:spMkLst>
        </pc:spChg>
        <pc:spChg chg="mod">
          <ac:chgData name="Paulo Renato Xavier da Silva" userId="d2fbfea9-16e8-43bd-9a0a-5c107b189f82" providerId="ADAL" clId="{67A40EA2-3B17-40DA-895F-F85DCF3B51F2}" dt="2023-12-02T14:51:17.707" v="65"/>
          <ac:spMkLst>
            <pc:docMk/>
            <pc:sldMk cId="1102856997" sldId="284"/>
            <ac:spMk id="21" creationId="{00000000-0000-0000-0000-000000000000}"/>
          </ac:spMkLst>
        </pc:spChg>
        <pc:spChg chg="mod">
          <ac:chgData name="Paulo Renato Xavier da Silva" userId="d2fbfea9-16e8-43bd-9a0a-5c107b189f82" providerId="ADAL" clId="{67A40EA2-3B17-40DA-895F-F85DCF3B51F2}" dt="2023-12-02T14:44:35.452" v="62" actId="1076"/>
          <ac:spMkLst>
            <pc:docMk/>
            <pc:sldMk cId="1102856997" sldId="284"/>
            <ac:spMk id="76" creationId="{00000000-0000-0000-0000-000000000000}"/>
          </ac:spMkLst>
        </pc:spChg>
        <pc:spChg chg="mod">
          <ac:chgData name="Paulo Renato Xavier da Silva" userId="d2fbfea9-16e8-43bd-9a0a-5c107b189f82" providerId="ADAL" clId="{67A40EA2-3B17-40DA-895F-F85DCF3B51F2}" dt="2023-12-02T14:43:50.907" v="57"/>
          <ac:spMkLst>
            <pc:docMk/>
            <pc:sldMk cId="1102856997" sldId="284"/>
            <ac:spMk id="77" creationId="{00000000-0000-0000-0000-000000000000}"/>
          </ac:spMkLst>
        </pc:spChg>
        <pc:spChg chg="mod">
          <ac:chgData name="Paulo Renato Xavier da Silva" userId="d2fbfea9-16e8-43bd-9a0a-5c107b189f82" providerId="ADAL" clId="{67A40EA2-3B17-40DA-895F-F85DCF3B51F2}" dt="2023-12-02T14:44:02.059" v="58"/>
          <ac:spMkLst>
            <pc:docMk/>
            <pc:sldMk cId="1102856997" sldId="284"/>
            <ac:spMk id="94" creationId="{00000000-0000-0000-0000-000000000000}"/>
          </ac:spMkLst>
        </pc:spChg>
        <pc:spChg chg="mod">
          <ac:chgData name="Paulo Renato Xavier da Silva" userId="d2fbfea9-16e8-43bd-9a0a-5c107b189f82" providerId="ADAL" clId="{67A40EA2-3B17-40DA-895F-F85DCF3B51F2}" dt="2023-12-02T14:44:14.676" v="59"/>
          <ac:spMkLst>
            <pc:docMk/>
            <pc:sldMk cId="1102856997" sldId="284"/>
            <ac:spMk id="98" creationId="{00000000-0000-0000-0000-000000000000}"/>
          </ac:spMkLst>
        </pc:spChg>
        <pc:spChg chg="mod">
          <ac:chgData name="Paulo Renato Xavier da Silva" userId="d2fbfea9-16e8-43bd-9a0a-5c107b189f82" providerId="ADAL" clId="{67A40EA2-3B17-40DA-895F-F85DCF3B51F2}" dt="2023-12-02T14:43:44.397" v="56" actId="1076"/>
          <ac:spMkLst>
            <pc:docMk/>
            <pc:sldMk cId="1102856997" sldId="284"/>
            <ac:spMk id="100" creationId="{00000000-0000-0000-0000-000000000000}"/>
          </ac:spMkLst>
        </pc:spChg>
        <pc:spChg chg="mod">
          <ac:chgData name="Paulo Renato Xavier da Silva" userId="d2fbfea9-16e8-43bd-9a0a-5c107b189f82" providerId="ADAL" clId="{67A40EA2-3B17-40DA-895F-F85DCF3B51F2}" dt="2023-12-02T14:42:29.397" v="33"/>
          <ac:spMkLst>
            <pc:docMk/>
            <pc:sldMk cId="1102856997" sldId="284"/>
            <ac:spMk id="102" creationId="{00000000-0000-0000-0000-000000000000}"/>
          </ac:spMkLst>
        </pc:spChg>
      </pc:sldChg>
      <pc:sldChg chg="modSp add del mod">
        <pc:chgData name="Paulo Renato Xavier da Silva" userId="d2fbfea9-16e8-43bd-9a0a-5c107b189f82" providerId="ADAL" clId="{67A40EA2-3B17-40DA-895F-F85DCF3B51F2}" dt="2023-12-02T14:42:15.740" v="32" actId="14100"/>
        <pc:sldMkLst>
          <pc:docMk/>
          <pc:sldMk cId="73235583" sldId="285"/>
        </pc:sldMkLst>
        <pc:spChg chg="mod">
          <ac:chgData name="Paulo Renato Xavier da Silva" userId="d2fbfea9-16e8-43bd-9a0a-5c107b189f82" providerId="ADAL" clId="{67A40EA2-3B17-40DA-895F-F85DCF3B51F2}" dt="2023-12-02T14:41:43.668" v="29"/>
          <ac:spMkLst>
            <pc:docMk/>
            <pc:sldMk cId="73235583" sldId="285"/>
            <ac:spMk id="4" creationId="{00000000-0000-0000-0000-000000000000}"/>
          </ac:spMkLst>
        </pc:spChg>
        <pc:spChg chg="mod">
          <ac:chgData name="Paulo Renato Xavier da Silva" userId="d2fbfea9-16e8-43bd-9a0a-5c107b189f82" providerId="ADAL" clId="{67A40EA2-3B17-40DA-895F-F85DCF3B51F2}" dt="2023-12-02T14:41:49.397" v="30"/>
          <ac:spMkLst>
            <pc:docMk/>
            <pc:sldMk cId="73235583" sldId="285"/>
            <ac:spMk id="5" creationId="{00000000-0000-0000-0000-000000000000}"/>
          </ac:spMkLst>
        </pc:spChg>
        <pc:spChg chg="mod">
          <ac:chgData name="Paulo Renato Xavier da Silva" userId="d2fbfea9-16e8-43bd-9a0a-5c107b189f82" providerId="ADAL" clId="{67A40EA2-3B17-40DA-895F-F85DCF3B51F2}" dt="2023-12-02T14:41:31.627" v="27"/>
          <ac:spMkLst>
            <pc:docMk/>
            <pc:sldMk cId="73235583" sldId="285"/>
            <ac:spMk id="12" creationId="{00000000-0000-0000-0000-000000000000}"/>
          </ac:spMkLst>
        </pc:spChg>
        <pc:spChg chg="mod">
          <ac:chgData name="Paulo Renato Xavier da Silva" userId="d2fbfea9-16e8-43bd-9a0a-5c107b189f82" providerId="ADAL" clId="{67A40EA2-3B17-40DA-895F-F85DCF3B51F2}" dt="2023-12-02T14:41:38.420" v="28"/>
          <ac:spMkLst>
            <pc:docMk/>
            <pc:sldMk cId="73235583" sldId="285"/>
            <ac:spMk id="20" creationId="{00000000-0000-0000-0000-000000000000}"/>
          </ac:spMkLst>
        </pc:spChg>
        <pc:spChg chg="mod">
          <ac:chgData name="Paulo Renato Xavier da Silva" userId="d2fbfea9-16e8-43bd-9a0a-5c107b189f82" providerId="ADAL" clId="{67A40EA2-3B17-40DA-895F-F85DCF3B51F2}" dt="2023-12-02T14:42:01.980" v="31"/>
          <ac:spMkLst>
            <pc:docMk/>
            <pc:sldMk cId="73235583" sldId="285"/>
            <ac:spMk id="21" creationId="{00000000-0000-0000-0000-000000000000}"/>
          </ac:spMkLst>
        </pc:spChg>
        <pc:spChg chg="mod">
          <ac:chgData name="Paulo Renato Xavier da Silva" userId="d2fbfea9-16e8-43bd-9a0a-5c107b189f82" providerId="ADAL" clId="{67A40EA2-3B17-40DA-895F-F85DCF3B51F2}" dt="2023-12-02T14:34:59.363" v="25"/>
          <ac:spMkLst>
            <pc:docMk/>
            <pc:sldMk cId="73235583" sldId="285"/>
            <ac:spMk id="22" creationId="{00000000-0000-0000-0000-000000000000}"/>
          </ac:spMkLst>
        </pc:spChg>
        <pc:spChg chg="mod">
          <ac:chgData name="Paulo Renato Xavier da Silva" userId="d2fbfea9-16e8-43bd-9a0a-5c107b189f82" providerId="ADAL" clId="{67A40EA2-3B17-40DA-895F-F85DCF3B51F2}" dt="2023-12-02T14:42:15.740" v="32" actId="14100"/>
          <ac:spMkLst>
            <pc:docMk/>
            <pc:sldMk cId="73235583" sldId="285"/>
            <ac:spMk id="73" creationId="{00000000-0000-0000-0000-000000000000}"/>
          </ac:spMkLst>
        </pc:spChg>
      </pc:sldChg>
      <pc:sldChg chg="modSp add del mod">
        <pc:chgData name="Paulo Renato Xavier da Silva" userId="d2fbfea9-16e8-43bd-9a0a-5c107b189f82" providerId="ADAL" clId="{67A40EA2-3B17-40DA-895F-F85DCF3B51F2}" dt="2023-12-02T14:34:42.408" v="24" actId="1038"/>
        <pc:sldMkLst>
          <pc:docMk/>
          <pc:sldMk cId="4028920445" sldId="286"/>
        </pc:sldMkLst>
        <pc:spChg chg="mod">
          <ac:chgData name="Paulo Renato Xavier da Silva" userId="d2fbfea9-16e8-43bd-9a0a-5c107b189f82" providerId="ADAL" clId="{67A40EA2-3B17-40DA-895F-F85DCF3B51F2}" dt="2023-12-02T14:34:06.284" v="6"/>
          <ac:spMkLst>
            <pc:docMk/>
            <pc:sldMk cId="4028920445" sldId="286"/>
            <ac:spMk id="17" creationId="{00000000-0000-0000-0000-000000000000}"/>
          </ac:spMkLst>
        </pc:spChg>
        <pc:spChg chg="mod">
          <ac:chgData name="Paulo Renato Xavier da Silva" userId="d2fbfea9-16e8-43bd-9a0a-5c107b189f82" providerId="ADAL" clId="{67A40EA2-3B17-40DA-895F-F85DCF3B51F2}" dt="2023-12-02T14:33:58.181" v="5"/>
          <ac:spMkLst>
            <pc:docMk/>
            <pc:sldMk cId="4028920445" sldId="286"/>
            <ac:spMk id="18" creationId="{00000000-0000-0000-0000-000000000000}"/>
          </ac:spMkLst>
        </pc:spChg>
        <pc:spChg chg="mod">
          <ac:chgData name="Paulo Renato Xavier da Silva" userId="d2fbfea9-16e8-43bd-9a0a-5c107b189f82" providerId="ADAL" clId="{67A40EA2-3B17-40DA-895F-F85DCF3B51F2}" dt="2023-12-02T14:34:42.408" v="24" actId="1038"/>
          <ac:spMkLst>
            <pc:docMk/>
            <pc:sldMk cId="4028920445" sldId="286"/>
            <ac:spMk id="25" creationId="{00000000-0000-0000-0000-000000000000}"/>
          </ac:spMkLst>
        </pc:spChg>
        <pc:spChg chg="mod">
          <ac:chgData name="Paulo Renato Xavier da Silva" userId="d2fbfea9-16e8-43bd-9a0a-5c107b189f82" providerId="ADAL" clId="{67A40EA2-3B17-40DA-895F-F85DCF3B51F2}" dt="2023-12-02T14:34:10.883" v="7"/>
          <ac:spMkLst>
            <pc:docMk/>
            <pc:sldMk cId="4028920445" sldId="286"/>
            <ac:spMk id="33" creationId="{00000000-0000-0000-0000-000000000000}"/>
          </ac:spMkLst>
        </pc:spChg>
        <pc:spChg chg="mod">
          <ac:chgData name="Paulo Renato Xavier da Silva" userId="d2fbfea9-16e8-43bd-9a0a-5c107b189f82" providerId="ADAL" clId="{67A40EA2-3B17-40DA-895F-F85DCF3B51F2}" dt="2023-12-02T14:33:49.514" v="4"/>
          <ac:spMkLst>
            <pc:docMk/>
            <pc:sldMk cId="4028920445" sldId="286"/>
            <ac:spMk id="34" creationId="{00000000-0000-0000-0000-000000000000}"/>
          </ac:spMkLst>
        </pc:spChg>
        <pc:cxnChg chg="mod">
          <ac:chgData name="Paulo Renato Xavier da Silva" userId="d2fbfea9-16e8-43bd-9a0a-5c107b189f82" providerId="ADAL" clId="{67A40EA2-3B17-40DA-895F-F85DCF3B51F2}" dt="2023-12-02T14:34:42.408" v="24" actId="1038"/>
          <ac:cxnSpMkLst>
            <pc:docMk/>
            <pc:sldMk cId="4028920445" sldId="286"/>
            <ac:cxnSpMk id="24" creationId="{00000000-0000-0000-0000-000000000000}"/>
          </ac:cxnSpMkLst>
        </pc:cxnChg>
      </pc:sldChg>
      <pc:sldChg chg="add del">
        <pc:chgData name="Paulo Renato Xavier da Silva" userId="d2fbfea9-16e8-43bd-9a0a-5c107b189f82" providerId="ADAL" clId="{67A40EA2-3B17-40DA-895F-F85DCF3B51F2}" dt="2023-12-02T14:33:03.039" v="1"/>
        <pc:sldMkLst>
          <pc:docMk/>
          <pc:sldMk cId="2221912364" sldId="287"/>
        </pc:sldMkLst>
      </pc:sldChg>
      <pc:sldChg chg="add del">
        <pc:chgData name="Paulo Renato Xavier da Silva" userId="d2fbfea9-16e8-43bd-9a0a-5c107b189f82" providerId="ADAL" clId="{67A40EA2-3B17-40DA-895F-F85DCF3B51F2}" dt="2023-12-02T14:33:03.039" v="1"/>
        <pc:sldMkLst>
          <pc:docMk/>
          <pc:sldMk cId="1323577040" sldId="288"/>
        </pc:sldMkLst>
      </pc:sldChg>
      <pc:sldChg chg="modSp mod">
        <pc:chgData name="Paulo Renato Xavier da Silva" userId="d2fbfea9-16e8-43bd-9a0a-5c107b189f82" providerId="ADAL" clId="{67A40EA2-3B17-40DA-895F-F85DCF3B51F2}" dt="2023-12-04T22:34:00.007" v="944" actId="20577"/>
        <pc:sldMkLst>
          <pc:docMk/>
          <pc:sldMk cId="3409836681" sldId="289"/>
        </pc:sldMkLst>
        <pc:spChg chg="mod">
          <ac:chgData name="Paulo Renato Xavier da Silva" userId="d2fbfea9-16e8-43bd-9a0a-5c107b189f82" providerId="ADAL" clId="{67A40EA2-3B17-40DA-895F-F85DCF3B51F2}" dt="2023-12-02T14:57:40.775" v="151" actId="20577"/>
          <ac:spMkLst>
            <pc:docMk/>
            <pc:sldMk cId="3409836681" sldId="289"/>
            <ac:spMk id="3" creationId="{00000000-0000-0000-0000-000000000000}"/>
          </ac:spMkLst>
        </pc:spChg>
        <pc:spChg chg="mod">
          <ac:chgData name="Paulo Renato Xavier da Silva" userId="d2fbfea9-16e8-43bd-9a0a-5c107b189f82" providerId="ADAL" clId="{67A40EA2-3B17-40DA-895F-F85DCF3B51F2}" dt="2023-12-04T17:08:19.925" v="351"/>
          <ac:spMkLst>
            <pc:docMk/>
            <pc:sldMk cId="3409836681" sldId="289"/>
            <ac:spMk id="4" creationId="{00000000-0000-0000-0000-000000000000}"/>
          </ac:spMkLst>
        </pc:spChg>
        <pc:graphicFrameChg chg="mod modGraphic">
          <ac:chgData name="Paulo Renato Xavier da Silva" userId="d2fbfea9-16e8-43bd-9a0a-5c107b189f82" providerId="ADAL" clId="{67A40EA2-3B17-40DA-895F-F85DCF3B51F2}" dt="2023-12-04T22:34:00.007" v="944" actId="20577"/>
          <ac:graphicFrameMkLst>
            <pc:docMk/>
            <pc:sldMk cId="3409836681" sldId="289"/>
            <ac:graphicFrameMk id="5" creationId="{00000000-0000-0000-0000-000000000000}"/>
          </ac:graphicFrameMkLst>
        </pc:graphicFrameChg>
      </pc:sldChg>
      <pc:sldChg chg="modSp mod">
        <pc:chgData name="Paulo Renato Xavier da Silva" userId="d2fbfea9-16e8-43bd-9a0a-5c107b189f82" providerId="ADAL" clId="{67A40EA2-3B17-40DA-895F-F85DCF3B51F2}" dt="2023-12-04T17:19:20.770" v="405"/>
        <pc:sldMkLst>
          <pc:docMk/>
          <pc:sldMk cId="3821953566" sldId="290"/>
        </pc:sldMkLst>
        <pc:spChg chg="mod">
          <ac:chgData name="Paulo Renato Xavier da Silva" userId="d2fbfea9-16e8-43bd-9a0a-5c107b189f82" providerId="ADAL" clId="{67A40EA2-3B17-40DA-895F-F85DCF3B51F2}" dt="2023-12-02T14:57:49.512" v="153" actId="20577"/>
          <ac:spMkLst>
            <pc:docMk/>
            <pc:sldMk cId="3821953566" sldId="290"/>
            <ac:spMk id="2" creationId="{00000000-0000-0000-0000-000000000000}"/>
          </ac:spMkLst>
        </pc:spChg>
        <pc:graphicFrameChg chg="mod modGraphic">
          <ac:chgData name="Paulo Renato Xavier da Silva" userId="d2fbfea9-16e8-43bd-9a0a-5c107b189f82" providerId="ADAL" clId="{67A40EA2-3B17-40DA-895F-F85DCF3B51F2}" dt="2023-12-04T17:19:20.770" v="405"/>
          <ac:graphicFrameMkLst>
            <pc:docMk/>
            <pc:sldMk cId="3821953566" sldId="290"/>
            <ac:graphicFrameMk id="4" creationId="{00000000-0000-0000-0000-000000000000}"/>
          </ac:graphicFrameMkLst>
        </pc:graphicFrameChg>
      </pc:sldChg>
      <pc:sldChg chg="modSp mod modNotesTx">
        <pc:chgData name="Paulo Renato Xavier da Silva" userId="d2fbfea9-16e8-43bd-9a0a-5c107b189f82" providerId="ADAL" clId="{67A40EA2-3B17-40DA-895F-F85DCF3B51F2}" dt="2023-12-04T17:20:43.128" v="427"/>
        <pc:sldMkLst>
          <pc:docMk/>
          <pc:sldMk cId="2498579297" sldId="291"/>
        </pc:sldMkLst>
        <pc:spChg chg="mod">
          <ac:chgData name="Paulo Renato Xavier da Silva" userId="d2fbfea9-16e8-43bd-9a0a-5c107b189f82" providerId="ADAL" clId="{67A40EA2-3B17-40DA-895F-F85DCF3B51F2}" dt="2023-12-02T14:58:10.540" v="156"/>
          <ac:spMkLst>
            <pc:docMk/>
            <pc:sldMk cId="2498579297" sldId="291"/>
            <ac:spMk id="2" creationId="{00000000-0000-0000-0000-000000000000}"/>
          </ac:spMkLst>
        </pc:spChg>
        <pc:spChg chg="mod">
          <ac:chgData name="Paulo Renato Xavier da Silva" userId="d2fbfea9-16e8-43bd-9a0a-5c107b189f82" providerId="ADAL" clId="{67A40EA2-3B17-40DA-895F-F85DCF3B51F2}" dt="2023-12-04T17:20:34.553" v="426"/>
          <ac:spMkLst>
            <pc:docMk/>
            <pc:sldMk cId="2498579297" sldId="291"/>
            <ac:spMk id="4" creationId="{00000000-0000-0000-0000-000000000000}"/>
          </ac:spMkLst>
        </pc:spChg>
        <pc:spChg chg="mod">
          <ac:chgData name="Paulo Renato Xavier da Silva" userId="d2fbfea9-16e8-43bd-9a0a-5c107b189f82" providerId="ADAL" clId="{67A40EA2-3B17-40DA-895F-F85DCF3B51F2}" dt="2023-12-04T17:20:43.128" v="427"/>
          <ac:spMkLst>
            <pc:docMk/>
            <pc:sldMk cId="2498579297" sldId="291"/>
            <ac:spMk id="5" creationId="{00000000-0000-0000-0000-000000000000}"/>
          </ac:spMkLst>
        </pc:spChg>
        <pc:spChg chg="mod">
          <ac:chgData name="Paulo Renato Xavier da Silva" userId="d2fbfea9-16e8-43bd-9a0a-5c107b189f82" providerId="ADAL" clId="{67A40EA2-3B17-40DA-895F-F85DCF3B51F2}" dt="2023-12-04T17:19:34.054" v="406"/>
          <ac:spMkLst>
            <pc:docMk/>
            <pc:sldMk cId="2498579297" sldId="291"/>
            <ac:spMk id="12" creationId="{00000000-0000-0000-0000-000000000000}"/>
          </ac:spMkLst>
        </pc:spChg>
        <pc:spChg chg="mod">
          <ac:chgData name="Paulo Renato Xavier da Silva" userId="d2fbfea9-16e8-43bd-9a0a-5c107b189f82" providerId="ADAL" clId="{67A40EA2-3B17-40DA-895F-F85DCF3B51F2}" dt="2023-12-04T17:19:42.028" v="408" actId="14100"/>
          <ac:spMkLst>
            <pc:docMk/>
            <pc:sldMk cId="2498579297" sldId="291"/>
            <ac:spMk id="13" creationId="{00000000-0000-0000-0000-000000000000}"/>
          </ac:spMkLst>
        </pc:spChg>
        <pc:spChg chg="mod">
          <ac:chgData name="Paulo Renato Xavier da Silva" userId="d2fbfea9-16e8-43bd-9a0a-5c107b189f82" providerId="ADAL" clId="{67A40EA2-3B17-40DA-895F-F85DCF3B51F2}" dt="2023-12-04T17:19:49.996" v="410" actId="14100"/>
          <ac:spMkLst>
            <pc:docMk/>
            <pc:sldMk cId="2498579297" sldId="291"/>
            <ac:spMk id="14" creationId="{00000000-0000-0000-0000-000000000000}"/>
          </ac:spMkLst>
        </pc:spChg>
        <pc:spChg chg="mod">
          <ac:chgData name="Paulo Renato Xavier da Silva" userId="d2fbfea9-16e8-43bd-9a0a-5c107b189f82" providerId="ADAL" clId="{67A40EA2-3B17-40DA-895F-F85DCF3B51F2}" dt="2023-12-04T17:20:18.785" v="413"/>
          <ac:spMkLst>
            <pc:docMk/>
            <pc:sldMk cId="2498579297" sldId="291"/>
            <ac:spMk id="23" creationId="{00000000-0000-0000-0000-000000000000}"/>
          </ac:spMkLst>
        </pc:spChg>
        <pc:spChg chg="mod">
          <ac:chgData name="Paulo Renato Xavier da Silva" userId="d2fbfea9-16e8-43bd-9a0a-5c107b189f82" providerId="ADAL" clId="{67A40EA2-3B17-40DA-895F-F85DCF3B51F2}" dt="2023-12-04T17:20:06.394" v="412"/>
          <ac:spMkLst>
            <pc:docMk/>
            <pc:sldMk cId="2498579297" sldId="291"/>
            <ac:spMk id="24" creationId="{00000000-0000-0000-0000-000000000000}"/>
          </ac:spMkLst>
        </pc:spChg>
        <pc:spChg chg="mod">
          <ac:chgData name="Paulo Renato Xavier da Silva" userId="d2fbfea9-16e8-43bd-9a0a-5c107b189f82" providerId="ADAL" clId="{67A40EA2-3B17-40DA-895F-F85DCF3B51F2}" dt="2023-12-04T17:20:02.043" v="411"/>
          <ac:spMkLst>
            <pc:docMk/>
            <pc:sldMk cId="2498579297" sldId="291"/>
            <ac:spMk id="26" creationId="{00000000-0000-0000-0000-000000000000}"/>
          </ac:spMkLst>
        </pc:spChg>
      </pc:sldChg>
      <pc:sldChg chg="modSp mod">
        <pc:chgData name="Paulo Renato Xavier da Silva" userId="d2fbfea9-16e8-43bd-9a0a-5c107b189f82" providerId="ADAL" clId="{67A40EA2-3B17-40DA-895F-F85DCF3B51F2}" dt="2023-12-04T17:30:38.250" v="448"/>
        <pc:sldMkLst>
          <pc:docMk/>
          <pc:sldMk cId="1927227201" sldId="292"/>
        </pc:sldMkLst>
        <pc:spChg chg="mod">
          <ac:chgData name="Paulo Renato Xavier da Silva" userId="d2fbfea9-16e8-43bd-9a0a-5c107b189f82" providerId="ADAL" clId="{67A40EA2-3B17-40DA-895F-F85DCF3B51F2}" dt="2023-12-02T14:59:10.524" v="168"/>
          <ac:spMkLst>
            <pc:docMk/>
            <pc:sldMk cId="1927227201" sldId="292"/>
            <ac:spMk id="2" creationId="{00000000-0000-0000-0000-000000000000}"/>
          </ac:spMkLst>
        </pc:spChg>
        <pc:spChg chg="mod">
          <ac:chgData name="Paulo Renato Xavier da Silva" userId="d2fbfea9-16e8-43bd-9a0a-5c107b189f82" providerId="ADAL" clId="{67A40EA2-3B17-40DA-895F-F85DCF3B51F2}" dt="2023-12-04T17:22:56.040" v="432"/>
          <ac:spMkLst>
            <pc:docMk/>
            <pc:sldMk cId="1927227201" sldId="292"/>
            <ac:spMk id="5" creationId="{00000000-0000-0000-0000-000000000000}"/>
          </ac:spMkLst>
        </pc:spChg>
        <pc:spChg chg="mod">
          <ac:chgData name="Paulo Renato Xavier da Silva" userId="d2fbfea9-16e8-43bd-9a0a-5c107b189f82" providerId="ADAL" clId="{67A40EA2-3B17-40DA-895F-F85DCF3B51F2}" dt="2023-12-04T17:23:05.429" v="433"/>
          <ac:spMkLst>
            <pc:docMk/>
            <pc:sldMk cId="1927227201" sldId="292"/>
            <ac:spMk id="7" creationId="{00000000-0000-0000-0000-000000000000}"/>
          </ac:spMkLst>
        </pc:spChg>
        <pc:spChg chg="mod">
          <ac:chgData name="Paulo Renato Xavier da Silva" userId="d2fbfea9-16e8-43bd-9a0a-5c107b189f82" providerId="ADAL" clId="{67A40EA2-3B17-40DA-895F-F85DCF3B51F2}" dt="2023-12-04T17:23:15.781" v="434"/>
          <ac:spMkLst>
            <pc:docMk/>
            <pc:sldMk cId="1927227201" sldId="292"/>
            <ac:spMk id="8" creationId="{00000000-0000-0000-0000-000000000000}"/>
          </ac:spMkLst>
        </pc:spChg>
        <pc:spChg chg="mod">
          <ac:chgData name="Paulo Renato Xavier da Silva" userId="d2fbfea9-16e8-43bd-9a0a-5c107b189f82" providerId="ADAL" clId="{67A40EA2-3B17-40DA-895F-F85DCF3B51F2}" dt="2023-12-04T17:23:22.500" v="435"/>
          <ac:spMkLst>
            <pc:docMk/>
            <pc:sldMk cId="1927227201" sldId="292"/>
            <ac:spMk id="10" creationId="{00000000-0000-0000-0000-000000000000}"/>
          </ac:spMkLst>
        </pc:spChg>
        <pc:spChg chg="mod">
          <ac:chgData name="Paulo Renato Xavier da Silva" userId="d2fbfea9-16e8-43bd-9a0a-5c107b189f82" providerId="ADAL" clId="{67A40EA2-3B17-40DA-895F-F85DCF3B51F2}" dt="2023-12-04T17:30:31.972" v="447"/>
          <ac:spMkLst>
            <pc:docMk/>
            <pc:sldMk cId="1927227201" sldId="292"/>
            <ac:spMk id="12" creationId="{00000000-0000-0000-0000-000000000000}"/>
          </ac:spMkLst>
        </pc:spChg>
        <pc:spChg chg="mod">
          <ac:chgData name="Paulo Renato Xavier da Silva" userId="d2fbfea9-16e8-43bd-9a0a-5c107b189f82" providerId="ADAL" clId="{67A40EA2-3B17-40DA-895F-F85DCF3B51F2}" dt="2023-12-04T17:30:38.250" v="448"/>
          <ac:spMkLst>
            <pc:docMk/>
            <pc:sldMk cId="1927227201" sldId="292"/>
            <ac:spMk id="14" creationId="{00000000-0000-0000-0000-000000000000}"/>
          </ac:spMkLst>
        </pc:spChg>
        <pc:spChg chg="mod">
          <ac:chgData name="Paulo Renato Xavier da Silva" userId="d2fbfea9-16e8-43bd-9a0a-5c107b189f82" providerId="ADAL" clId="{67A40EA2-3B17-40DA-895F-F85DCF3B51F2}" dt="2023-12-04T17:22:49.206" v="431" actId="1076"/>
          <ac:spMkLst>
            <pc:docMk/>
            <pc:sldMk cId="1927227201" sldId="292"/>
            <ac:spMk id="15" creationId="{00000000-0000-0000-0000-000000000000}"/>
          </ac:spMkLst>
        </pc:spChg>
        <pc:spChg chg="mod">
          <ac:chgData name="Paulo Renato Xavier da Silva" userId="d2fbfea9-16e8-43bd-9a0a-5c107b189f82" providerId="ADAL" clId="{67A40EA2-3B17-40DA-895F-F85DCF3B51F2}" dt="2023-12-04T17:26:29.881" v="445" actId="20577"/>
          <ac:spMkLst>
            <pc:docMk/>
            <pc:sldMk cId="1927227201" sldId="292"/>
            <ac:spMk id="18" creationId="{00000000-0000-0000-0000-000000000000}"/>
          </ac:spMkLst>
        </pc:spChg>
        <pc:spChg chg="mod">
          <ac:chgData name="Paulo Renato Xavier da Silva" userId="d2fbfea9-16e8-43bd-9a0a-5c107b189f82" providerId="ADAL" clId="{67A40EA2-3B17-40DA-895F-F85DCF3B51F2}" dt="2023-12-04T17:30:23.963" v="446"/>
          <ac:spMkLst>
            <pc:docMk/>
            <pc:sldMk cId="1927227201" sldId="292"/>
            <ac:spMk id="20" creationId="{00000000-0000-0000-0000-000000000000}"/>
          </ac:spMkLst>
        </pc:spChg>
        <pc:grpChg chg="mod">
          <ac:chgData name="Paulo Renato Xavier da Silva" userId="d2fbfea9-16e8-43bd-9a0a-5c107b189f82" providerId="ADAL" clId="{67A40EA2-3B17-40DA-895F-F85DCF3B51F2}" dt="2023-12-04T17:22:49.206" v="431" actId="1076"/>
          <ac:grpSpMkLst>
            <pc:docMk/>
            <pc:sldMk cId="1927227201" sldId="292"/>
            <ac:grpSpMk id="21" creationId="{00000000-0000-0000-0000-000000000000}"/>
          </ac:grpSpMkLst>
        </pc:grpChg>
        <pc:graphicFrameChg chg="mod">
          <ac:chgData name="Paulo Renato Xavier da Silva" userId="d2fbfea9-16e8-43bd-9a0a-5c107b189f82" providerId="ADAL" clId="{67A40EA2-3B17-40DA-895F-F85DCF3B51F2}" dt="2023-12-04T17:22:49.206" v="431" actId="1076"/>
          <ac:graphicFrameMkLst>
            <pc:docMk/>
            <pc:sldMk cId="1927227201" sldId="292"/>
            <ac:graphicFrameMk id="4" creationId="{00000000-0000-0000-0000-000000000000}"/>
          </ac:graphicFrameMkLst>
        </pc:graphicFrameChg>
        <pc:graphicFrameChg chg="mod">
          <ac:chgData name="Paulo Renato Xavier da Silva" userId="d2fbfea9-16e8-43bd-9a0a-5c107b189f82" providerId="ADAL" clId="{67A40EA2-3B17-40DA-895F-F85DCF3B51F2}" dt="2023-12-04T17:22:49.206" v="431" actId="1076"/>
          <ac:graphicFrameMkLst>
            <pc:docMk/>
            <pc:sldMk cId="1927227201" sldId="292"/>
            <ac:graphicFrameMk id="6" creationId="{00000000-0000-0000-0000-000000000000}"/>
          </ac:graphicFrameMkLst>
        </pc:graphicFrameChg>
        <pc:graphicFrameChg chg="mod">
          <ac:chgData name="Paulo Renato Xavier da Silva" userId="d2fbfea9-16e8-43bd-9a0a-5c107b189f82" providerId="ADAL" clId="{67A40EA2-3B17-40DA-895F-F85DCF3B51F2}" dt="2023-12-04T17:22:49.206" v="431" actId="1076"/>
          <ac:graphicFrameMkLst>
            <pc:docMk/>
            <pc:sldMk cId="1927227201" sldId="292"/>
            <ac:graphicFrameMk id="9" creationId="{00000000-0000-0000-0000-000000000000}"/>
          </ac:graphicFrameMkLst>
        </pc:graphicFrameChg>
        <pc:graphicFrameChg chg="mod">
          <ac:chgData name="Paulo Renato Xavier da Silva" userId="d2fbfea9-16e8-43bd-9a0a-5c107b189f82" providerId="ADAL" clId="{67A40EA2-3B17-40DA-895F-F85DCF3B51F2}" dt="2023-12-04T17:22:49.206" v="431" actId="1076"/>
          <ac:graphicFrameMkLst>
            <pc:docMk/>
            <pc:sldMk cId="1927227201" sldId="292"/>
            <ac:graphicFrameMk id="11" creationId="{00000000-0000-0000-0000-000000000000}"/>
          </ac:graphicFrameMkLst>
        </pc:graphicFrameChg>
        <pc:graphicFrameChg chg="mod">
          <ac:chgData name="Paulo Renato Xavier da Silva" userId="d2fbfea9-16e8-43bd-9a0a-5c107b189f82" providerId="ADAL" clId="{67A40EA2-3B17-40DA-895F-F85DCF3B51F2}" dt="2023-12-04T17:22:49.206" v="431" actId="1076"/>
          <ac:graphicFrameMkLst>
            <pc:docMk/>
            <pc:sldMk cId="1927227201" sldId="292"/>
            <ac:graphicFrameMk id="13" creationId="{00000000-0000-0000-0000-000000000000}"/>
          </ac:graphicFrameMkLst>
        </pc:graphicFrameChg>
        <pc:picChg chg="mod">
          <ac:chgData name="Paulo Renato Xavier da Silva" userId="d2fbfea9-16e8-43bd-9a0a-5c107b189f82" providerId="ADAL" clId="{67A40EA2-3B17-40DA-895F-F85DCF3B51F2}" dt="2023-12-04T17:22:49.206" v="431" actId="1076"/>
          <ac:picMkLst>
            <pc:docMk/>
            <pc:sldMk cId="1927227201" sldId="292"/>
            <ac:picMk id="16" creationId="{00000000-0000-0000-0000-000000000000}"/>
          </ac:picMkLst>
        </pc:picChg>
        <pc:picChg chg="mod">
          <ac:chgData name="Paulo Renato Xavier da Silva" userId="d2fbfea9-16e8-43bd-9a0a-5c107b189f82" providerId="ADAL" clId="{67A40EA2-3B17-40DA-895F-F85DCF3B51F2}" dt="2023-12-04T17:22:49.206" v="431" actId="1076"/>
          <ac:picMkLst>
            <pc:docMk/>
            <pc:sldMk cId="1927227201" sldId="292"/>
            <ac:picMk id="17" creationId="{00000000-0000-0000-0000-000000000000}"/>
          </ac:picMkLst>
        </pc:picChg>
        <pc:picChg chg="mod">
          <ac:chgData name="Paulo Renato Xavier da Silva" userId="d2fbfea9-16e8-43bd-9a0a-5c107b189f82" providerId="ADAL" clId="{67A40EA2-3B17-40DA-895F-F85DCF3B51F2}" dt="2023-12-04T17:22:49.206" v="431" actId="1076"/>
          <ac:picMkLst>
            <pc:docMk/>
            <pc:sldMk cId="1927227201" sldId="292"/>
            <ac:picMk id="19" creationId="{00000000-0000-0000-0000-000000000000}"/>
          </ac:picMkLst>
        </pc:picChg>
      </pc:sldChg>
      <pc:sldChg chg="modSp mod">
        <pc:chgData name="Paulo Renato Xavier da Silva" userId="d2fbfea9-16e8-43bd-9a0a-5c107b189f82" providerId="ADAL" clId="{67A40EA2-3B17-40DA-895F-F85DCF3B51F2}" dt="2023-12-04T17:36:33.158" v="487" actId="20577"/>
        <pc:sldMkLst>
          <pc:docMk/>
          <pc:sldMk cId="3636558478" sldId="293"/>
        </pc:sldMkLst>
        <pc:spChg chg="mod">
          <ac:chgData name="Paulo Renato Xavier da Silva" userId="d2fbfea9-16e8-43bd-9a0a-5c107b189f82" providerId="ADAL" clId="{67A40EA2-3B17-40DA-895F-F85DCF3B51F2}" dt="2023-12-02T14:59:00.965" v="167"/>
          <ac:spMkLst>
            <pc:docMk/>
            <pc:sldMk cId="3636558478" sldId="293"/>
            <ac:spMk id="2" creationId="{00000000-0000-0000-0000-000000000000}"/>
          </ac:spMkLst>
        </pc:spChg>
        <pc:spChg chg="mod">
          <ac:chgData name="Paulo Renato Xavier da Silva" userId="d2fbfea9-16e8-43bd-9a0a-5c107b189f82" providerId="ADAL" clId="{67A40EA2-3B17-40DA-895F-F85DCF3B51F2}" dt="2023-12-04T17:32:19.053" v="466"/>
          <ac:spMkLst>
            <pc:docMk/>
            <pc:sldMk cId="3636558478" sldId="293"/>
            <ac:spMk id="4" creationId="{00000000-0000-0000-0000-000000000000}"/>
          </ac:spMkLst>
        </pc:spChg>
        <pc:spChg chg="mod">
          <ac:chgData name="Paulo Renato Xavier da Silva" userId="d2fbfea9-16e8-43bd-9a0a-5c107b189f82" providerId="ADAL" clId="{67A40EA2-3B17-40DA-895F-F85DCF3B51F2}" dt="2023-12-04T17:32:13.316" v="465" actId="1076"/>
          <ac:spMkLst>
            <pc:docMk/>
            <pc:sldMk cId="3636558478" sldId="293"/>
            <ac:spMk id="5" creationId="{00000000-0000-0000-0000-000000000000}"/>
          </ac:spMkLst>
        </pc:spChg>
        <pc:spChg chg="mod">
          <ac:chgData name="Paulo Renato Xavier da Silva" userId="d2fbfea9-16e8-43bd-9a0a-5c107b189f82" providerId="ADAL" clId="{67A40EA2-3B17-40DA-895F-F85DCF3B51F2}" dt="2023-12-04T17:32:13.316" v="465" actId="1076"/>
          <ac:spMkLst>
            <pc:docMk/>
            <pc:sldMk cId="3636558478" sldId="293"/>
            <ac:spMk id="6" creationId="{00000000-0000-0000-0000-000000000000}"/>
          </ac:spMkLst>
        </pc:spChg>
        <pc:spChg chg="mod">
          <ac:chgData name="Paulo Renato Xavier da Silva" userId="d2fbfea9-16e8-43bd-9a0a-5c107b189f82" providerId="ADAL" clId="{67A40EA2-3B17-40DA-895F-F85DCF3B51F2}" dt="2023-12-04T17:35:30.133" v="469" actId="14100"/>
          <ac:spMkLst>
            <pc:docMk/>
            <pc:sldMk cId="3636558478" sldId="293"/>
            <ac:spMk id="7" creationId="{00000000-0000-0000-0000-000000000000}"/>
          </ac:spMkLst>
        </pc:spChg>
        <pc:spChg chg="mod">
          <ac:chgData name="Paulo Renato Xavier da Silva" userId="d2fbfea9-16e8-43bd-9a0a-5c107b189f82" providerId="ADAL" clId="{67A40EA2-3B17-40DA-895F-F85DCF3B51F2}" dt="2023-12-04T17:32:13.316" v="465" actId="1076"/>
          <ac:spMkLst>
            <pc:docMk/>
            <pc:sldMk cId="3636558478" sldId="293"/>
            <ac:spMk id="8" creationId="{00000000-0000-0000-0000-000000000000}"/>
          </ac:spMkLst>
        </pc:spChg>
        <pc:spChg chg="mod">
          <ac:chgData name="Paulo Renato Xavier da Silva" userId="d2fbfea9-16e8-43bd-9a0a-5c107b189f82" providerId="ADAL" clId="{67A40EA2-3B17-40DA-895F-F85DCF3B51F2}" dt="2023-12-04T17:36:27.484" v="486" actId="1076"/>
          <ac:spMkLst>
            <pc:docMk/>
            <pc:sldMk cId="3636558478" sldId="293"/>
            <ac:spMk id="9" creationId="{00000000-0000-0000-0000-000000000000}"/>
          </ac:spMkLst>
        </pc:spChg>
        <pc:spChg chg="mod">
          <ac:chgData name="Paulo Renato Xavier da Silva" userId="d2fbfea9-16e8-43bd-9a0a-5c107b189f82" providerId="ADAL" clId="{67A40EA2-3B17-40DA-895F-F85DCF3B51F2}" dt="2023-12-04T17:36:03.950" v="483" actId="14100"/>
          <ac:spMkLst>
            <pc:docMk/>
            <pc:sldMk cId="3636558478" sldId="293"/>
            <ac:spMk id="10" creationId="{00000000-0000-0000-0000-000000000000}"/>
          </ac:spMkLst>
        </pc:spChg>
        <pc:spChg chg="mod">
          <ac:chgData name="Paulo Renato Xavier da Silva" userId="d2fbfea9-16e8-43bd-9a0a-5c107b189f82" providerId="ADAL" clId="{67A40EA2-3B17-40DA-895F-F85DCF3B51F2}" dt="2023-12-04T17:32:13.316" v="465" actId="1076"/>
          <ac:spMkLst>
            <pc:docMk/>
            <pc:sldMk cId="3636558478" sldId="293"/>
            <ac:spMk id="11" creationId="{00000000-0000-0000-0000-000000000000}"/>
          </ac:spMkLst>
        </pc:spChg>
        <pc:spChg chg="mod">
          <ac:chgData name="Paulo Renato Xavier da Silva" userId="d2fbfea9-16e8-43bd-9a0a-5c107b189f82" providerId="ADAL" clId="{67A40EA2-3B17-40DA-895F-F85DCF3B51F2}" dt="2023-12-04T17:36:33.158" v="487" actId="20577"/>
          <ac:spMkLst>
            <pc:docMk/>
            <pc:sldMk cId="3636558478" sldId="293"/>
            <ac:spMk id="22" creationId="{00000000-0000-0000-0000-000000000000}"/>
          </ac:spMkLst>
        </pc:spChg>
        <pc:grpChg chg="mod">
          <ac:chgData name="Paulo Renato Xavier da Silva" userId="d2fbfea9-16e8-43bd-9a0a-5c107b189f82" providerId="ADAL" clId="{67A40EA2-3B17-40DA-895F-F85DCF3B51F2}" dt="2023-12-04T17:32:13.316" v="465" actId="1076"/>
          <ac:grpSpMkLst>
            <pc:docMk/>
            <pc:sldMk cId="3636558478" sldId="293"/>
            <ac:grpSpMk id="23" creationId="{00000000-0000-0000-0000-000000000000}"/>
          </ac:grpSpMkLst>
        </pc:grpChg>
        <pc:picChg chg="mod">
          <ac:chgData name="Paulo Renato Xavier da Silva" userId="d2fbfea9-16e8-43bd-9a0a-5c107b189f82" providerId="ADAL" clId="{67A40EA2-3B17-40DA-895F-F85DCF3B51F2}" dt="2023-12-04T17:32:13.316" v="465" actId="1076"/>
          <ac:picMkLst>
            <pc:docMk/>
            <pc:sldMk cId="3636558478" sldId="293"/>
            <ac:picMk id="12" creationId="{00000000-0000-0000-0000-000000000000}"/>
          </ac:picMkLst>
        </pc:picChg>
        <pc:picChg chg="mod">
          <ac:chgData name="Paulo Renato Xavier da Silva" userId="d2fbfea9-16e8-43bd-9a0a-5c107b189f82" providerId="ADAL" clId="{67A40EA2-3B17-40DA-895F-F85DCF3B51F2}" dt="2023-12-04T17:32:13.316" v="465" actId="1076"/>
          <ac:picMkLst>
            <pc:docMk/>
            <pc:sldMk cId="3636558478" sldId="293"/>
            <ac:picMk id="13" creationId="{00000000-0000-0000-0000-000000000000}"/>
          </ac:picMkLst>
        </pc:picChg>
        <pc:picChg chg="mod">
          <ac:chgData name="Paulo Renato Xavier da Silva" userId="d2fbfea9-16e8-43bd-9a0a-5c107b189f82" providerId="ADAL" clId="{67A40EA2-3B17-40DA-895F-F85DCF3B51F2}" dt="2023-12-04T17:32:13.316" v="465" actId="1076"/>
          <ac:picMkLst>
            <pc:docMk/>
            <pc:sldMk cId="3636558478" sldId="293"/>
            <ac:picMk id="14" creationId="{00000000-0000-0000-0000-000000000000}"/>
          </ac:picMkLst>
        </pc:picChg>
        <pc:picChg chg="mod">
          <ac:chgData name="Paulo Renato Xavier da Silva" userId="d2fbfea9-16e8-43bd-9a0a-5c107b189f82" providerId="ADAL" clId="{67A40EA2-3B17-40DA-895F-F85DCF3B51F2}" dt="2023-12-04T17:32:13.316" v="465" actId="1076"/>
          <ac:picMkLst>
            <pc:docMk/>
            <pc:sldMk cId="3636558478" sldId="293"/>
            <ac:picMk id="15" creationId="{00000000-0000-0000-0000-000000000000}"/>
          </ac:picMkLst>
        </pc:picChg>
        <pc:picChg chg="mod">
          <ac:chgData name="Paulo Renato Xavier da Silva" userId="d2fbfea9-16e8-43bd-9a0a-5c107b189f82" providerId="ADAL" clId="{67A40EA2-3B17-40DA-895F-F85DCF3B51F2}" dt="2023-12-04T17:32:13.316" v="465" actId="1076"/>
          <ac:picMkLst>
            <pc:docMk/>
            <pc:sldMk cId="3636558478" sldId="293"/>
            <ac:picMk id="16" creationId="{00000000-0000-0000-0000-000000000000}"/>
          </ac:picMkLst>
        </pc:picChg>
        <pc:picChg chg="mod">
          <ac:chgData name="Paulo Renato Xavier da Silva" userId="d2fbfea9-16e8-43bd-9a0a-5c107b189f82" providerId="ADAL" clId="{67A40EA2-3B17-40DA-895F-F85DCF3B51F2}" dt="2023-12-04T17:32:13.316" v="465" actId="1076"/>
          <ac:picMkLst>
            <pc:docMk/>
            <pc:sldMk cId="3636558478" sldId="293"/>
            <ac:picMk id="17" creationId="{00000000-0000-0000-0000-000000000000}"/>
          </ac:picMkLst>
        </pc:picChg>
        <pc:picChg chg="mod">
          <ac:chgData name="Paulo Renato Xavier da Silva" userId="d2fbfea9-16e8-43bd-9a0a-5c107b189f82" providerId="ADAL" clId="{67A40EA2-3B17-40DA-895F-F85DCF3B51F2}" dt="2023-12-04T17:32:13.316" v="465" actId="1076"/>
          <ac:picMkLst>
            <pc:docMk/>
            <pc:sldMk cId="3636558478" sldId="293"/>
            <ac:picMk id="18" creationId="{00000000-0000-0000-0000-000000000000}"/>
          </ac:picMkLst>
        </pc:picChg>
        <pc:picChg chg="mod">
          <ac:chgData name="Paulo Renato Xavier da Silva" userId="d2fbfea9-16e8-43bd-9a0a-5c107b189f82" providerId="ADAL" clId="{67A40EA2-3B17-40DA-895F-F85DCF3B51F2}" dt="2023-12-04T17:32:13.316" v="465" actId="1076"/>
          <ac:picMkLst>
            <pc:docMk/>
            <pc:sldMk cId="3636558478" sldId="293"/>
            <ac:picMk id="19" creationId="{00000000-0000-0000-0000-000000000000}"/>
          </ac:picMkLst>
        </pc:picChg>
        <pc:picChg chg="mod">
          <ac:chgData name="Paulo Renato Xavier da Silva" userId="d2fbfea9-16e8-43bd-9a0a-5c107b189f82" providerId="ADAL" clId="{67A40EA2-3B17-40DA-895F-F85DCF3B51F2}" dt="2023-12-04T17:32:13.316" v="465" actId="1076"/>
          <ac:picMkLst>
            <pc:docMk/>
            <pc:sldMk cId="3636558478" sldId="293"/>
            <ac:picMk id="20" creationId="{00000000-0000-0000-0000-000000000000}"/>
          </ac:picMkLst>
        </pc:picChg>
        <pc:picChg chg="mod">
          <ac:chgData name="Paulo Renato Xavier da Silva" userId="d2fbfea9-16e8-43bd-9a0a-5c107b189f82" providerId="ADAL" clId="{67A40EA2-3B17-40DA-895F-F85DCF3B51F2}" dt="2023-12-04T17:32:13.316" v="465" actId="1076"/>
          <ac:picMkLst>
            <pc:docMk/>
            <pc:sldMk cId="3636558478" sldId="293"/>
            <ac:picMk id="21" creationId="{00000000-0000-0000-0000-000000000000}"/>
          </ac:picMkLst>
        </pc:picChg>
      </pc:sldChg>
      <pc:sldChg chg="modSp mod">
        <pc:chgData name="Paulo Renato Xavier da Silva" userId="d2fbfea9-16e8-43bd-9a0a-5c107b189f82" providerId="ADAL" clId="{67A40EA2-3B17-40DA-895F-F85DCF3B51F2}" dt="2023-12-04T17:40:10.429" v="501" actId="14100"/>
        <pc:sldMkLst>
          <pc:docMk/>
          <pc:sldMk cId="1418441033" sldId="294"/>
        </pc:sldMkLst>
        <pc:spChg chg="mod">
          <ac:chgData name="Paulo Renato Xavier da Silva" userId="d2fbfea9-16e8-43bd-9a0a-5c107b189f82" providerId="ADAL" clId="{67A40EA2-3B17-40DA-895F-F85DCF3B51F2}" dt="2023-12-02T14:58:54.712" v="166"/>
          <ac:spMkLst>
            <pc:docMk/>
            <pc:sldMk cId="1418441033" sldId="294"/>
            <ac:spMk id="2" creationId="{00000000-0000-0000-0000-000000000000}"/>
          </ac:spMkLst>
        </pc:spChg>
        <pc:spChg chg="mod">
          <ac:chgData name="Paulo Renato Xavier da Silva" userId="d2fbfea9-16e8-43bd-9a0a-5c107b189f82" providerId="ADAL" clId="{67A40EA2-3B17-40DA-895F-F85DCF3B51F2}" dt="2023-12-04T17:39:52.341" v="498"/>
          <ac:spMkLst>
            <pc:docMk/>
            <pc:sldMk cId="1418441033" sldId="294"/>
            <ac:spMk id="4" creationId="{00000000-0000-0000-0000-000000000000}"/>
          </ac:spMkLst>
        </pc:spChg>
        <pc:spChg chg="mod">
          <ac:chgData name="Paulo Renato Xavier da Silva" userId="d2fbfea9-16e8-43bd-9a0a-5c107b189f82" providerId="ADAL" clId="{67A40EA2-3B17-40DA-895F-F85DCF3B51F2}" dt="2023-12-04T17:39:45.374" v="497"/>
          <ac:spMkLst>
            <pc:docMk/>
            <pc:sldMk cId="1418441033" sldId="294"/>
            <ac:spMk id="5" creationId="{00000000-0000-0000-0000-000000000000}"/>
          </ac:spMkLst>
        </pc:spChg>
        <pc:spChg chg="mod">
          <ac:chgData name="Paulo Renato Xavier da Silva" userId="d2fbfea9-16e8-43bd-9a0a-5c107b189f82" providerId="ADAL" clId="{67A40EA2-3B17-40DA-895F-F85DCF3B51F2}" dt="2023-12-04T17:37:34.669" v="490"/>
          <ac:spMkLst>
            <pc:docMk/>
            <pc:sldMk cId="1418441033" sldId="294"/>
            <ac:spMk id="6" creationId="{00000000-0000-0000-0000-000000000000}"/>
          </ac:spMkLst>
        </pc:spChg>
        <pc:spChg chg="mod">
          <ac:chgData name="Paulo Renato Xavier da Silva" userId="d2fbfea9-16e8-43bd-9a0a-5c107b189f82" providerId="ADAL" clId="{67A40EA2-3B17-40DA-895F-F85DCF3B51F2}" dt="2023-12-04T17:40:10.429" v="501" actId="14100"/>
          <ac:spMkLst>
            <pc:docMk/>
            <pc:sldMk cId="1418441033" sldId="294"/>
            <ac:spMk id="7" creationId="{00000000-0000-0000-0000-000000000000}"/>
          </ac:spMkLst>
        </pc:spChg>
        <pc:spChg chg="mod">
          <ac:chgData name="Paulo Renato Xavier da Silva" userId="d2fbfea9-16e8-43bd-9a0a-5c107b189f82" providerId="ADAL" clId="{67A40EA2-3B17-40DA-895F-F85DCF3B51F2}" dt="2023-12-04T17:39:59.892" v="499" actId="14100"/>
          <ac:spMkLst>
            <pc:docMk/>
            <pc:sldMk cId="1418441033" sldId="294"/>
            <ac:spMk id="8" creationId="{00000000-0000-0000-0000-000000000000}"/>
          </ac:spMkLst>
        </pc:spChg>
        <pc:spChg chg="mod">
          <ac:chgData name="Paulo Renato Xavier da Silva" userId="d2fbfea9-16e8-43bd-9a0a-5c107b189f82" providerId="ADAL" clId="{67A40EA2-3B17-40DA-895F-F85DCF3B51F2}" dt="2023-12-04T17:40:07.364" v="500" actId="14100"/>
          <ac:spMkLst>
            <pc:docMk/>
            <pc:sldMk cId="1418441033" sldId="294"/>
            <ac:spMk id="9" creationId="{00000000-0000-0000-0000-000000000000}"/>
          </ac:spMkLst>
        </pc:spChg>
        <pc:spChg chg="mod">
          <ac:chgData name="Paulo Renato Xavier da Silva" userId="d2fbfea9-16e8-43bd-9a0a-5c107b189f82" providerId="ADAL" clId="{67A40EA2-3B17-40DA-895F-F85DCF3B51F2}" dt="2023-12-04T17:39:06.674" v="493"/>
          <ac:spMkLst>
            <pc:docMk/>
            <pc:sldMk cId="1418441033" sldId="294"/>
            <ac:spMk id="10" creationId="{00000000-0000-0000-0000-000000000000}"/>
          </ac:spMkLst>
        </pc:spChg>
        <pc:spChg chg="mod">
          <ac:chgData name="Paulo Renato Xavier da Silva" userId="d2fbfea9-16e8-43bd-9a0a-5c107b189f82" providerId="ADAL" clId="{67A40EA2-3B17-40DA-895F-F85DCF3B51F2}" dt="2023-12-04T17:39:18.061" v="495" actId="14100"/>
          <ac:spMkLst>
            <pc:docMk/>
            <pc:sldMk cId="1418441033" sldId="294"/>
            <ac:spMk id="11" creationId="{00000000-0000-0000-0000-000000000000}"/>
          </ac:spMkLst>
        </pc:spChg>
        <pc:spChg chg="mod">
          <ac:chgData name="Paulo Renato Xavier da Silva" userId="d2fbfea9-16e8-43bd-9a0a-5c107b189f82" providerId="ADAL" clId="{67A40EA2-3B17-40DA-895F-F85DCF3B51F2}" dt="2023-12-04T17:39:32.133" v="496"/>
          <ac:spMkLst>
            <pc:docMk/>
            <pc:sldMk cId="1418441033" sldId="294"/>
            <ac:spMk id="12" creationId="{00000000-0000-0000-0000-000000000000}"/>
          </ac:spMkLst>
        </pc:spChg>
        <pc:grpChg chg="mod">
          <ac:chgData name="Paulo Renato Xavier da Silva" userId="d2fbfea9-16e8-43bd-9a0a-5c107b189f82" providerId="ADAL" clId="{67A40EA2-3B17-40DA-895F-F85DCF3B51F2}" dt="2023-12-04T17:36:49.268" v="489" actId="1076"/>
          <ac:grpSpMkLst>
            <pc:docMk/>
            <pc:sldMk cId="1418441033" sldId="294"/>
            <ac:grpSpMk id="19" creationId="{00000000-0000-0000-0000-000000000000}"/>
          </ac:grpSpMkLst>
        </pc:grpChg>
        <pc:graphicFrameChg chg="mod">
          <ac:chgData name="Paulo Renato Xavier da Silva" userId="d2fbfea9-16e8-43bd-9a0a-5c107b189f82" providerId="ADAL" clId="{67A40EA2-3B17-40DA-895F-F85DCF3B51F2}" dt="2023-12-04T17:36:49.268" v="489" actId="1076"/>
          <ac:graphicFrameMkLst>
            <pc:docMk/>
            <pc:sldMk cId="1418441033" sldId="294"/>
            <ac:graphicFrameMk id="18" creationId="{00000000-0000-0000-0000-000000000000}"/>
          </ac:graphicFrameMkLst>
        </pc:graphicFrameChg>
        <pc:picChg chg="mod">
          <ac:chgData name="Paulo Renato Xavier da Silva" userId="d2fbfea9-16e8-43bd-9a0a-5c107b189f82" providerId="ADAL" clId="{67A40EA2-3B17-40DA-895F-F85DCF3B51F2}" dt="2023-12-04T17:36:49.268" v="489" actId="1076"/>
          <ac:picMkLst>
            <pc:docMk/>
            <pc:sldMk cId="1418441033" sldId="294"/>
            <ac:picMk id="13" creationId="{00000000-0000-0000-0000-000000000000}"/>
          </ac:picMkLst>
        </pc:picChg>
        <pc:picChg chg="mod">
          <ac:chgData name="Paulo Renato Xavier da Silva" userId="d2fbfea9-16e8-43bd-9a0a-5c107b189f82" providerId="ADAL" clId="{67A40EA2-3B17-40DA-895F-F85DCF3B51F2}" dt="2023-12-04T17:36:49.268" v="489" actId="1076"/>
          <ac:picMkLst>
            <pc:docMk/>
            <pc:sldMk cId="1418441033" sldId="294"/>
            <ac:picMk id="14" creationId="{00000000-0000-0000-0000-000000000000}"/>
          </ac:picMkLst>
        </pc:picChg>
        <pc:picChg chg="mod">
          <ac:chgData name="Paulo Renato Xavier da Silva" userId="d2fbfea9-16e8-43bd-9a0a-5c107b189f82" providerId="ADAL" clId="{67A40EA2-3B17-40DA-895F-F85DCF3B51F2}" dt="2023-12-04T17:36:49.268" v="489" actId="1076"/>
          <ac:picMkLst>
            <pc:docMk/>
            <pc:sldMk cId="1418441033" sldId="294"/>
            <ac:picMk id="15" creationId="{00000000-0000-0000-0000-000000000000}"/>
          </ac:picMkLst>
        </pc:picChg>
        <pc:picChg chg="mod">
          <ac:chgData name="Paulo Renato Xavier da Silva" userId="d2fbfea9-16e8-43bd-9a0a-5c107b189f82" providerId="ADAL" clId="{67A40EA2-3B17-40DA-895F-F85DCF3B51F2}" dt="2023-12-04T17:36:49.268" v="489" actId="1076"/>
          <ac:picMkLst>
            <pc:docMk/>
            <pc:sldMk cId="1418441033" sldId="294"/>
            <ac:picMk id="16" creationId="{00000000-0000-0000-0000-000000000000}"/>
          </ac:picMkLst>
        </pc:picChg>
        <pc:picChg chg="mod">
          <ac:chgData name="Paulo Renato Xavier da Silva" userId="d2fbfea9-16e8-43bd-9a0a-5c107b189f82" providerId="ADAL" clId="{67A40EA2-3B17-40DA-895F-F85DCF3B51F2}" dt="2023-12-04T17:36:49.268" v="489" actId="1076"/>
          <ac:picMkLst>
            <pc:docMk/>
            <pc:sldMk cId="1418441033" sldId="294"/>
            <ac:picMk id="17" creationId="{00000000-0000-0000-0000-000000000000}"/>
          </ac:picMkLst>
        </pc:picChg>
      </pc:sldChg>
      <pc:sldChg chg="modSp mod">
        <pc:chgData name="Paulo Renato Xavier da Silva" userId="d2fbfea9-16e8-43bd-9a0a-5c107b189f82" providerId="ADAL" clId="{67A40EA2-3B17-40DA-895F-F85DCF3B51F2}" dt="2023-12-04T17:58:25.668" v="509"/>
        <pc:sldMkLst>
          <pc:docMk/>
          <pc:sldMk cId="2298896002" sldId="295"/>
        </pc:sldMkLst>
        <pc:spChg chg="mod">
          <ac:chgData name="Paulo Renato Xavier da Silva" userId="d2fbfea9-16e8-43bd-9a0a-5c107b189f82" providerId="ADAL" clId="{67A40EA2-3B17-40DA-895F-F85DCF3B51F2}" dt="2023-12-02T14:58:49.392" v="165"/>
          <ac:spMkLst>
            <pc:docMk/>
            <pc:sldMk cId="2298896002" sldId="295"/>
            <ac:spMk id="2" creationId="{00000000-0000-0000-0000-000000000000}"/>
          </ac:spMkLst>
        </pc:spChg>
        <pc:spChg chg="mod">
          <ac:chgData name="Paulo Renato Xavier da Silva" userId="d2fbfea9-16e8-43bd-9a0a-5c107b189f82" providerId="ADAL" clId="{67A40EA2-3B17-40DA-895F-F85DCF3B51F2}" dt="2023-12-04T17:41:00.316" v="504"/>
          <ac:spMkLst>
            <pc:docMk/>
            <pc:sldMk cId="2298896002" sldId="295"/>
            <ac:spMk id="4" creationId="{00000000-0000-0000-0000-000000000000}"/>
          </ac:spMkLst>
        </pc:spChg>
        <pc:spChg chg="mod">
          <ac:chgData name="Paulo Renato Xavier da Silva" userId="d2fbfea9-16e8-43bd-9a0a-5c107b189f82" providerId="ADAL" clId="{67A40EA2-3B17-40DA-895F-F85DCF3B51F2}" dt="2023-12-04T17:40:45.422" v="503"/>
          <ac:spMkLst>
            <pc:docMk/>
            <pc:sldMk cId="2298896002" sldId="295"/>
            <ac:spMk id="5" creationId="{00000000-0000-0000-0000-000000000000}"/>
          </ac:spMkLst>
        </pc:spChg>
        <pc:spChg chg="mod">
          <ac:chgData name="Paulo Renato Xavier da Silva" userId="d2fbfea9-16e8-43bd-9a0a-5c107b189f82" providerId="ADAL" clId="{67A40EA2-3B17-40DA-895F-F85DCF3B51F2}" dt="2023-12-04T17:57:39.853" v="505"/>
          <ac:spMkLst>
            <pc:docMk/>
            <pc:sldMk cId="2298896002" sldId="295"/>
            <ac:spMk id="6" creationId="{00000000-0000-0000-0000-000000000000}"/>
          </ac:spMkLst>
        </pc:spChg>
        <pc:spChg chg="mod">
          <ac:chgData name="Paulo Renato Xavier da Silva" userId="d2fbfea9-16e8-43bd-9a0a-5c107b189f82" providerId="ADAL" clId="{67A40EA2-3B17-40DA-895F-F85DCF3B51F2}" dt="2023-12-04T17:57:56.900" v="506"/>
          <ac:spMkLst>
            <pc:docMk/>
            <pc:sldMk cId="2298896002" sldId="295"/>
            <ac:spMk id="9" creationId="{00000000-0000-0000-0000-000000000000}"/>
          </ac:spMkLst>
        </pc:spChg>
        <pc:spChg chg="mod">
          <ac:chgData name="Paulo Renato Xavier da Silva" userId="d2fbfea9-16e8-43bd-9a0a-5c107b189f82" providerId="ADAL" clId="{67A40EA2-3B17-40DA-895F-F85DCF3B51F2}" dt="2023-12-04T17:58:25.668" v="509"/>
          <ac:spMkLst>
            <pc:docMk/>
            <pc:sldMk cId="2298896002" sldId="295"/>
            <ac:spMk id="10" creationId="{00000000-0000-0000-0000-000000000000}"/>
          </ac:spMkLst>
        </pc:spChg>
        <pc:spChg chg="mod">
          <ac:chgData name="Paulo Renato Xavier da Silva" userId="d2fbfea9-16e8-43bd-9a0a-5c107b189f82" providerId="ADAL" clId="{67A40EA2-3B17-40DA-895F-F85DCF3B51F2}" dt="2023-12-04T17:40:32.688" v="502"/>
          <ac:spMkLst>
            <pc:docMk/>
            <pc:sldMk cId="2298896002" sldId="295"/>
            <ac:spMk id="15" creationId="{00000000-0000-0000-0000-000000000000}"/>
          </ac:spMkLst>
        </pc:spChg>
        <pc:spChg chg="mod">
          <ac:chgData name="Paulo Renato Xavier da Silva" userId="d2fbfea9-16e8-43bd-9a0a-5c107b189f82" providerId="ADAL" clId="{67A40EA2-3B17-40DA-895F-F85DCF3B51F2}" dt="2023-12-04T17:58:18.200" v="508"/>
          <ac:spMkLst>
            <pc:docMk/>
            <pc:sldMk cId="2298896002" sldId="295"/>
            <ac:spMk id="23" creationId="{00000000-0000-0000-0000-000000000000}"/>
          </ac:spMkLst>
        </pc:spChg>
        <pc:spChg chg="mod">
          <ac:chgData name="Paulo Renato Xavier da Silva" userId="d2fbfea9-16e8-43bd-9a0a-5c107b189f82" providerId="ADAL" clId="{67A40EA2-3B17-40DA-895F-F85DCF3B51F2}" dt="2023-12-04T17:58:10.312" v="507"/>
          <ac:spMkLst>
            <pc:docMk/>
            <pc:sldMk cId="2298896002" sldId="295"/>
            <ac:spMk id="24" creationId="{00000000-0000-0000-0000-000000000000}"/>
          </ac:spMkLst>
        </pc:spChg>
      </pc:sldChg>
      <pc:sldChg chg="modSp mod">
        <pc:chgData name="Paulo Renato Xavier da Silva" userId="d2fbfea9-16e8-43bd-9a0a-5c107b189f82" providerId="ADAL" clId="{67A40EA2-3B17-40DA-895F-F85DCF3B51F2}" dt="2023-12-04T18:17:06.531" v="655" actId="1076"/>
        <pc:sldMkLst>
          <pc:docMk/>
          <pc:sldMk cId="667551993" sldId="296"/>
        </pc:sldMkLst>
        <pc:spChg chg="mod">
          <ac:chgData name="Paulo Renato Xavier da Silva" userId="d2fbfea9-16e8-43bd-9a0a-5c107b189f82" providerId="ADAL" clId="{67A40EA2-3B17-40DA-895F-F85DCF3B51F2}" dt="2023-12-04T17:59:11.759" v="510"/>
          <ac:spMkLst>
            <pc:docMk/>
            <pc:sldMk cId="667551993" sldId="296"/>
            <ac:spMk id="2" creationId="{00000000-0000-0000-0000-000000000000}"/>
          </ac:spMkLst>
        </pc:spChg>
        <pc:spChg chg="mod">
          <ac:chgData name="Paulo Renato Xavier da Silva" userId="d2fbfea9-16e8-43bd-9a0a-5c107b189f82" providerId="ADAL" clId="{67A40EA2-3B17-40DA-895F-F85DCF3B51F2}" dt="2023-12-04T18:17:06.531" v="655" actId="1076"/>
          <ac:spMkLst>
            <pc:docMk/>
            <pc:sldMk cId="667551993" sldId="296"/>
            <ac:spMk id="4" creationId="{00000000-0000-0000-0000-000000000000}"/>
          </ac:spMkLst>
        </pc:spChg>
        <pc:spChg chg="mod">
          <ac:chgData name="Paulo Renato Xavier da Silva" userId="d2fbfea9-16e8-43bd-9a0a-5c107b189f82" providerId="ADAL" clId="{67A40EA2-3B17-40DA-895F-F85DCF3B51F2}" dt="2023-12-04T18:16:44.630" v="654" actId="1076"/>
          <ac:spMkLst>
            <pc:docMk/>
            <pc:sldMk cId="667551993" sldId="296"/>
            <ac:spMk id="5" creationId="{00000000-0000-0000-0000-000000000000}"/>
          </ac:spMkLst>
        </pc:spChg>
        <pc:spChg chg="mod">
          <ac:chgData name="Paulo Renato Xavier da Silva" userId="d2fbfea9-16e8-43bd-9a0a-5c107b189f82" providerId="ADAL" clId="{67A40EA2-3B17-40DA-895F-F85DCF3B51F2}" dt="2023-12-04T18:16:21.892" v="653" actId="1076"/>
          <ac:spMkLst>
            <pc:docMk/>
            <pc:sldMk cId="667551993" sldId="296"/>
            <ac:spMk id="6" creationId="{00000000-0000-0000-0000-000000000000}"/>
          </ac:spMkLst>
        </pc:spChg>
        <pc:spChg chg="mod">
          <ac:chgData name="Paulo Renato Xavier da Silva" userId="d2fbfea9-16e8-43bd-9a0a-5c107b189f82" providerId="ADAL" clId="{67A40EA2-3B17-40DA-895F-F85DCF3B51F2}" dt="2023-12-04T18:14:33.588" v="619" actId="1076"/>
          <ac:spMkLst>
            <pc:docMk/>
            <pc:sldMk cId="667551993" sldId="296"/>
            <ac:spMk id="7" creationId="{00000000-0000-0000-0000-000000000000}"/>
          </ac:spMkLst>
        </pc:spChg>
        <pc:spChg chg="mod">
          <ac:chgData name="Paulo Renato Xavier da Silva" userId="d2fbfea9-16e8-43bd-9a0a-5c107b189f82" providerId="ADAL" clId="{67A40EA2-3B17-40DA-895F-F85DCF3B51F2}" dt="2023-12-04T18:13:46.962" v="614" actId="14100"/>
          <ac:spMkLst>
            <pc:docMk/>
            <pc:sldMk cId="667551993" sldId="296"/>
            <ac:spMk id="8" creationId="{00000000-0000-0000-0000-000000000000}"/>
          </ac:spMkLst>
        </pc:spChg>
        <pc:spChg chg="mod">
          <ac:chgData name="Paulo Renato Xavier da Silva" userId="d2fbfea9-16e8-43bd-9a0a-5c107b189f82" providerId="ADAL" clId="{67A40EA2-3B17-40DA-895F-F85DCF3B51F2}" dt="2023-12-04T18:13:33.174" v="613" actId="20577"/>
          <ac:spMkLst>
            <pc:docMk/>
            <pc:sldMk cId="667551993" sldId="296"/>
            <ac:spMk id="9" creationId="{00000000-0000-0000-0000-000000000000}"/>
          </ac:spMkLst>
        </pc:spChg>
        <pc:spChg chg="mod">
          <ac:chgData name="Paulo Renato Xavier da Silva" userId="d2fbfea9-16e8-43bd-9a0a-5c107b189f82" providerId="ADAL" clId="{67A40EA2-3B17-40DA-895F-F85DCF3B51F2}" dt="2023-12-04T18:02:39.496" v="529"/>
          <ac:spMkLst>
            <pc:docMk/>
            <pc:sldMk cId="667551993" sldId="296"/>
            <ac:spMk id="10" creationId="{00000000-0000-0000-0000-000000000000}"/>
          </ac:spMkLst>
        </pc:spChg>
        <pc:spChg chg="mod">
          <ac:chgData name="Paulo Renato Xavier da Silva" userId="d2fbfea9-16e8-43bd-9a0a-5c107b189f82" providerId="ADAL" clId="{67A40EA2-3B17-40DA-895F-F85DCF3B51F2}" dt="2023-12-04T18:03:06.839" v="530"/>
          <ac:spMkLst>
            <pc:docMk/>
            <pc:sldMk cId="667551993" sldId="296"/>
            <ac:spMk id="11" creationId="{00000000-0000-0000-0000-000000000000}"/>
          </ac:spMkLst>
        </pc:spChg>
        <pc:spChg chg="mod">
          <ac:chgData name="Paulo Renato Xavier da Silva" userId="d2fbfea9-16e8-43bd-9a0a-5c107b189f82" providerId="ADAL" clId="{67A40EA2-3B17-40DA-895F-F85DCF3B51F2}" dt="2023-12-04T18:01:14.143" v="512"/>
          <ac:spMkLst>
            <pc:docMk/>
            <pc:sldMk cId="667551993" sldId="296"/>
            <ac:spMk id="12" creationId="{00000000-0000-0000-0000-000000000000}"/>
          </ac:spMkLst>
        </pc:spChg>
        <pc:spChg chg="mod">
          <ac:chgData name="Paulo Renato Xavier da Silva" userId="d2fbfea9-16e8-43bd-9a0a-5c107b189f82" providerId="ADAL" clId="{67A40EA2-3B17-40DA-895F-F85DCF3B51F2}" dt="2023-12-04T18:01:22.503" v="526" actId="20577"/>
          <ac:spMkLst>
            <pc:docMk/>
            <pc:sldMk cId="667551993" sldId="296"/>
            <ac:spMk id="13" creationId="{00000000-0000-0000-0000-000000000000}"/>
          </ac:spMkLst>
        </pc:spChg>
        <pc:spChg chg="mod">
          <ac:chgData name="Paulo Renato Xavier da Silva" userId="d2fbfea9-16e8-43bd-9a0a-5c107b189f82" providerId="ADAL" clId="{67A40EA2-3B17-40DA-895F-F85DCF3B51F2}" dt="2023-12-04T18:07:55.823" v="531"/>
          <ac:spMkLst>
            <pc:docMk/>
            <pc:sldMk cId="667551993" sldId="296"/>
            <ac:spMk id="16" creationId="{00000000-0000-0000-0000-000000000000}"/>
          </ac:spMkLst>
        </pc:spChg>
        <pc:spChg chg="mod">
          <ac:chgData name="Paulo Renato Xavier da Silva" userId="d2fbfea9-16e8-43bd-9a0a-5c107b189f82" providerId="ADAL" clId="{67A40EA2-3B17-40DA-895F-F85DCF3B51F2}" dt="2023-12-04T18:08:46.963" v="535" actId="5793"/>
          <ac:spMkLst>
            <pc:docMk/>
            <pc:sldMk cId="667551993" sldId="296"/>
            <ac:spMk id="17" creationId="{00000000-0000-0000-0000-000000000000}"/>
          </ac:spMkLst>
        </pc:spChg>
        <pc:spChg chg="mod">
          <ac:chgData name="Paulo Renato Xavier da Silva" userId="d2fbfea9-16e8-43bd-9a0a-5c107b189f82" providerId="ADAL" clId="{67A40EA2-3B17-40DA-895F-F85DCF3B51F2}" dt="2023-12-04T18:01:54.426" v="528"/>
          <ac:spMkLst>
            <pc:docMk/>
            <pc:sldMk cId="667551993" sldId="296"/>
            <ac:spMk id="18" creationId="{00000000-0000-0000-0000-000000000000}"/>
          </ac:spMkLst>
        </pc:spChg>
        <pc:spChg chg="mod">
          <ac:chgData name="Paulo Renato Xavier da Silva" userId="d2fbfea9-16e8-43bd-9a0a-5c107b189f82" providerId="ADAL" clId="{67A40EA2-3B17-40DA-895F-F85DCF3B51F2}" dt="2023-12-04T18:01:33.058" v="527"/>
          <ac:spMkLst>
            <pc:docMk/>
            <pc:sldMk cId="667551993" sldId="296"/>
            <ac:spMk id="19" creationId="{00000000-0000-0000-0000-000000000000}"/>
          </ac:spMkLst>
        </pc:spChg>
      </pc:sldChg>
      <pc:sldChg chg="addSp delSp modSp mod">
        <pc:chgData name="Paulo Renato Xavier da Silva" userId="d2fbfea9-16e8-43bd-9a0a-5c107b189f82" providerId="ADAL" clId="{67A40EA2-3B17-40DA-895F-F85DCF3B51F2}" dt="2023-12-04T20:16:02.841" v="676"/>
        <pc:sldMkLst>
          <pc:docMk/>
          <pc:sldMk cId="1261748769" sldId="297"/>
        </pc:sldMkLst>
        <pc:spChg chg="mod">
          <ac:chgData name="Paulo Renato Xavier da Silva" userId="d2fbfea9-16e8-43bd-9a0a-5c107b189f82" providerId="ADAL" clId="{67A40EA2-3B17-40DA-895F-F85DCF3B51F2}" dt="2023-12-04T18:10:13.644" v="536"/>
          <ac:spMkLst>
            <pc:docMk/>
            <pc:sldMk cId="1261748769" sldId="297"/>
            <ac:spMk id="2" creationId="{00000000-0000-0000-0000-000000000000}"/>
          </ac:spMkLst>
        </pc:spChg>
        <pc:spChg chg="add mod">
          <ac:chgData name="Paulo Renato Xavier da Silva" userId="d2fbfea9-16e8-43bd-9a0a-5c107b189f82" providerId="ADAL" clId="{67A40EA2-3B17-40DA-895F-F85DCF3B51F2}" dt="2023-12-04T18:17:27.031" v="657"/>
          <ac:spMkLst>
            <pc:docMk/>
            <pc:sldMk cId="1261748769" sldId="297"/>
            <ac:spMk id="3" creationId="{1F49B68A-3387-7286-AF0A-3A1934831BBF}"/>
          </ac:spMkLst>
        </pc:spChg>
        <pc:spChg chg="add mod">
          <ac:chgData name="Paulo Renato Xavier da Silva" userId="d2fbfea9-16e8-43bd-9a0a-5c107b189f82" providerId="ADAL" clId="{67A40EA2-3B17-40DA-895F-F85DCF3B51F2}" dt="2023-12-04T18:17:27.031" v="657"/>
          <ac:spMkLst>
            <pc:docMk/>
            <pc:sldMk cId="1261748769" sldId="297"/>
            <ac:spMk id="4" creationId="{6A2C791C-7796-76EC-FB2A-CDFC127D11AC}"/>
          </ac:spMkLst>
        </pc:spChg>
        <pc:spChg chg="add mod">
          <ac:chgData name="Paulo Renato Xavier da Silva" userId="d2fbfea9-16e8-43bd-9a0a-5c107b189f82" providerId="ADAL" clId="{67A40EA2-3B17-40DA-895F-F85DCF3B51F2}" dt="2023-12-04T18:17:27.031" v="657"/>
          <ac:spMkLst>
            <pc:docMk/>
            <pc:sldMk cId="1261748769" sldId="297"/>
            <ac:spMk id="5" creationId="{33B19E67-40A8-3182-184F-B7D887A0EB07}"/>
          </ac:spMkLst>
        </pc:spChg>
        <pc:spChg chg="add mod">
          <ac:chgData name="Paulo Renato Xavier da Silva" userId="d2fbfea9-16e8-43bd-9a0a-5c107b189f82" providerId="ADAL" clId="{67A40EA2-3B17-40DA-895F-F85DCF3B51F2}" dt="2023-12-04T18:17:27.031" v="657"/>
          <ac:spMkLst>
            <pc:docMk/>
            <pc:sldMk cId="1261748769" sldId="297"/>
            <ac:spMk id="6" creationId="{950EB405-B391-6D9A-E54A-616308A8230F}"/>
          </ac:spMkLst>
        </pc:spChg>
        <pc:spChg chg="add mod">
          <ac:chgData name="Paulo Renato Xavier da Silva" userId="d2fbfea9-16e8-43bd-9a0a-5c107b189f82" providerId="ADAL" clId="{67A40EA2-3B17-40DA-895F-F85DCF3B51F2}" dt="2023-12-04T18:17:27.031" v="657"/>
          <ac:spMkLst>
            <pc:docMk/>
            <pc:sldMk cId="1261748769" sldId="297"/>
            <ac:spMk id="7" creationId="{FDFC16EB-E48B-CD97-5DA0-F496CA05F524}"/>
          </ac:spMkLst>
        </pc:spChg>
        <pc:spChg chg="add mod">
          <ac:chgData name="Paulo Renato Xavier da Silva" userId="d2fbfea9-16e8-43bd-9a0a-5c107b189f82" providerId="ADAL" clId="{67A40EA2-3B17-40DA-895F-F85DCF3B51F2}" dt="2023-12-04T18:17:27.031" v="657"/>
          <ac:spMkLst>
            <pc:docMk/>
            <pc:sldMk cId="1261748769" sldId="297"/>
            <ac:spMk id="8" creationId="{CA753FB1-8F53-E06D-C220-2E020528E088}"/>
          </ac:spMkLst>
        </pc:spChg>
        <pc:spChg chg="mod">
          <ac:chgData name="Paulo Renato Xavier da Silva" userId="d2fbfea9-16e8-43bd-9a0a-5c107b189f82" providerId="ADAL" clId="{67A40EA2-3B17-40DA-895F-F85DCF3B51F2}" dt="2023-12-04T18:22:04.275" v="668"/>
          <ac:spMkLst>
            <pc:docMk/>
            <pc:sldMk cId="1261748769" sldId="297"/>
            <ac:spMk id="10" creationId="{00000000-0000-0000-0000-000000000000}"/>
          </ac:spMkLst>
        </pc:spChg>
        <pc:spChg chg="mod">
          <ac:chgData name="Paulo Renato Xavier da Silva" userId="d2fbfea9-16e8-43bd-9a0a-5c107b189f82" providerId="ADAL" clId="{67A40EA2-3B17-40DA-895F-F85DCF3B51F2}" dt="2023-12-04T18:22:32.464" v="669"/>
          <ac:spMkLst>
            <pc:docMk/>
            <pc:sldMk cId="1261748769" sldId="297"/>
            <ac:spMk id="11" creationId="{00000000-0000-0000-0000-000000000000}"/>
          </ac:spMkLst>
        </pc:spChg>
        <pc:spChg chg="mod">
          <ac:chgData name="Paulo Renato Xavier da Silva" userId="d2fbfea9-16e8-43bd-9a0a-5c107b189f82" providerId="ADAL" clId="{67A40EA2-3B17-40DA-895F-F85DCF3B51F2}" dt="2023-12-04T18:21:04.007" v="665"/>
          <ac:spMkLst>
            <pc:docMk/>
            <pc:sldMk cId="1261748769" sldId="297"/>
            <ac:spMk id="12" creationId="{00000000-0000-0000-0000-000000000000}"/>
          </ac:spMkLst>
        </pc:spChg>
        <pc:spChg chg="mod">
          <ac:chgData name="Paulo Renato Xavier da Silva" userId="d2fbfea9-16e8-43bd-9a0a-5c107b189f82" providerId="ADAL" clId="{67A40EA2-3B17-40DA-895F-F85DCF3B51F2}" dt="2023-12-04T18:20:55.666" v="664"/>
          <ac:spMkLst>
            <pc:docMk/>
            <pc:sldMk cId="1261748769" sldId="297"/>
            <ac:spMk id="13" creationId="{00000000-0000-0000-0000-000000000000}"/>
          </ac:spMkLst>
        </pc:spChg>
        <pc:spChg chg="mod">
          <ac:chgData name="Paulo Renato Xavier da Silva" userId="d2fbfea9-16e8-43bd-9a0a-5c107b189f82" providerId="ADAL" clId="{67A40EA2-3B17-40DA-895F-F85DCF3B51F2}" dt="2023-12-04T20:15:28.975" v="674" actId="20577"/>
          <ac:spMkLst>
            <pc:docMk/>
            <pc:sldMk cId="1261748769" sldId="297"/>
            <ac:spMk id="16" creationId="{00000000-0000-0000-0000-000000000000}"/>
          </ac:spMkLst>
        </pc:spChg>
        <pc:spChg chg="mod">
          <ac:chgData name="Paulo Renato Xavier da Silva" userId="d2fbfea9-16e8-43bd-9a0a-5c107b189f82" providerId="ADAL" clId="{67A40EA2-3B17-40DA-895F-F85DCF3B51F2}" dt="2023-12-04T20:16:02.841" v="676"/>
          <ac:spMkLst>
            <pc:docMk/>
            <pc:sldMk cId="1261748769" sldId="297"/>
            <ac:spMk id="17" creationId="{00000000-0000-0000-0000-000000000000}"/>
          </ac:spMkLst>
        </pc:spChg>
        <pc:spChg chg="mod">
          <ac:chgData name="Paulo Renato Xavier da Silva" userId="d2fbfea9-16e8-43bd-9a0a-5c107b189f82" providerId="ADAL" clId="{67A40EA2-3B17-40DA-895F-F85DCF3B51F2}" dt="2023-12-04T18:21:28.384" v="667"/>
          <ac:spMkLst>
            <pc:docMk/>
            <pc:sldMk cId="1261748769" sldId="297"/>
            <ac:spMk id="18" creationId="{00000000-0000-0000-0000-000000000000}"/>
          </ac:spMkLst>
        </pc:spChg>
        <pc:spChg chg="mod">
          <ac:chgData name="Paulo Renato Xavier da Silva" userId="d2fbfea9-16e8-43bd-9a0a-5c107b189f82" providerId="ADAL" clId="{67A40EA2-3B17-40DA-895F-F85DCF3B51F2}" dt="2023-12-04T18:21:10.489" v="666"/>
          <ac:spMkLst>
            <pc:docMk/>
            <pc:sldMk cId="1261748769" sldId="297"/>
            <ac:spMk id="19" creationId="{00000000-0000-0000-0000-000000000000}"/>
          </ac:spMkLst>
        </pc:spChg>
        <pc:spChg chg="del">
          <ac:chgData name="Paulo Renato Xavier da Silva" userId="d2fbfea9-16e8-43bd-9a0a-5c107b189f82" providerId="ADAL" clId="{67A40EA2-3B17-40DA-895F-F85DCF3B51F2}" dt="2023-12-04T18:17:26.629" v="656" actId="478"/>
          <ac:spMkLst>
            <pc:docMk/>
            <pc:sldMk cId="1261748769" sldId="297"/>
            <ac:spMk id="53" creationId="{00000000-0000-0000-0000-000000000000}"/>
          </ac:spMkLst>
        </pc:spChg>
        <pc:spChg chg="del">
          <ac:chgData name="Paulo Renato Xavier da Silva" userId="d2fbfea9-16e8-43bd-9a0a-5c107b189f82" providerId="ADAL" clId="{67A40EA2-3B17-40DA-895F-F85DCF3B51F2}" dt="2023-12-04T18:17:26.629" v="656" actId="478"/>
          <ac:spMkLst>
            <pc:docMk/>
            <pc:sldMk cId="1261748769" sldId="297"/>
            <ac:spMk id="54" creationId="{00000000-0000-0000-0000-000000000000}"/>
          </ac:spMkLst>
        </pc:spChg>
        <pc:spChg chg="del">
          <ac:chgData name="Paulo Renato Xavier da Silva" userId="d2fbfea9-16e8-43bd-9a0a-5c107b189f82" providerId="ADAL" clId="{67A40EA2-3B17-40DA-895F-F85DCF3B51F2}" dt="2023-12-04T18:17:26.629" v="656" actId="478"/>
          <ac:spMkLst>
            <pc:docMk/>
            <pc:sldMk cId="1261748769" sldId="297"/>
            <ac:spMk id="55" creationId="{00000000-0000-0000-0000-000000000000}"/>
          </ac:spMkLst>
        </pc:spChg>
        <pc:spChg chg="del">
          <ac:chgData name="Paulo Renato Xavier da Silva" userId="d2fbfea9-16e8-43bd-9a0a-5c107b189f82" providerId="ADAL" clId="{67A40EA2-3B17-40DA-895F-F85DCF3B51F2}" dt="2023-12-04T18:17:26.629" v="656" actId="478"/>
          <ac:spMkLst>
            <pc:docMk/>
            <pc:sldMk cId="1261748769" sldId="297"/>
            <ac:spMk id="56" creationId="{00000000-0000-0000-0000-000000000000}"/>
          </ac:spMkLst>
        </pc:spChg>
        <pc:spChg chg="del">
          <ac:chgData name="Paulo Renato Xavier da Silva" userId="d2fbfea9-16e8-43bd-9a0a-5c107b189f82" providerId="ADAL" clId="{67A40EA2-3B17-40DA-895F-F85DCF3B51F2}" dt="2023-12-04T18:17:26.629" v="656" actId="478"/>
          <ac:spMkLst>
            <pc:docMk/>
            <pc:sldMk cId="1261748769" sldId="297"/>
            <ac:spMk id="57" creationId="{00000000-0000-0000-0000-000000000000}"/>
          </ac:spMkLst>
        </pc:spChg>
        <pc:spChg chg="del">
          <ac:chgData name="Paulo Renato Xavier da Silva" userId="d2fbfea9-16e8-43bd-9a0a-5c107b189f82" providerId="ADAL" clId="{67A40EA2-3B17-40DA-895F-F85DCF3B51F2}" dt="2023-12-04T18:17:26.629" v="656" actId="478"/>
          <ac:spMkLst>
            <pc:docMk/>
            <pc:sldMk cId="1261748769" sldId="297"/>
            <ac:spMk id="58" creationId="{00000000-0000-0000-0000-000000000000}"/>
          </ac:spMkLst>
        </pc:spChg>
      </pc:sldChg>
      <pc:sldChg chg="addSp delSp modSp mod">
        <pc:chgData name="Paulo Renato Xavier da Silva" userId="d2fbfea9-16e8-43bd-9a0a-5c107b189f82" providerId="ADAL" clId="{67A40EA2-3B17-40DA-895F-F85DCF3B51F2}" dt="2023-12-04T20:26:07.709" v="712" actId="20577"/>
        <pc:sldMkLst>
          <pc:docMk/>
          <pc:sldMk cId="1595751293" sldId="298"/>
        </pc:sldMkLst>
        <pc:spChg chg="add mod">
          <ac:chgData name="Paulo Renato Xavier da Silva" userId="d2fbfea9-16e8-43bd-9a0a-5c107b189f82" providerId="ADAL" clId="{67A40EA2-3B17-40DA-895F-F85DCF3B51F2}" dt="2023-12-04T18:18:05.859" v="663" actId="207"/>
          <ac:spMkLst>
            <pc:docMk/>
            <pc:sldMk cId="1595751293" sldId="298"/>
            <ac:spMk id="2" creationId="{DD6A05CC-B796-05CE-DF4D-48C6B89042AF}"/>
          </ac:spMkLst>
        </pc:spChg>
        <pc:spChg chg="mod">
          <ac:chgData name="Paulo Renato Xavier da Silva" userId="d2fbfea9-16e8-43bd-9a0a-5c107b189f82" providerId="ADAL" clId="{67A40EA2-3B17-40DA-895F-F85DCF3B51F2}" dt="2023-12-04T20:20:46.302" v="677"/>
          <ac:spMkLst>
            <pc:docMk/>
            <pc:sldMk cId="1595751293" sldId="298"/>
            <ac:spMk id="3" creationId="{00000000-0000-0000-0000-000000000000}"/>
          </ac:spMkLst>
        </pc:spChg>
        <pc:spChg chg="add mod">
          <ac:chgData name="Paulo Renato Xavier da Silva" userId="d2fbfea9-16e8-43bd-9a0a-5c107b189f82" providerId="ADAL" clId="{67A40EA2-3B17-40DA-895F-F85DCF3B51F2}" dt="2023-12-04T18:17:57.928" v="662" actId="207"/>
          <ac:spMkLst>
            <pc:docMk/>
            <pc:sldMk cId="1595751293" sldId="298"/>
            <ac:spMk id="4" creationId="{A60416AB-05B5-36A3-32A1-9E013A46D5FF}"/>
          </ac:spMkLst>
        </pc:spChg>
        <pc:spChg chg="add mod">
          <ac:chgData name="Paulo Renato Xavier da Silva" userId="d2fbfea9-16e8-43bd-9a0a-5c107b189f82" providerId="ADAL" clId="{67A40EA2-3B17-40DA-895F-F85DCF3B51F2}" dt="2023-12-04T18:17:38.564" v="659"/>
          <ac:spMkLst>
            <pc:docMk/>
            <pc:sldMk cId="1595751293" sldId="298"/>
            <ac:spMk id="5" creationId="{D66F2D07-0B09-BE74-5B21-EFF549F7E3EC}"/>
          </ac:spMkLst>
        </pc:spChg>
        <pc:spChg chg="add mod">
          <ac:chgData name="Paulo Renato Xavier da Silva" userId="d2fbfea9-16e8-43bd-9a0a-5c107b189f82" providerId="ADAL" clId="{67A40EA2-3B17-40DA-895F-F85DCF3B51F2}" dt="2023-12-04T18:17:38.564" v="659"/>
          <ac:spMkLst>
            <pc:docMk/>
            <pc:sldMk cId="1595751293" sldId="298"/>
            <ac:spMk id="6" creationId="{DC6FE54A-4293-5702-634E-990ECBC42C92}"/>
          </ac:spMkLst>
        </pc:spChg>
        <pc:spChg chg="add mod">
          <ac:chgData name="Paulo Renato Xavier da Silva" userId="d2fbfea9-16e8-43bd-9a0a-5c107b189f82" providerId="ADAL" clId="{67A40EA2-3B17-40DA-895F-F85DCF3B51F2}" dt="2023-12-04T18:17:38.564" v="659"/>
          <ac:spMkLst>
            <pc:docMk/>
            <pc:sldMk cId="1595751293" sldId="298"/>
            <ac:spMk id="7" creationId="{BCB60163-E53F-6689-E802-A14A7648BF71}"/>
          </ac:spMkLst>
        </pc:spChg>
        <pc:spChg chg="add mod">
          <ac:chgData name="Paulo Renato Xavier da Silva" userId="d2fbfea9-16e8-43bd-9a0a-5c107b189f82" providerId="ADAL" clId="{67A40EA2-3B17-40DA-895F-F85DCF3B51F2}" dt="2023-12-04T18:17:38.564" v="659"/>
          <ac:spMkLst>
            <pc:docMk/>
            <pc:sldMk cId="1595751293" sldId="298"/>
            <ac:spMk id="8" creationId="{2C5CE136-3799-054A-1EC2-D131AFF1097B}"/>
          </ac:spMkLst>
        </pc:spChg>
        <pc:spChg chg="mod">
          <ac:chgData name="Paulo Renato Xavier da Silva" userId="d2fbfea9-16e8-43bd-9a0a-5c107b189f82" providerId="ADAL" clId="{67A40EA2-3B17-40DA-895F-F85DCF3B51F2}" dt="2023-12-04T20:21:44.075" v="681"/>
          <ac:spMkLst>
            <pc:docMk/>
            <pc:sldMk cId="1595751293" sldId="298"/>
            <ac:spMk id="12" creationId="{00000000-0000-0000-0000-000000000000}"/>
          </ac:spMkLst>
        </pc:spChg>
        <pc:spChg chg="mod">
          <ac:chgData name="Paulo Renato Xavier da Silva" userId="d2fbfea9-16e8-43bd-9a0a-5c107b189f82" providerId="ADAL" clId="{67A40EA2-3B17-40DA-895F-F85DCF3B51F2}" dt="2023-12-04T20:24:36.747" v="708"/>
          <ac:spMkLst>
            <pc:docMk/>
            <pc:sldMk cId="1595751293" sldId="298"/>
            <ac:spMk id="13" creationId="{00000000-0000-0000-0000-000000000000}"/>
          </ac:spMkLst>
        </pc:spChg>
        <pc:spChg chg="mod">
          <ac:chgData name="Paulo Renato Xavier da Silva" userId="d2fbfea9-16e8-43bd-9a0a-5c107b189f82" providerId="ADAL" clId="{67A40EA2-3B17-40DA-895F-F85DCF3B51F2}" dt="2023-12-04T20:21:00.286" v="678"/>
          <ac:spMkLst>
            <pc:docMk/>
            <pc:sldMk cId="1595751293" sldId="298"/>
            <ac:spMk id="14" creationId="{00000000-0000-0000-0000-000000000000}"/>
          </ac:spMkLst>
        </pc:spChg>
        <pc:spChg chg="mod">
          <ac:chgData name="Paulo Renato Xavier da Silva" userId="d2fbfea9-16e8-43bd-9a0a-5c107b189f82" providerId="ADAL" clId="{67A40EA2-3B17-40DA-895F-F85DCF3B51F2}" dt="2023-12-04T20:23:18.571" v="707" actId="14100"/>
          <ac:spMkLst>
            <pc:docMk/>
            <pc:sldMk cId="1595751293" sldId="298"/>
            <ac:spMk id="16" creationId="{00000000-0000-0000-0000-000000000000}"/>
          </ac:spMkLst>
        </pc:spChg>
        <pc:spChg chg="mod">
          <ac:chgData name="Paulo Renato Xavier da Silva" userId="d2fbfea9-16e8-43bd-9a0a-5c107b189f82" providerId="ADAL" clId="{67A40EA2-3B17-40DA-895F-F85DCF3B51F2}" dt="2023-12-04T20:23:18.571" v="707" actId="14100"/>
          <ac:spMkLst>
            <pc:docMk/>
            <pc:sldMk cId="1595751293" sldId="298"/>
            <ac:spMk id="17" creationId="{00000000-0000-0000-0000-000000000000}"/>
          </ac:spMkLst>
        </pc:spChg>
        <pc:spChg chg="mod">
          <ac:chgData name="Paulo Renato Xavier da Silva" userId="d2fbfea9-16e8-43bd-9a0a-5c107b189f82" providerId="ADAL" clId="{67A40EA2-3B17-40DA-895F-F85DCF3B51F2}" dt="2023-12-04T20:25:40.033" v="709"/>
          <ac:spMkLst>
            <pc:docMk/>
            <pc:sldMk cId="1595751293" sldId="298"/>
            <ac:spMk id="18" creationId="{00000000-0000-0000-0000-000000000000}"/>
          </ac:spMkLst>
        </pc:spChg>
        <pc:spChg chg="mod">
          <ac:chgData name="Paulo Renato Xavier da Silva" userId="d2fbfea9-16e8-43bd-9a0a-5c107b189f82" providerId="ADAL" clId="{67A40EA2-3B17-40DA-895F-F85DCF3B51F2}" dt="2023-12-04T20:26:07.709" v="712" actId="20577"/>
          <ac:spMkLst>
            <pc:docMk/>
            <pc:sldMk cId="1595751293" sldId="298"/>
            <ac:spMk id="19" creationId="{00000000-0000-0000-0000-000000000000}"/>
          </ac:spMkLst>
        </pc:spChg>
        <pc:spChg chg="mod">
          <ac:chgData name="Paulo Renato Xavier da Silva" userId="d2fbfea9-16e8-43bd-9a0a-5c107b189f82" providerId="ADAL" clId="{67A40EA2-3B17-40DA-895F-F85DCF3B51F2}" dt="2023-12-04T20:23:04.443" v="706" actId="1036"/>
          <ac:spMkLst>
            <pc:docMk/>
            <pc:sldMk cId="1595751293" sldId="298"/>
            <ac:spMk id="20" creationId="{00000000-0000-0000-0000-000000000000}"/>
          </ac:spMkLst>
        </pc:spChg>
        <pc:spChg chg="mod">
          <ac:chgData name="Paulo Renato Xavier da Silva" userId="d2fbfea9-16e8-43bd-9a0a-5c107b189f82" providerId="ADAL" clId="{67A40EA2-3B17-40DA-895F-F85DCF3B51F2}" dt="2023-12-04T20:23:04.443" v="706" actId="1036"/>
          <ac:spMkLst>
            <pc:docMk/>
            <pc:sldMk cId="1595751293" sldId="298"/>
            <ac:spMk id="21" creationId="{00000000-0000-0000-0000-000000000000}"/>
          </ac:spMkLst>
        </pc:spChg>
        <pc:spChg chg="mod">
          <ac:chgData name="Paulo Renato Xavier da Silva" userId="d2fbfea9-16e8-43bd-9a0a-5c107b189f82" providerId="ADAL" clId="{67A40EA2-3B17-40DA-895F-F85DCF3B51F2}" dt="2023-12-04T20:23:04.443" v="706" actId="1036"/>
          <ac:spMkLst>
            <pc:docMk/>
            <pc:sldMk cId="1595751293" sldId="298"/>
            <ac:spMk id="22" creationId="{00000000-0000-0000-0000-000000000000}"/>
          </ac:spMkLst>
        </pc:spChg>
        <pc:spChg chg="mod">
          <ac:chgData name="Paulo Renato Xavier da Silva" userId="d2fbfea9-16e8-43bd-9a0a-5c107b189f82" providerId="ADAL" clId="{67A40EA2-3B17-40DA-895F-F85DCF3B51F2}" dt="2023-12-04T20:23:04.443" v="706" actId="1036"/>
          <ac:spMkLst>
            <pc:docMk/>
            <pc:sldMk cId="1595751293" sldId="298"/>
            <ac:spMk id="23" creationId="{00000000-0000-0000-0000-000000000000}"/>
          </ac:spMkLst>
        </pc:spChg>
        <pc:spChg chg="del">
          <ac:chgData name="Paulo Renato Xavier da Silva" userId="d2fbfea9-16e8-43bd-9a0a-5c107b189f82" providerId="ADAL" clId="{67A40EA2-3B17-40DA-895F-F85DCF3B51F2}" dt="2023-12-04T18:17:38.069" v="658" actId="478"/>
          <ac:spMkLst>
            <pc:docMk/>
            <pc:sldMk cId="1595751293" sldId="298"/>
            <ac:spMk id="48" creationId="{00000000-0000-0000-0000-000000000000}"/>
          </ac:spMkLst>
        </pc:spChg>
        <pc:spChg chg="del">
          <ac:chgData name="Paulo Renato Xavier da Silva" userId="d2fbfea9-16e8-43bd-9a0a-5c107b189f82" providerId="ADAL" clId="{67A40EA2-3B17-40DA-895F-F85DCF3B51F2}" dt="2023-12-04T18:17:38.069" v="658" actId="478"/>
          <ac:spMkLst>
            <pc:docMk/>
            <pc:sldMk cId="1595751293" sldId="298"/>
            <ac:spMk id="49" creationId="{00000000-0000-0000-0000-000000000000}"/>
          </ac:spMkLst>
        </pc:spChg>
        <pc:spChg chg="del">
          <ac:chgData name="Paulo Renato Xavier da Silva" userId="d2fbfea9-16e8-43bd-9a0a-5c107b189f82" providerId="ADAL" clId="{67A40EA2-3B17-40DA-895F-F85DCF3B51F2}" dt="2023-12-04T18:17:38.069" v="658" actId="478"/>
          <ac:spMkLst>
            <pc:docMk/>
            <pc:sldMk cId="1595751293" sldId="298"/>
            <ac:spMk id="50" creationId="{00000000-0000-0000-0000-000000000000}"/>
          </ac:spMkLst>
        </pc:spChg>
        <pc:spChg chg="del">
          <ac:chgData name="Paulo Renato Xavier da Silva" userId="d2fbfea9-16e8-43bd-9a0a-5c107b189f82" providerId="ADAL" clId="{67A40EA2-3B17-40DA-895F-F85DCF3B51F2}" dt="2023-12-04T18:17:38.069" v="658" actId="478"/>
          <ac:spMkLst>
            <pc:docMk/>
            <pc:sldMk cId="1595751293" sldId="298"/>
            <ac:spMk id="51" creationId="{00000000-0000-0000-0000-000000000000}"/>
          </ac:spMkLst>
        </pc:spChg>
        <pc:spChg chg="del">
          <ac:chgData name="Paulo Renato Xavier da Silva" userId="d2fbfea9-16e8-43bd-9a0a-5c107b189f82" providerId="ADAL" clId="{67A40EA2-3B17-40DA-895F-F85DCF3B51F2}" dt="2023-12-04T18:17:38.069" v="658" actId="478"/>
          <ac:spMkLst>
            <pc:docMk/>
            <pc:sldMk cId="1595751293" sldId="298"/>
            <ac:spMk id="52" creationId="{00000000-0000-0000-0000-000000000000}"/>
          </ac:spMkLst>
        </pc:spChg>
        <pc:spChg chg="del">
          <ac:chgData name="Paulo Renato Xavier da Silva" userId="d2fbfea9-16e8-43bd-9a0a-5c107b189f82" providerId="ADAL" clId="{67A40EA2-3B17-40DA-895F-F85DCF3B51F2}" dt="2023-12-04T18:17:38.069" v="658" actId="478"/>
          <ac:spMkLst>
            <pc:docMk/>
            <pc:sldMk cId="1595751293" sldId="298"/>
            <ac:spMk id="53" creationId="{00000000-0000-0000-0000-000000000000}"/>
          </ac:spMkLst>
        </pc:spChg>
      </pc:sldChg>
      <pc:sldChg chg="addSp delSp modSp mod">
        <pc:chgData name="Paulo Renato Xavier da Silva" userId="d2fbfea9-16e8-43bd-9a0a-5c107b189f82" providerId="ADAL" clId="{67A40EA2-3B17-40DA-895F-F85DCF3B51F2}" dt="2023-12-04T20:34:36.553" v="742" actId="207"/>
        <pc:sldMkLst>
          <pc:docMk/>
          <pc:sldMk cId="4292755409" sldId="299"/>
        </pc:sldMkLst>
        <pc:spChg chg="mod">
          <ac:chgData name="Paulo Renato Xavier da Silva" userId="d2fbfea9-16e8-43bd-9a0a-5c107b189f82" providerId="ADAL" clId="{67A40EA2-3B17-40DA-895F-F85DCF3B51F2}" dt="2023-12-04T20:33:51.488" v="736"/>
          <ac:spMkLst>
            <pc:docMk/>
            <pc:sldMk cId="4292755409" sldId="299"/>
            <ac:spMk id="2" creationId="{00000000-0000-0000-0000-000000000000}"/>
          </ac:spMkLst>
        </pc:spChg>
        <pc:spChg chg="add mod">
          <ac:chgData name="Paulo Renato Xavier da Silva" userId="d2fbfea9-16e8-43bd-9a0a-5c107b189f82" providerId="ADAL" clId="{67A40EA2-3B17-40DA-895F-F85DCF3B51F2}" dt="2023-12-04T20:34:08.720" v="738"/>
          <ac:spMkLst>
            <pc:docMk/>
            <pc:sldMk cId="4292755409" sldId="299"/>
            <ac:spMk id="3" creationId="{A45F1954-8C19-7122-0F0F-063B9FC2F532}"/>
          </ac:spMkLst>
        </pc:spChg>
        <pc:spChg chg="add mod">
          <ac:chgData name="Paulo Renato Xavier da Silva" userId="d2fbfea9-16e8-43bd-9a0a-5c107b189f82" providerId="ADAL" clId="{67A40EA2-3B17-40DA-895F-F85DCF3B51F2}" dt="2023-12-04T20:34:36.553" v="742" actId="207"/>
          <ac:spMkLst>
            <pc:docMk/>
            <pc:sldMk cId="4292755409" sldId="299"/>
            <ac:spMk id="4" creationId="{41EB82FA-27C9-7AF4-33FF-63DFCB18674C}"/>
          </ac:spMkLst>
        </pc:spChg>
        <pc:spChg chg="add mod">
          <ac:chgData name="Paulo Renato Xavier da Silva" userId="d2fbfea9-16e8-43bd-9a0a-5c107b189f82" providerId="ADAL" clId="{67A40EA2-3B17-40DA-895F-F85DCF3B51F2}" dt="2023-12-04T20:34:25.025" v="740" actId="207"/>
          <ac:spMkLst>
            <pc:docMk/>
            <pc:sldMk cId="4292755409" sldId="299"/>
            <ac:spMk id="5" creationId="{ABF6FFD2-B5D1-2135-68EA-EA0D79AF385C}"/>
          </ac:spMkLst>
        </pc:spChg>
        <pc:spChg chg="add mod">
          <ac:chgData name="Paulo Renato Xavier da Silva" userId="d2fbfea9-16e8-43bd-9a0a-5c107b189f82" providerId="ADAL" clId="{67A40EA2-3B17-40DA-895F-F85DCF3B51F2}" dt="2023-12-04T20:34:08.720" v="738"/>
          <ac:spMkLst>
            <pc:docMk/>
            <pc:sldMk cId="4292755409" sldId="299"/>
            <ac:spMk id="6" creationId="{E214B346-3022-F25B-69D8-DD9DC22C689E}"/>
          </ac:spMkLst>
        </pc:spChg>
        <pc:spChg chg="add mod">
          <ac:chgData name="Paulo Renato Xavier da Silva" userId="d2fbfea9-16e8-43bd-9a0a-5c107b189f82" providerId="ADAL" clId="{67A40EA2-3B17-40DA-895F-F85DCF3B51F2}" dt="2023-12-04T20:34:08.720" v="738"/>
          <ac:spMkLst>
            <pc:docMk/>
            <pc:sldMk cId="4292755409" sldId="299"/>
            <ac:spMk id="7" creationId="{DD67DF00-C8C2-F9F0-0C8C-EBD2EA3A1318}"/>
          </ac:spMkLst>
        </pc:spChg>
        <pc:spChg chg="add mod">
          <ac:chgData name="Paulo Renato Xavier da Silva" userId="d2fbfea9-16e8-43bd-9a0a-5c107b189f82" providerId="ADAL" clId="{67A40EA2-3B17-40DA-895F-F85DCF3B51F2}" dt="2023-12-04T20:34:08.720" v="738"/>
          <ac:spMkLst>
            <pc:docMk/>
            <pc:sldMk cId="4292755409" sldId="299"/>
            <ac:spMk id="8" creationId="{5F2D5F4B-C0E0-67E9-E3AC-1D093781F71F}"/>
          </ac:spMkLst>
        </pc:spChg>
        <pc:spChg chg="mod">
          <ac:chgData name="Paulo Renato Xavier da Silva" userId="d2fbfea9-16e8-43bd-9a0a-5c107b189f82" providerId="ADAL" clId="{67A40EA2-3B17-40DA-895F-F85DCF3B51F2}" dt="2023-12-04T20:31:05.610" v="726" actId="14100"/>
          <ac:spMkLst>
            <pc:docMk/>
            <pc:sldMk cId="4292755409" sldId="299"/>
            <ac:spMk id="12" creationId="{00000000-0000-0000-0000-000000000000}"/>
          </ac:spMkLst>
        </pc:spChg>
        <pc:spChg chg="mod">
          <ac:chgData name="Paulo Renato Xavier da Silva" userId="d2fbfea9-16e8-43bd-9a0a-5c107b189f82" providerId="ADAL" clId="{67A40EA2-3B17-40DA-895F-F85DCF3B51F2}" dt="2023-12-04T20:30:40.034" v="724" actId="14100"/>
          <ac:spMkLst>
            <pc:docMk/>
            <pc:sldMk cId="4292755409" sldId="299"/>
            <ac:spMk id="14" creationId="{00000000-0000-0000-0000-000000000000}"/>
          </ac:spMkLst>
        </pc:spChg>
        <pc:spChg chg="mod">
          <ac:chgData name="Paulo Renato Xavier da Silva" userId="d2fbfea9-16e8-43bd-9a0a-5c107b189f82" providerId="ADAL" clId="{67A40EA2-3B17-40DA-895F-F85DCF3B51F2}" dt="2023-12-04T20:30:53.820" v="725" actId="14100"/>
          <ac:spMkLst>
            <pc:docMk/>
            <pc:sldMk cId="4292755409" sldId="299"/>
            <ac:spMk id="16" creationId="{00000000-0000-0000-0000-000000000000}"/>
          </ac:spMkLst>
        </pc:spChg>
        <pc:spChg chg="mod">
          <ac:chgData name="Paulo Renato Xavier da Silva" userId="d2fbfea9-16e8-43bd-9a0a-5c107b189f82" providerId="ADAL" clId="{67A40EA2-3B17-40DA-895F-F85DCF3B51F2}" dt="2023-12-04T20:30:01.683" v="722" actId="14100"/>
          <ac:spMkLst>
            <pc:docMk/>
            <pc:sldMk cId="4292755409" sldId="299"/>
            <ac:spMk id="18" creationId="{00000000-0000-0000-0000-000000000000}"/>
          </ac:spMkLst>
        </pc:spChg>
        <pc:spChg chg="mod">
          <ac:chgData name="Paulo Renato Xavier da Silva" userId="d2fbfea9-16e8-43bd-9a0a-5c107b189f82" providerId="ADAL" clId="{67A40EA2-3B17-40DA-895F-F85DCF3B51F2}" dt="2023-12-04T20:26:28.320" v="713"/>
          <ac:spMkLst>
            <pc:docMk/>
            <pc:sldMk cId="4292755409" sldId="299"/>
            <ac:spMk id="21" creationId="{00000000-0000-0000-0000-000000000000}"/>
          </ac:spMkLst>
        </pc:spChg>
        <pc:spChg chg="mod">
          <ac:chgData name="Paulo Renato Xavier da Silva" userId="d2fbfea9-16e8-43bd-9a0a-5c107b189f82" providerId="ADAL" clId="{67A40EA2-3B17-40DA-895F-F85DCF3B51F2}" dt="2023-12-04T20:26:40.893" v="714"/>
          <ac:spMkLst>
            <pc:docMk/>
            <pc:sldMk cId="4292755409" sldId="299"/>
            <ac:spMk id="38" creationId="{00000000-0000-0000-0000-000000000000}"/>
          </ac:spMkLst>
        </pc:spChg>
        <pc:spChg chg="mod ord">
          <ac:chgData name="Paulo Renato Xavier da Silva" userId="d2fbfea9-16e8-43bd-9a0a-5c107b189f82" providerId="ADAL" clId="{67A40EA2-3B17-40DA-895F-F85DCF3B51F2}" dt="2023-12-04T20:33:01.226" v="735" actId="170"/>
          <ac:spMkLst>
            <pc:docMk/>
            <pc:sldMk cId="4292755409" sldId="299"/>
            <ac:spMk id="55" creationId="{00000000-0000-0000-0000-000000000000}"/>
          </ac:spMkLst>
        </pc:spChg>
        <pc:spChg chg="mod">
          <ac:chgData name="Paulo Renato Xavier da Silva" userId="d2fbfea9-16e8-43bd-9a0a-5c107b189f82" providerId="ADAL" clId="{67A40EA2-3B17-40DA-895F-F85DCF3B51F2}" dt="2023-12-04T20:27:53.149" v="717" actId="20577"/>
          <ac:spMkLst>
            <pc:docMk/>
            <pc:sldMk cId="4292755409" sldId="299"/>
            <ac:spMk id="72" creationId="{00000000-0000-0000-0000-000000000000}"/>
          </ac:spMkLst>
        </pc:spChg>
        <pc:spChg chg="del">
          <ac:chgData name="Paulo Renato Xavier da Silva" userId="d2fbfea9-16e8-43bd-9a0a-5c107b189f82" providerId="ADAL" clId="{67A40EA2-3B17-40DA-895F-F85DCF3B51F2}" dt="2023-12-04T20:34:08.365" v="737" actId="478"/>
          <ac:spMkLst>
            <pc:docMk/>
            <pc:sldMk cId="4292755409" sldId="299"/>
            <ac:spMk id="120" creationId="{00000000-0000-0000-0000-000000000000}"/>
          </ac:spMkLst>
        </pc:spChg>
        <pc:spChg chg="del">
          <ac:chgData name="Paulo Renato Xavier da Silva" userId="d2fbfea9-16e8-43bd-9a0a-5c107b189f82" providerId="ADAL" clId="{67A40EA2-3B17-40DA-895F-F85DCF3B51F2}" dt="2023-12-04T20:34:08.365" v="737" actId="478"/>
          <ac:spMkLst>
            <pc:docMk/>
            <pc:sldMk cId="4292755409" sldId="299"/>
            <ac:spMk id="121" creationId="{00000000-0000-0000-0000-000000000000}"/>
          </ac:spMkLst>
        </pc:spChg>
        <pc:spChg chg="del">
          <ac:chgData name="Paulo Renato Xavier da Silva" userId="d2fbfea9-16e8-43bd-9a0a-5c107b189f82" providerId="ADAL" clId="{67A40EA2-3B17-40DA-895F-F85DCF3B51F2}" dt="2023-12-04T20:34:08.365" v="737" actId="478"/>
          <ac:spMkLst>
            <pc:docMk/>
            <pc:sldMk cId="4292755409" sldId="299"/>
            <ac:spMk id="122" creationId="{00000000-0000-0000-0000-000000000000}"/>
          </ac:spMkLst>
        </pc:spChg>
        <pc:spChg chg="del">
          <ac:chgData name="Paulo Renato Xavier da Silva" userId="d2fbfea9-16e8-43bd-9a0a-5c107b189f82" providerId="ADAL" clId="{67A40EA2-3B17-40DA-895F-F85DCF3B51F2}" dt="2023-12-04T20:34:08.365" v="737" actId="478"/>
          <ac:spMkLst>
            <pc:docMk/>
            <pc:sldMk cId="4292755409" sldId="299"/>
            <ac:spMk id="123" creationId="{00000000-0000-0000-0000-000000000000}"/>
          </ac:spMkLst>
        </pc:spChg>
        <pc:spChg chg="del">
          <ac:chgData name="Paulo Renato Xavier da Silva" userId="d2fbfea9-16e8-43bd-9a0a-5c107b189f82" providerId="ADAL" clId="{67A40EA2-3B17-40DA-895F-F85DCF3B51F2}" dt="2023-12-04T20:34:08.365" v="737" actId="478"/>
          <ac:spMkLst>
            <pc:docMk/>
            <pc:sldMk cId="4292755409" sldId="299"/>
            <ac:spMk id="124" creationId="{00000000-0000-0000-0000-000000000000}"/>
          </ac:spMkLst>
        </pc:spChg>
        <pc:spChg chg="del">
          <ac:chgData name="Paulo Renato Xavier da Silva" userId="d2fbfea9-16e8-43bd-9a0a-5c107b189f82" providerId="ADAL" clId="{67A40EA2-3B17-40DA-895F-F85DCF3B51F2}" dt="2023-12-04T20:34:08.365" v="737" actId="478"/>
          <ac:spMkLst>
            <pc:docMk/>
            <pc:sldMk cId="4292755409" sldId="299"/>
            <ac:spMk id="125" creationId="{00000000-0000-0000-0000-000000000000}"/>
          </ac:spMkLst>
        </pc:spChg>
        <pc:picChg chg="mod">
          <ac:chgData name="Paulo Renato Xavier da Silva" userId="d2fbfea9-16e8-43bd-9a0a-5c107b189f82" providerId="ADAL" clId="{67A40EA2-3B17-40DA-895F-F85DCF3B51F2}" dt="2023-12-04T20:32:38.268" v="734" actId="1076"/>
          <ac:picMkLst>
            <pc:docMk/>
            <pc:sldMk cId="4292755409" sldId="299"/>
            <ac:picMk id="56" creationId="{00000000-0000-0000-0000-000000000000}"/>
          </ac:picMkLst>
        </pc:picChg>
      </pc:sldChg>
      <pc:sldChg chg="addSp delSp modSp mod">
        <pc:chgData name="Paulo Renato Xavier da Silva" userId="d2fbfea9-16e8-43bd-9a0a-5c107b189f82" providerId="ADAL" clId="{67A40EA2-3B17-40DA-895F-F85DCF3B51F2}" dt="2023-12-04T20:57:33.287" v="786"/>
        <pc:sldMkLst>
          <pc:docMk/>
          <pc:sldMk cId="2164364397" sldId="300"/>
        </pc:sldMkLst>
        <pc:spChg chg="add mod">
          <ac:chgData name="Paulo Renato Xavier da Silva" userId="d2fbfea9-16e8-43bd-9a0a-5c107b189f82" providerId="ADAL" clId="{67A40EA2-3B17-40DA-895F-F85DCF3B51F2}" dt="2023-12-04T20:34:48.749" v="744"/>
          <ac:spMkLst>
            <pc:docMk/>
            <pc:sldMk cId="2164364397" sldId="300"/>
            <ac:spMk id="3" creationId="{346AE2DC-997B-52E0-E5C0-B98DA3F05DD2}"/>
          </ac:spMkLst>
        </pc:spChg>
        <pc:spChg chg="add mod">
          <ac:chgData name="Paulo Renato Xavier da Silva" userId="d2fbfea9-16e8-43bd-9a0a-5c107b189f82" providerId="ADAL" clId="{67A40EA2-3B17-40DA-895F-F85DCF3B51F2}" dt="2023-12-04T20:34:48.749" v="744"/>
          <ac:spMkLst>
            <pc:docMk/>
            <pc:sldMk cId="2164364397" sldId="300"/>
            <ac:spMk id="4" creationId="{018D2CB7-C774-0FE0-60D0-64D0C500A0ED}"/>
          </ac:spMkLst>
        </pc:spChg>
        <pc:spChg chg="add mod">
          <ac:chgData name="Paulo Renato Xavier da Silva" userId="d2fbfea9-16e8-43bd-9a0a-5c107b189f82" providerId="ADAL" clId="{67A40EA2-3B17-40DA-895F-F85DCF3B51F2}" dt="2023-12-04T20:34:48.749" v="744"/>
          <ac:spMkLst>
            <pc:docMk/>
            <pc:sldMk cId="2164364397" sldId="300"/>
            <ac:spMk id="5" creationId="{FCE99962-5D26-87E1-A6B4-3897E03445F0}"/>
          </ac:spMkLst>
        </pc:spChg>
        <pc:spChg chg="add mod">
          <ac:chgData name="Paulo Renato Xavier da Silva" userId="d2fbfea9-16e8-43bd-9a0a-5c107b189f82" providerId="ADAL" clId="{67A40EA2-3B17-40DA-895F-F85DCF3B51F2}" dt="2023-12-04T20:34:48.749" v="744"/>
          <ac:spMkLst>
            <pc:docMk/>
            <pc:sldMk cId="2164364397" sldId="300"/>
            <ac:spMk id="6" creationId="{255CB7DD-122B-707F-1204-99F4C70FEC66}"/>
          </ac:spMkLst>
        </pc:spChg>
        <pc:spChg chg="add mod">
          <ac:chgData name="Paulo Renato Xavier da Silva" userId="d2fbfea9-16e8-43bd-9a0a-5c107b189f82" providerId="ADAL" clId="{67A40EA2-3B17-40DA-895F-F85DCF3B51F2}" dt="2023-12-04T20:34:48.749" v="744"/>
          <ac:spMkLst>
            <pc:docMk/>
            <pc:sldMk cId="2164364397" sldId="300"/>
            <ac:spMk id="7" creationId="{44FCDC94-3694-9A5D-2918-363B1EFA9D32}"/>
          </ac:spMkLst>
        </pc:spChg>
        <pc:spChg chg="add mod">
          <ac:chgData name="Paulo Renato Xavier da Silva" userId="d2fbfea9-16e8-43bd-9a0a-5c107b189f82" providerId="ADAL" clId="{67A40EA2-3B17-40DA-895F-F85DCF3B51F2}" dt="2023-12-04T20:34:48.749" v="744"/>
          <ac:spMkLst>
            <pc:docMk/>
            <pc:sldMk cId="2164364397" sldId="300"/>
            <ac:spMk id="8" creationId="{5EBFAC16-C4BF-29E9-BC81-65EC10078D49}"/>
          </ac:spMkLst>
        </pc:spChg>
        <pc:spChg chg="mod">
          <ac:chgData name="Paulo Renato Xavier da Silva" userId="d2fbfea9-16e8-43bd-9a0a-5c107b189f82" providerId="ADAL" clId="{67A40EA2-3B17-40DA-895F-F85DCF3B51F2}" dt="2023-12-04T20:55:03.364" v="781"/>
          <ac:spMkLst>
            <pc:docMk/>
            <pc:sldMk cId="2164364397" sldId="300"/>
            <ac:spMk id="10" creationId="{00000000-0000-0000-0000-000000000000}"/>
          </ac:spMkLst>
        </pc:spChg>
        <pc:spChg chg="mod">
          <ac:chgData name="Paulo Renato Xavier da Silva" userId="d2fbfea9-16e8-43bd-9a0a-5c107b189f82" providerId="ADAL" clId="{67A40EA2-3B17-40DA-895F-F85DCF3B51F2}" dt="2023-12-04T20:55:35.646" v="782"/>
          <ac:spMkLst>
            <pc:docMk/>
            <pc:sldMk cId="2164364397" sldId="300"/>
            <ac:spMk id="11" creationId="{00000000-0000-0000-0000-000000000000}"/>
          </ac:spMkLst>
        </pc:spChg>
        <pc:spChg chg="mod">
          <ac:chgData name="Paulo Renato Xavier da Silva" userId="d2fbfea9-16e8-43bd-9a0a-5c107b189f82" providerId="ADAL" clId="{67A40EA2-3B17-40DA-895F-F85DCF3B51F2}" dt="2023-12-04T20:35:26.651" v="751" actId="20577"/>
          <ac:spMkLst>
            <pc:docMk/>
            <pc:sldMk cId="2164364397" sldId="300"/>
            <ac:spMk id="12" creationId="{00000000-0000-0000-0000-000000000000}"/>
          </ac:spMkLst>
        </pc:spChg>
        <pc:spChg chg="mod">
          <ac:chgData name="Paulo Renato Xavier da Silva" userId="d2fbfea9-16e8-43bd-9a0a-5c107b189f82" providerId="ADAL" clId="{67A40EA2-3B17-40DA-895F-F85DCF3B51F2}" dt="2023-12-04T20:55:55.116" v="783"/>
          <ac:spMkLst>
            <pc:docMk/>
            <pc:sldMk cId="2164364397" sldId="300"/>
            <ac:spMk id="14" creationId="{00000000-0000-0000-0000-000000000000}"/>
          </ac:spMkLst>
        </pc:spChg>
        <pc:spChg chg="mod">
          <ac:chgData name="Paulo Renato Xavier da Silva" userId="d2fbfea9-16e8-43bd-9a0a-5c107b189f82" providerId="ADAL" clId="{67A40EA2-3B17-40DA-895F-F85DCF3B51F2}" dt="2023-12-04T20:35:30.586" v="755" actId="20577"/>
          <ac:spMkLst>
            <pc:docMk/>
            <pc:sldMk cId="2164364397" sldId="300"/>
            <ac:spMk id="15" creationId="{00000000-0000-0000-0000-000000000000}"/>
          </ac:spMkLst>
        </pc:spChg>
        <pc:spChg chg="mod">
          <ac:chgData name="Paulo Renato Xavier da Silva" userId="d2fbfea9-16e8-43bd-9a0a-5c107b189f82" providerId="ADAL" clId="{67A40EA2-3B17-40DA-895F-F85DCF3B51F2}" dt="2023-12-04T20:56:53.238" v="784"/>
          <ac:spMkLst>
            <pc:docMk/>
            <pc:sldMk cId="2164364397" sldId="300"/>
            <ac:spMk id="17" creationId="{00000000-0000-0000-0000-000000000000}"/>
          </ac:spMkLst>
        </pc:spChg>
        <pc:spChg chg="mod">
          <ac:chgData name="Paulo Renato Xavier da Silva" userId="d2fbfea9-16e8-43bd-9a0a-5c107b189f82" providerId="ADAL" clId="{67A40EA2-3B17-40DA-895F-F85DCF3B51F2}" dt="2023-12-04T20:47:37.627" v="780" actId="20577"/>
          <ac:spMkLst>
            <pc:docMk/>
            <pc:sldMk cId="2164364397" sldId="300"/>
            <ac:spMk id="18" creationId="{00000000-0000-0000-0000-000000000000}"/>
          </ac:spMkLst>
        </pc:spChg>
        <pc:spChg chg="mod">
          <ac:chgData name="Paulo Renato Xavier da Silva" userId="d2fbfea9-16e8-43bd-9a0a-5c107b189f82" providerId="ADAL" clId="{67A40EA2-3B17-40DA-895F-F85DCF3B51F2}" dt="2023-12-04T20:57:33.287" v="786"/>
          <ac:spMkLst>
            <pc:docMk/>
            <pc:sldMk cId="2164364397" sldId="300"/>
            <ac:spMk id="20" creationId="{00000000-0000-0000-0000-000000000000}"/>
          </ac:spMkLst>
        </pc:spChg>
        <pc:spChg chg="mod">
          <ac:chgData name="Paulo Renato Xavier da Silva" userId="d2fbfea9-16e8-43bd-9a0a-5c107b189f82" providerId="ADAL" clId="{67A40EA2-3B17-40DA-895F-F85DCF3B51F2}" dt="2023-12-04T20:46:54.611" v="757"/>
          <ac:spMkLst>
            <pc:docMk/>
            <pc:sldMk cId="2164364397" sldId="300"/>
            <ac:spMk id="21" creationId="{00000000-0000-0000-0000-000000000000}"/>
          </ac:spMkLst>
        </pc:spChg>
        <pc:spChg chg="del">
          <ac:chgData name="Paulo Renato Xavier da Silva" userId="d2fbfea9-16e8-43bd-9a0a-5c107b189f82" providerId="ADAL" clId="{67A40EA2-3B17-40DA-895F-F85DCF3B51F2}" dt="2023-12-04T20:34:48.397" v="743" actId="478"/>
          <ac:spMkLst>
            <pc:docMk/>
            <pc:sldMk cId="2164364397" sldId="300"/>
            <ac:spMk id="44" creationId="{00000000-0000-0000-0000-000000000000}"/>
          </ac:spMkLst>
        </pc:spChg>
        <pc:spChg chg="del">
          <ac:chgData name="Paulo Renato Xavier da Silva" userId="d2fbfea9-16e8-43bd-9a0a-5c107b189f82" providerId="ADAL" clId="{67A40EA2-3B17-40DA-895F-F85DCF3B51F2}" dt="2023-12-04T20:34:48.397" v="743" actId="478"/>
          <ac:spMkLst>
            <pc:docMk/>
            <pc:sldMk cId="2164364397" sldId="300"/>
            <ac:spMk id="45" creationId="{00000000-0000-0000-0000-000000000000}"/>
          </ac:spMkLst>
        </pc:spChg>
        <pc:spChg chg="del">
          <ac:chgData name="Paulo Renato Xavier da Silva" userId="d2fbfea9-16e8-43bd-9a0a-5c107b189f82" providerId="ADAL" clId="{67A40EA2-3B17-40DA-895F-F85DCF3B51F2}" dt="2023-12-04T20:34:48.397" v="743" actId="478"/>
          <ac:spMkLst>
            <pc:docMk/>
            <pc:sldMk cId="2164364397" sldId="300"/>
            <ac:spMk id="46" creationId="{00000000-0000-0000-0000-000000000000}"/>
          </ac:spMkLst>
        </pc:spChg>
        <pc:spChg chg="del">
          <ac:chgData name="Paulo Renato Xavier da Silva" userId="d2fbfea9-16e8-43bd-9a0a-5c107b189f82" providerId="ADAL" clId="{67A40EA2-3B17-40DA-895F-F85DCF3B51F2}" dt="2023-12-04T20:34:48.397" v="743" actId="478"/>
          <ac:spMkLst>
            <pc:docMk/>
            <pc:sldMk cId="2164364397" sldId="300"/>
            <ac:spMk id="47" creationId="{00000000-0000-0000-0000-000000000000}"/>
          </ac:spMkLst>
        </pc:spChg>
        <pc:spChg chg="del">
          <ac:chgData name="Paulo Renato Xavier da Silva" userId="d2fbfea9-16e8-43bd-9a0a-5c107b189f82" providerId="ADAL" clId="{67A40EA2-3B17-40DA-895F-F85DCF3B51F2}" dt="2023-12-04T20:34:48.397" v="743" actId="478"/>
          <ac:spMkLst>
            <pc:docMk/>
            <pc:sldMk cId="2164364397" sldId="300"/>
            <ac:spMk id="48" creationId="{00000000-0000-0000-0000-000000000000}"/>
          </ac:spMkLst>
        </pc:spChg>
        <pc:spChg chg="del">
          <ac:chgData name="Paulo Renato Xavier da Silva" userId="d2fbfea9-16e8-43bd-9a0a-5c107b189f82" providerId="ADAL" clId="{67A40EA2-3B17-40DA-895F-F85DCF3B51F2}" dt="2023-12-04T20:34:48.397" v="743" actId="478"/>
          <ac:spMkLst>
            <pc:docMk/>
            <pc:sldMk cId="2164364397" sldId="300"/>
            <ac:spMk id="49" creationId="{00000000-0000-0000-0000-000000000000}"/>
          </ac:spMkLst>
        </pc:spChg>
      </pc:sldChg>
      <pc:sldChg chg="addSp delSp modSp mod">
        <pc:chgData name="Paulo Renato Xavier da Silva" userId="d2fbfea9-16e8-43bd-9a0a-5c107b189f82" providerId="ADAL" clId="{67A40EA2-3B17-40DA-895F-F85DCF3B51F2}" dt="2023-12-04T21:05:03.449" v="803"/>
        <pc:sldMkLst>
          <pc:docMk/>
          <pc:sldMk cId="4037299491" sldId="301"/>
        </pc:sldMkLst>
        <pc:spChg chg="mod">
          <ac:chgData name="Paulo Renato Xavier da Silva" userId="d2fbfea9-16e8-43bd-9a0a-5c107b189f82" providerId="ADAL" clId="{67A40EA2-3B17-40DA-895F-F85DCF3B51F2}" dt="2023-12-04T21:01:55.031" v="789"/>
          <ac:spMkLst>
            <pc:docMk/>
            <pc:sldMk cId="4037299491" sldId="301"/>
            <ac:spMk id="2" creationId="{00000000-0000-0000-0000-000000000000}"/>
          </ac:spMkLst>
        </pc:spChg>
        <pc:spChg chg="add mod">
          <ac:chgData name="Paulo Renato Xavier da Silva" userId="d2fbfea9-16e8-43bd-9a0a-5c107b189f82" providerId="ADAL" clId="{67A40EA2-3B17-40DA-895F-F85DCF3B51F2}" dt="2023-12-04T20:34:55.564" v="746"/>
          <ac:spMkLst>
            <pc:docMk/>
            <pc:sldMk cId="4037299491" sldId="301"/>
            <ac:spMk id="3" creationId="{7CA85010-3FF7-6EC4-7F36-DF0A6FFF5582}"/>
          </ac:spMkLst>
        </pc:spChg>
        <pc:spChg chg="add mod">
          <ac:chgData name="Paulo Renato Xavier da Silva" userId="d2fbfea9-16e8-43bd-9a0a-5c107b189f82" providerId="ADAL" clId="{67A40EA2-3B17-40DA-895F-F85DCF3B51F2}" dt="2023-12-04T20:34:55.564" v="746"/>
          <ac:spMkLst>
            <pc:docMk/>
            <pc:sldMk cId="4037299491" sldId="301"/>
            <ac:spMk id="5" creationId="{6500BCFF-DAA3-5A96-466D-9E869FDE1CBF}"/>
          </ac:spMkLst>
        </pc:spChg>
        <pc:spChg chg="add mod">
          <ac:chgData name="Paulo Renato Xavier da Silva" userId="d2fbfea9-16e8-43bd-9a0a-5c107b189f82" providerId="ADAL" clId="{67A40EA2-3B17-40DA-895F-F85DCF3B51F2}" dt="2023-12-04T20:34:55.564" v="746"/>
          <ac:spMkLst>
            <pc:docMk/>
            <pc:sldMk cId="4037299491" sldId="301"/>
            <ac:spMk id="6" creationId="{7400BD4B-5372-1413-7EBF-05918F0C0860}"/>
          </ac:spMkLst>
        </pc:spChg>
        <pc:spChg chg="add mod">
          <ac:chgData name="Paulo Renato Xavier da Silva" userId="d2fbfea9-16e8-43bd-9a0a-5c107b189f82" providerId="ADAL" clId="{67A40EA2-3B17-40DA-895F-F85DCF3B51F2}" dt="2023-12-04T20:34:55.564" v="746"/>
          <ac:spMkLst>
            <pc:docMk/>
            <pc:sldMk cId="4037299491" sldId="301"/>
            <ac:spMk id="7" creationId="{661CD58C-D506-7F41-28E6-CB919724CB26}"/>
          </ac:spMkLst>
        </pc:spChg>
        <pc:spChg chg="add mod">
          <ac:chgData name="Paulo Renato Xavier da Silva" userId="d2fbfea9-16e8-43bd-9a0a-5c107b189f82" providerId="ADAL" clId="{67A40EA2-3B17-40DA-895F-F85DCF3B51F2}" dt="2023-12-04T20:34:55.564" v="746"/>
          <ac:spMkLst>
            <pc:docMk/>
            <pc:sldMk cId="4037299491" sldId="301"/>
            <ac:spMk id="8" creationId="{6D60E1E6-A39D-3153-5616-86897F0CBA88}"/>
          </ac:spMkLst>
        </pc:spChg>
        <pc:spChg chg="add mod">
          <ac:chgData name="Paulo Renato Xavier da Silva" userId="d2fbfea9-16e8-43bd-9a0a-5c107b189f82" providerId="ADAL" clId="{67A40EA2-3B17-40DA-895F-F85DCF3B51F2}" dt="2023-12-04T20:34:55.564" v="746"/>
          <ac:spMkLst>
            <pc:docMk/>
            <pc:sldMk cId="4037299491" sldId="301"/>
            <ac:spMk id="9" creationId="{66175C54-A883-3E67-CC8E-A27BBAAFBBAD}"/>
          </ac:spMkLst>
        </pc:spChg>
        <pc:spChg chg="mod">
          <ac:chgData name="Paulo Renato Xavier da Silva" userId="d2fbfea9-16e8-43bd-9a0a-5c107b189f82" providerId="ADAL" clId="{67A40EA2-3B17-40DA-895F-F85DCF3B51F2}" dt="2023-12-04T21:05:03.449" v="803"/>
          <ac:spMkLst>
            <pc:docMk/>
            <pc:sldMk cId="4037299491" sldId="301"/>
            <ac:spMk id="10" creationId="{00000000-0000-0000-0000-000000000000}"/>
          </ac:spMkLst>
        </pc:spChg>
        <pc:spChg chg="mod">
          <ac:chgData name="Paulo Renato Xavier da Silva" userId="d2fbfea9-16e8-43bd-9a0a-5c107b189f82" providerId="ADAL" clId="{67A40EA2-3B17-40DA-895F-F85DCF3B51F2}" dt="2023-12-04T21:04:19.946" v="802" actId="20577"/>
          <ac:spMkLst>
            <pc:docMk/>
            <pc:sldMk cId="4037299491" sldId="301"/>
            <ac:spMk id="22" creationId="{00000000-0000-0000-0000-000000000000}"/>
          </ac:spMkLst>
        </pc:spChg>
        <pc:spChg chg="mod">
          <ac:chgData name="Paulo Renato Xavier da Silva" userId="d2fbfea9-16e8-43bd-9a0a-5c107b189f82" providerId="ADAL" clId="{67A40EA2-3B17-40DA-895F-F85DCF3B51F2}" dt="2023-12-04T21:02:46.155" v="792" actId="20577"/>
          <ac:spMkLst>
            <pc:docMk/>
            <pc:sldMk cId="4037299491" sldId="301"/>
            <ac:spMk id="24" creationId="{00000000-0000-0000-0000-000000000000}"/>
          </ac:spMkLst>
        </pc:spChg>
        <pc:spChg chg="del">
          <ac:chgData name="Paulo Renato Xavier da Silva" userId="d2fbfea9-16e8-43bd-9a0a-5c107b189f82" providerId="ADAL" clId="{67A40EA2-3B17-40DA-895F-F85DCF3B51F2}" dt="2023-12-04T20:34:55.196" v="745" actId="478"/>
          <ac:spMkLst>
            <pc:docMk/>
            <pc:sldMk cId="4037299491" sldId="301"/>
            <ac:spMk id="38" creationId="{00000000-0000-0000-0000-000000000000}"/>
          </ac:spMkLst>
        </pc:spChg>
        <pc:spChg chg="del">
          <ac:chgData name="Paulo Renato Xavier da Silva" userId="d2fbfea9-16e8-43bd-9a0a-5c107b189f82" providerId="ADAL" clId="{67A40EA2-3B17-40DA-895F-F85DCF3B51F2}" dt="2023-12-04T20:34:55.196" v="745" actId="478"/>
          <ac:spMkLst>
            <pc:docMk/>
            <pc:sldMk cId="4037299491" sldId="301"/>
            <ac:spMk id="39" creationId="{00000000-0000-0000-0000-000000000000}"/>
          </ac:spMkLst>
        </pc:spChg>
        <pc:spChg chg="del">
          <ac:chgData name="Paulo Renato Xavier da Silva" userId="d2fbfea9-16e8-43bd-9a0a-5c107b189f82" providerId="ADAL" clId="{67A40EA2-3B17-40DA-895F-F85DCF3B51F2}" dt="2023-12-04T20:34:55.196" v="745" actId="478"/>
          <ac:spMkLst>
            <pc:docMk/>
            <pc:sldMk cId="4037299491" sldId="301"/>
            <ac:spMk id="40" creationId="{00000000-0000-0000-0000-000000000000}"/>
          </ac:spMkLst>
        </pc:spChg>
        <pc:spChg chg="del">
          <ac:chgData name="Paulo Renato Xavier da Silva" userId="d2fbfea9-16e8-43bd-9a0a-5c107b189f82" providerId="ADAL" clId="{67A40EA2-3B17-40DA-895F-F85DCF3B51F2}" dt="2023-12-04T20:34:55.196" v="745" actId="478"/>
          <ac:spMkLst>
            <pc:docMk/>
            <pc:sldMk cId="4037299491" sldId="301"/>
            <ac:spMk id="41" creationId="{00000000-0000-0000-0000-000000000000}"/>
          </ac:spMkLst>
        </pc:spChg>
        <pc:spChg chg="del">
          <ac:chgData name="Paulo Renato Xavier da Silva" userId="d2fbfea9-16e8-43bd-9a0a-5c107b189f82" providerId="ADAL" clId="{67A40EA2-3B17-40DA-895F-F85DCF3B51F2}" dt="2023-12-04T20:34:55.196" v="745" actId="478"/>
          <ac:spMkLst>
            <pc:docMk/>
            <pc:sldMk cId="4037299491" sldId="301"/>
            <ac:spMk id="42" creationId="{00000000-0000-0000-0000-000000000000}"/>
          </ac:spMkLst>
        </pc:spChg>
        <pc:spChg chg="del">
          <ac:chgData name="Paulo Renato Xavier da Silva" userId="d2fbfea9-16e8-43bd-9a0a-5c107b189f82" providerId="ADAL" clId="{67A40EA2-3B17-40DA-895F-F85DCF3B51F2}" dt="2023-12-04T20:34:55.196" v="745" actId="478"/>
          <ac:spMkLst>
            <pc:docMk/>
            <pc:sldMk cId="4037299491" sldId="301"/>
            <ac:spMk id="43" creationId="{00000000-0000-0000-0000-000000000000}"/>
          </ac:spMkLst>
        </pc:spChg>
      </pc:sldChg>
      <pc:sldChg chg="addSp delSp modSp mod modNotesTx">
        <pc:chgData name="Paulo Renato Xavier da Silva" userId="d2fbfea9-16e8-43bd-9a0a-5c107b189f82" providerId="ADAL" clId="{67A40EA2-3B17-40DA-895F-F85DCF3B51F2}" dt="2023-12-04T22:43:38.358" v="959" actId="14100"/>
        <pc:sldMkLst>
          <pc:docMk/>
          <pc:sldMk cId="489580750" sldId="302"/>
        </pc:sldMkLst>
        <pc:spChg chg="mod">
          <ac:chgData name="Paulo Renato Xavier da Silva" userId="d2fbfea9-16e8-43bd-9a0a-5c107b189f82" providerId="ADAL" clId="{67A40EA2-3B17-40DA-895F-F85DCF3B51F2}" dt="2023-12-04T22:29:46.644" v="918" actId="20577"/>
          <ac:spMkLst>
            <pc:docMk/>
            <pc:sldMk cId="489580750" sldId="302"/>
            <ac:spMk id="2" creationId="{00000000-0000-0000-0000-000000000000}"/>
          </ac:spMkLst>
        </pc:spChg>
        <pc:spChg chg="mod">
          <ac:chgData name="Paulo Renato Xavier da Silva" userId="d2fbfea9-16e8-43bd-9a0a-5c107b189f82" providerId="ADAL" clId="{67A40EA2-3B17-40DA-895F-F85DCF3B51F2}" dt="2023-12-04T22:25:02.888" v="893"/>
          <ac:spMkLst>
            <pc:docMk/>
            <pc:sldMk cId="489580750" sldId="302"/>
            <ac:spMk id="3" creationId="{00000000-0000-0000-0000-000000000000}"/>
          </ac:spMkLst>
        </pc:spChg>
        <pc:spChg chg="add mod">
          <ac:chgData name="Paulo Renato Xavier da Silva" userId="d2fbfea9-16e8-43bd-9a0a-5c107b189f82" providerId="ADAL" clId="{67A40EA2-3B17-40DA-895F-F85DCF3B51F2}" dt="2023-12-04T22:09:07.014" v="809"/>
          <ac:spMkLst>
            <pc:docMk/>
            <pc:sldMk cId="489580750" sldId="302"/>
            <ac:spMk id="4" creationId="{09051FD8-ED75-4D73-A4DC-64A81E9F1AEE}"/>
          </ac:spMkLst>
        </pc:spChg>
        <pc:spChg chg="add mod">
          <ac:chgData name="Paulo Renato Xavier da Silva" userId="d2fbfea9-16e8-43bd-9a0a-5c107b189f82" providerId="ADAL" clId="{67A40EA2-3B17-40DA-895F-F85DCF3B51F2}" dt="2023-12-04T22:09:07.014" v="809"/>
          <ac:spMkLst>
            <pc:docMk/>
            <pc:sldMk cId="489580750" sldId="302"/>
            <ac:spMk id="6" creationId="{C05E4876-96B8-CEE7-D5ED-40E93E440D0E}"/>
          </ac:spMkLst>
        </pc:spChg>
        <pc:spChg chg="add mod">
          <ac:chgData name="Paulo Renato Xavier da Silva" userId="d2fbfea9-16e8-43bd-9a0a-5c107b189f82" providerId="ADAL" clId="{67A40EA2-3B17-40DA-895F-F85DCF3B51F2}" dt="2023-12-04T22:09:42.981" v="814" actId="207"/>
          <ac:spMkLst>
            <pc:docMk/>
            <pc:sldMk cId="489580750" sldId="302"/>
            <ac:spMk id="7" creationId="{873CABF1-D6EE-F420-1AB7-9242D362C782}"/>
          </ac:spMkLst>
        </pc:spChg>
        <pc:spChg chg="add mod">
          <ac:chgData name="Paulo Renato Xavier da Silva" userId="d2fbfea9-16e8-43bd-9a0a-5c107b189f82" providerId="ADAL" clId="{67A40EA2-3B17-40DA-895F-F85DCF3B51F2}" dt="2023-12-04T22:09:17.412" v="811" actId="207"/>
          <ac:spMkLst>
            <pc:docMk/>
            <pc:sldMk cId="489580750" sldId="302"/>
            <ac:spMk id="8" creationId="{1782C80E-AC59-13A9-A4F2-A3D940863B2F}"/>
          </ac:spMkLst>
        </pc:spChg>
        <pc:spChg chg="add mod">
          <ac:chgData name="Paulo Renato Xavier da Silva" userId="d2fbfea9-16e8-43bd-9a0a-5c107b189f82" providerId="ADAL" clId="{67A40EA2-3B17-40DA-895F-F85DCF3B51F2}" dt="2023-12-04T22:09:07.014" v="809"/>
          <ac:spMkLst>
            <pc:docMk/>
            <pc:sldMk cId="489580750" sldId="302"/>
            <ac:spMk id="9" creationId="{6B8E0C87-7563-002B-64D1-66153C98D479}"/>
          </ac:spMkLst>
        </pc:spChg>
        <pc:spChg chg="add mod">
          <ac:chgData name="Paulo Renato Xavier da Silva" userId="d2fbfea9-16e8-43bd-9a0a-5c107b189f82" providerId="ADAL" clId="{67A40EA2-3B17-40DA-895F-F85DCF3B51F2}" dt="2023-12-04T22:09:07.014" v="809"/>
          <ac:spMkLst>
            <pc:docMk/>
            <pc:sldMk cId="489580750" sldId="302"/>
            <ac:spMk id="11" creationId="{E198B2CD-2B63-C1B2-C7FC-4B741D098115}"/>
          </ac:spMkLst>
        </pc:spChg>
        <pc:spChg chg="del">
          <ac:chgData name="Paulo Renato Xavier da Silva" userId="d2fbfea9-16e8-43bd-9a0a-5c107b189f82" providerId="ADAL" clId="{67A40EA2-3B17-40DA-895F-F85DCF3B51F2}" dt="2023-12-04T22:09:05.334" v="808" actId="478"/>
          <ac:spMkLst>
            <pc:docMk/>
            <pc:sldMk cId="489580750" sldId="302"/>
            <ac:spMk id="30" creationId="{00000000-0000-0000-0000-000000000000}"/>
          </ac:spMkLst>
        </pc:spChg>
        <pc:spChg chg="del">
          <ac:chgData name="Paulo Renato Xavier da Silva" userId="d2fbfea9-16e8-43bd-9a0a-5c107b189f82" providerId="ADAL" clId="{67A40EA2-3B17-40DA-895F-F85DCF3B51F2}" dt="2023-12-04T22:09:05.334" v="808" actId="478"/>
          <ac:spMkLst>
            <pc:docMk/>
            <pc:sldMk cId="489580750" sldId="302"/>
            <ac:spMk id="31" creationId="{00000000-0000-0000-0000-000000000000}"/>
          </ac:spMkLst>
        </pc:spChg>
        <pc:spChg chg="del">
          <ac:chgData name="Paulo Renato Xavier da Silva" userId="d2fbfea9-16e8-43bd-9a0a-5c107b189f82" providerId="ADAL" clId="{67A40EA2-3B17-40DA-895F-F85DCF3B51F2}" dt="2023-12-04T22:09:05.334" v="808" actId="478"/>
          <ac:spMkLst>
            <pc:docMk/>
            <pc:sldMk cId="489580750" sldId="302"/>
            <ac:spMk id="32" creationId="{00000000-0000-0000-0000-000000000000}"/>
          </ac:spMkLst>
        </pc:spChg>
        <pc:spChg chg="del">
          <ac:chgData name="Paulo Renato Xavier da Silva" userId="d2fbfea9-16e8-43bd-9a0a-5c107b189f82" providerId="ADAL" clId="{67A40EA2-3B17-40DA-895F-F85DCF3B51F2}" dt="2023-12-04T22:09:05.334" v="808" actId="478"/>
          <ac:spMkLst>
            <pc:docMk/>
            <pc:sldMk cId="489580750" sldId="302"/>
            <ac:spMk id="33" creationId="{00000000-0000-0000-0000-000000000000}"/>
          </ac:spMkLst>
        </pc:spChg>
        <pc:spChg chg="del">
          <ac:chgData name="Paulo Renato Xavier da Silva" userId="d2fbfea9-16e8-43bd-9a0a-5c107b189f82" providerId="ADAL" clId="{67A40EA2-3B17-40DA-895F-F85DCF3B51F2}" dt="2023-12-04T22:09:05.334" v="808" actId="478"/>
          <ac:spMkLst>
            <pc:docMk/>
            <pc:sldMk cId="489580750" sldId="302"/>
            <ac:spMk id="34" creationId="{00000000-0000-0000-0000-000000000000}"/>
          </ac:spMkLst>
        </pc:spChg>
        <pc:spChg chg="del">
          <ac:chgData name="Paulo Renato Xavier da Silva" userId="d2fbfea9-16e8-43bd-9a0a-5c107b189f82" providerId="ADAL" clId="{67A40EA2-3B17-40DA-895F-F85DCF3B51F2}" dt="2023-12-04T22:09:05.334" v="808" actId="478"/>
          <ac:spMkLst>
            <pc:docMk/>
            <pc:sldMk cId="489580750" sldId="302"/>
            <ac:spMk id="35" creationId="{00000000-0000-0000-0000-000000000000}"/>
          </ac:spMkLst>
        </pc:spChg>
        <pc:grpChg chg="mod">
          <ac:chgData name="Paulo Renato Xavier da Silva" userId="d2fbfea9-16e8-43bd-9a0a-5c107b189f82" providerId="ADAL" clId="{67A40EA2-3B17-40DA-895F-F85DCF3B51F2}" dt="2023-12-04T22:42:55.301" v="957" actId="14100"/>
          <ac:grpSpMkLst>
            <pc:docMk/>
            <pc:sldMk cId="489580750" sldId="302"/>
            <ac:grpSpMk id="13" creationId="{00000000-0000-0000-0000-000000000000}"/>
          </ac:grpSpMkLst>
        </pc:grpChg>
        <pc:graphicFrameChg chg="mod">
          <ac:chgData name="Paulo Renato Xavier da Silva" userId="d2fbfea9-16e8-43bd-9a0a-5c107b189f82" providerId="ADAL" clId="{67A40EA2-3B17-40DA-895F-F85DCF3B51F2}" dt="2023-12-04T22:29:14.700" v="904"/>
          <ac:graphicFrameMkLst>
            <pc:docMk/>
            <pc:sldMk cId="489580750" sldId="302"/>
            <ac:graphicFrameMk id="10" creationId="{00000000-0000-0000-0000-000000000000}"/>
          </ac:graphicFrameMkLst>
        </pc:graphicFrameChg>
        <pc:picChg chg="mod">
          <ac:chgData name="Paulo Renato Xavier da Silva" userId="d2fbfea9-16e8-43bd-9a0a-5c107b189f82" providerId="ADAL" clId="{67A40EA2-3B17-40DA-895F-F85DCF3B51F2}" dt="2023-12-04T22:43:38.358" v="959" actId="14100"/>
          <ac:picMkLst>
            <pc:docMk/>
            <pc:sldMk cId="489580750" sldId="302"/>
            <ac:picMk id="17" creationId="{00000000-0000-0000-0000-000000000000}"/>
          </ac:picMkLst>
        </pc:picChg>
      </pc:sldChg>
      <pc:sldChg chg="addSp delSp modSp mod modNotesTx">
        <pc:chgData name="Paulo Renato Xavier da Silva" userId="d2fbfea9-16e8-43bd-9a0a-5c107b189f82" providerId="ADAL" clId="{67A40EA2-3B17-40DA-895F-F85DCF3B51F2}" dt="2023-12-04T22:42:28.198" v="955" actId="20577"/>
        <pc:sldMkLst>
          <pc:docMk/>
          <pc:sldMk cId="650716382" sldId="303"/>
        </pc:sldMkLst>
        <pc:spChg chg="mod">
          <ac:chgData name="Paulo Renato Xavier da Silva" userId="d2fbfea9-16e8-43bd-9a0a-5c107b189f82" providerId="ADAL" clId="{67A40EA2-3B17-40DA-895F-F85DCF3B51F2}" dt="2023-12-04T22:42:28.198" v="955" actId="20577"/>
          <ac:spMkLst>
            <pc:docMk/>
            <pc:sldMk cId="650716382" sldId="303"/>
            <ac:spMk id="2" creationId="{00000000-0000-0000-0000-000000000000}"/>
          </ac:spMkLst>
        </pc:spChg>
        <pc:spChg chg="add mod">
          <ac:chgData name="Paulo Renato Xavier da Silva" userId="d2fbfea9-16e8-43bd-9a0a-5c107b189f82" providerId="ADAL" clId="{67A40EA2-3B17-40DA-895F-F85DCF3B51F2}" dt="2023-12-04T22:10:02.792" v="816"/>
          <ac:spMkLst>
            <pc:docMk/>
            <pc:sldMk cId="650716382" sldId="303"/>
            <ac:spMk id="3" creationId="{B6DD74BA-AE34-751C-10A9-4D9C84AC7C6E}"/>
          </ac:spMkLst>
        </pc:spChg>
        <pc:spChg chg="add mod">
          <ac:chgData name="Paulo Renato Xavier da Silva" userId="d2fbfea9-16e8-43bd-9a0a-5c107b189f82" providerId="ADAL" clId="{67A40EA2-3B17-40DA-895F-F85DCF3B51F2}" dt="2023-12-04T22:10:02.792" v="816"/>
          <ac:spMkLst>
            <pc:docMk/>
            <pc:sldMk cId="650716382" sldId="303"/>
            <ac:spMk id="5" creationId="{8FEFC3B9-C9CB-3BCF-1497-85EEEEAA2922}"/>
          </ac:spMkLst>
        </pc:spChg>
        <pc:spChg chg="add mod">
          <ac:chgData name="Paulo Renato Xavier da Silva" userId="d2fbfea9-16e8-43bd-9a0a-5c107b189f82" providerId="ADAL" clId="{67A40EA2-3B17-40DA-895F-F85DCF3B51F2}" dt="2023-12-04T22:10:02.792" v="816"/>
          <ac:spMkLst>
            <pc:docMk/>
            <pc:sldMk cId="650716382" sldId="303"/>
            <ac:spMk id="6" creationId="{441BFF09-E8D1-3E1A-CF4A-ADCAC5A8B696}"/>
          </ac:spMkLst>
        </pc:spChg>
        <pc:spChg chg="add mod">
          <ac:chgData name="Paulo Renato Xavier da Silva" userId="d2fbfea9-16e8-43bd-9a0a-5c107b189f82" providerId="ADAL" clId="{67A40EA2-3B17-40DA-895F-F85DCF3B51F2}" dt="2023-12-04T22:10:02.792" v="816"/>
          <ac:spMkLst>
            <pc:docMk/>
            <pc:sldMk cId="650716382" sldId="303"/>
            <ac:spMk id="7" creationId="{742A8427-42A7-F68C-E669-C2B3AE7092C2}"/>
          </ac:spMkLst>
        </pc:spChg>
        <pc:spChg chg="add mod">
          <ac:chgData name="Paulo Renato Xavier da Silva" userId="d2fbfea9-16e8-43bd-9a0a-5c107b189f82" providerId="ADAL" clId="{67A40EA2-3B17-40DA-895F-F85DCF3B51F2}" dt="2023-12-04T22:10:02.792" v="816"/>
          <ac:spMkLst>
            <pc:docMk/>
            <pc:sldMk cId="650716382" sldId="303"/>
            <ac:spMk id="8" creationId="{2513B2BB-A1EA-E6DC-3D9E-0A2335146EBB}"/>
          </ac:spMkLst>
        </pc:spChg>
        <pc:spChg chg="add mod">
          <ac:chgData name="Paulo Renato Xavier da Silva" userId="d2fbfea9-16e8-43bd-9a0a-5c107b189f82" providerId="ADAL" clId="{67A40EA2-3B17-40DA-895F-F85DCF3B51F2}" dt="2023-12-04T22:10:02.792" v="816"/>
          <ac:spMkLst>
            <pc:docMk/>
            <pc:sldMk cId="650716382" sldId="303"/>
            <ac:spMk id="9" creationId="{13A8FB40-557C-5ADB-90A3-A12454957592}"/>
          </ac:spMkLst>
        </pc:spChg>
        <pc:spChg chg="mod">
          <ac:chgData name="Paulo Renato Xavier da Silva" userId="d2fbfea9-16e8-43bd-9a0a-5c107b189f82" providerId="ADAL" clId="{67A40EA2-3B17-40DA-895F-F85DCF3B51F2}" dt="2023-12-04T22:14:04.213" v="856"/>
          <ac:spMkLst>
            <pc:docMk/>
            <pc:sldMk cId="650716382" sldId="303"/>
            <ac:spMk id="10" creationId="{00000000-0000-0000-0000-000000000000}"/>
          </ac:spMkLst>
        </pc:spChg>
        <pc:spChg chg="mod">
          <ac:chgData name="Paulo Renato Xavier da Silva" userId="d2fbfea9-16e8-43bd-9a0a-5c107b189f82" providerId="ADAL" clId="{67A40EA2-3B17-40DA-895F-F85DCF3B51F2}" dt="2023-12-04T22:14:17.736" v="860" actId="20577"/>
          <ac:spMkLst>
            <pc:docMk/>
            <pc:sldMk cId="650716382" sldId="303"/>
            <ac:spMk id="11" creationId="{00000000-0000-0000-0000-000000000000}"/>
          </ac:spMkLst>
        </pc:spChg>
        <pc:spChg chg="mod">
          <ac:chgData name="Paulo Renato Xavier da Silva" userId="d2fbfea9-16e8-43bd-9a0a-5c107b189f82" providerId="ADAL" clId="{67A40EA2-3B17-40DA-895F-F85DCF3B51F2}" dt="2023-12-04T22:14:22.996" v="861"/>
          <ac:spMkLst>
            <pc:docMk/>
            <pc:sldMk cId="650716382" sldId="303"/>
            <ac:spMk id="13" creationId="{00000000-0000-0000-0000-000000000000}"/>
          </ac:spMkLst>
        </pc:spChg>
        <pc:spChg chg="mod">
          <ac:chgData name="Paulo Renato Xavier da Silva" userId="d2fbfea9-16e8-43bd-9a0a-5c107b189f82" providerId="ADAL" clId="{67A40EA2-3B17-40DA-895F-F85DCF3B51F2}" dt="2023-12-04T22:14:29.540" v="862"/>
          <ac:spMkLst>
            <pc:docMk/>
            <pc:sldMk cId="650716382" sldId="303"/>
            <ac:spMk id="15" creationId="{00000000-0000-0000-0000-000000000000}"/>
          </ac:spMkLst>
        </pc:spChg>
        <pc:spChg chg="mod">
          <ac:chgData name="Paulo Renato Xavier da Silva" userId="d2fbfea9-16e8-43bd-9a0a-5c107b189f82" providerId="ADAL" clId="{67A40EA2-3B17-40DA-895F-F85DCF3B51F2}" dt="2023-12-04T22:12:07.706" v="834"/>
          <ac:spMkLst>
            <pc:docMk/>
            <pc:sldMk cId="650716382" sldId="303"/>
            <ac:spMk id="17" creationId="{00000000-0000-0000-0000-000000000000}"/>
          </ac:spMkLst>
        </pc:spChg>
        <pc:spChg chg="mod">
          <ac:chgData name="Paulo Renato Xavier da Silva" userId="d2fbfea9-16e8-43bd-9a0a-5c107b189f82" providerId="ADAL" clId="{67A40EA2-3B17-40DA-895F-F85DCF3B51F2}" dt="2023-12-04T22:12:40.628" v="835"/>
          <ac:spMkLst>
            <pc:docMk/>
            <pc:sldMk cId="650716382" sldId="303"/>
            <ac:spMk id="18" creationId="{00000000-0000-0000-0000-000000000000}"/>
          </ac:spMkLst>
        </pc:spChg>
        <pc:spChg chg="mod">
          <ac:chgData name="Paulo Renato Xavier da Silva" userId="d2fbfea9-16e8-43bd-9a0a-5c107b189f82" providerId="ADAL" clId="{67A40EA2-3B17-40DA-895F-F85DCF3B51F2}" dt="2023-12-04T22:13:44.534" v="855" actId="20577"/>
          <ac:spMkLst>
            <pc:docMk/>
            <pc:sldMk cId="650716382" sldId="303"/>
            <ac:spMk id="19" creationId="{00000000-0000-0000-0000-000000000000}"/>
          </ac:spMkLst>
        </pc:spChg>
        <pc:spChg chg="del">
          <ac:chgData name="Paulo Renato Xavier da Silva" userId="d2fbfea9-16e8-43bd-9a0a-5c107b189f82" providerId="ADAL" clId="{67A40EA2-3B17-40DA-895F-F85DCF3B51F2}" dt="2023-12-04T22:10:02.150" v="815" actId="478"/>
          <ac:spMkLst>
            <pc:docMk/>
            <pc:sldMk cId="650716382" sldId="303"/>
            <ac:spMk id="38" creationId="{00000000-0000-0000-0000-000000000000}"/>
          </ac:spMkLst>
        </pc:spChg>
        <pc:spChg chg="del">
          <ac:chgData name="Paulo Renato Xavier da Silva" userId="d2fbfea9-16e8-43bd-9a0a-5c107b189f82" providerId="ADAL" clId="{67A40EA2-3B17-40DA-895F-F85DCF3B51F2}" dt="2023-12-04T22:10:02.150" v="815" actId="478"/>
          <ac:spMkLst>
            <pc:docMk/>
            <pc:sldMk cId="650716382" sldId="303"/>
            <ac:spMk id="39" creationId="{00000000-0000-0000-0000-000000000000}"/>
          </ac:spMkLst>
        </pc:spChg>
        <pc:spChg chg="del">
          <ac:chgData name="Paulo Renato Xavier da Silva" userId="d2fbfea9-16e8-43bd-9a0a-5c107b189f82" providerId="ADAL" clId="{67A40EA2-3B17-40DA-895F-F85DCF3B51F2}" dt="2023-12-04T22:10:02.150" v="815" actId="478"/>
          <ac:spMkLst>
            <pc:docMk/>
            <pc:sldMk cId="650716382" sldId="303"/>
            <ac:spMk id="40" creationId="{00000000-0000-0000-0000-000000000000}"/>
          </ac:spMkLst>
        </pc:spChg>
        <pc:spChg chg="del">
          <ac:chgData name="Paulo Renato Xavier da Silva" userId="d2fbfea9-16e8-43bd-9a0a-5c107b189f82" providerId="ADAL" clId="{67A40EA2-3B17-40DA-895F-F85DCF3B51F2}" dt="2023-12-04T22:10:02.150" v="815" actId="478"/>
          <ac:spMkLst>
            <pc:docMk/>
            <pc:sldMk cId="650716382" sldId="303"/>
            <ac:spMk id="41" creationId="{00000000-0000-0000-0000-000000000000}"/>
          </ac:spMkLst>
        </pc:spChg>
        <pc:spChg chg="del">
          <ac:chgData name="Paulo Renato Xavier da Silva" userId="d2fbfea9-16e8-43bd-9a0a-5c107b189f82" providerId="ADAL" clId="{67A40EA2-3B17-40DA-895F-F85DCF3B51F2}" dt="2023-12-04T22:10:02.150" v="815" actId="478"/>
          <ac:spMkLst>
            <pc:docMk/>
            <pc:sldMk cId="650716382" sldId="303"/>
            <ac:spMk id="42" creationId="{00000000-0000-0000-0000-000000000000}"/>
          </ac:spMkLst>
        </pc:spChg>
        <pc:spChg chg="del">
          <ac:chgData name="Paulo Renato Xavier da Silva" userId="d2fbfea9-16e8-43bd-9a0a-5c107b189f82" providerId="ADAL" clId="{67A40EA2-3B17-40DA-895F-F85DCF3B51F2}" dt="2023-12-04T22:10:02.150" v="815" actId="478"/>
          <ac:spMkLst>
            <pc:docMk/>
            <pc:sldMk cId="650716382" sldId="303"/>
            <ac:spMk id="43" creationId="{00000000-0000-0000-0000-000000000000}"/>
          </ac:spMkLst>
        </pc:spChg>
      </pc:sldChg>
      <pc:sldChg chg="addSp delSp modSp mod">
        <pc:chgData name="Paulo Renato Xavier da Silva" userId="d2fbfea9-16e8-43bd-9a0a-5c107b189f82" providerId="ADAL" clId="{67A40EA2-3B17-40DA-895F-F85DCF3B51F2}" dt="2023-12-04T22:57:39.283" v="1001"/>
        <pc:sldMkLst>
          <pc:docMk/>
          <pc:sldMk cId="494341197" sldId="304"/>
        </pc:sldMkLst>
        <pc:spChg chg="mod">
          <ac:chgData name="Paulo Renato Xavier da Silva" userId="d2fbfea9-16e8-43bd-9a0a-5c107b189f82" providerId="ADAL" clId="{67A40EA2-3B17-40DA-895F-F85DCF3B51F2}" dt="2023-12-04T22:44:59.572" v="963" actId="14100"/>
          <ac:spMkLst>
            <pc:docMk/>
            <pc:sldMk cId="494341197" sldId="304"/>
            <ac:spMk id="2" creationId="{00000000-0000-0000-0000-000000000000}"/>
          </ac:spMkLst>
        </pc:spChg>
        <pc:spChg chg="mod">
          <ac:chgData name="Paulo Renato Xavier da Silva" userId="d2fbfea9-16e8-43bd-9a0a-5c107b189f82" providerId="ADAL" clId="{67A40EA2-3B17-40DA-895F-F85DCF3B51F2}" dt="2023-12-04T22:45:40.468" v="984" actId="1076"/>
          <ac:spMkLst>
            <pc:docMk/>
            <pc:sldMk cId="494341197" sldId="304"/>
            <ac:spMk id="3" creationId="{00000000-0000-0000-0000-000000000000}"/>
          </ac:spMkLst>
        </pc:spChg>
        <pc:spChg chg="add mod">
          <ac:chgData name="Paulo Renato Xavier da Silva" userId="d2fbfea9-16e8-43bd-9a0a-5c107b189f82" providerId="ADAL" clId="{67A40EA2-3B17-40DA-895F-F85DCF3B51F2}" dt="2023-12-04T22:10:08.940" v="818"/>
          <ac:spMkLst>
            <pc:docMk/>
            <pc:sldMk cId="494341197" sldId="304"/>
            <ac:spMk id="4" creationId="{D9573F40-3C0D-ECB7-EF92-34E7EA593A6D}"/>
          </ac:spMkLst>
        </pc:spChg>
        <pc:spChg chg="add mod">
          <ac:chgData name="Paulo Renato Xavier da Silva" userId="d2fbfea9-16e8-43bd-9a0a-5c107b189f82" providerId="ADAL" clId="{67A40EA2-3B17-40DA-895F-F85DCF3B51F2}" dt="2023-12-04T22:10:08.940" v="818"/>
          <ac:spMkLst>
            <pc:docMk/>
            <pc:sldMk cId="494341197" sldId="304"/>
            <ac:spMk id="5" creationId="{D87832CF-2569-CE02-4270-2B8D879DD76F}"/>
          </ac:spMkLst>
        </pc:spChg>
        <pc:spChg chg="add mod">
          <ac:chgData name="Paulo Renato Xavier da Silva" userId="d2fbfea9-16e8-43bd-9a0a-5c107b189f82" providerId="ADAL" clId="{67A40EA2-3B17-40DA-895F-F85DCF3B51F2}" dt="2023-12-04T22:10:08.940" v="818"/>
          <ac:spMkLst>
            <pc:docMk/>
            <pc:sldMk cId="494341197" sldId="304"/>
            <ac:spMk id="6" creationId="{0DD4A50F-3E4D-C77C-2350-5B74EE3607D7}"/>
          </ac:spMkLst>
        </pc:spChg>
        <pc:spChg chg="add mod">
          <ac:chgData name="Paulo Renato Xavier da Silva" userId="d2fbfea9-16e8-43bd-9a0a-5c107b189f82" providerId="ADAL" clId="{67A40EA2-3B17-40DA-895F-F85DCF3B51F2}" dt="2023-12-04T22:10:08.940" v="818"/>
          <ac:spMkLst>
            <pc:docMk/>
            <pc:sldMk cId="494341197" sldId="304"/>
            <ac:spMk id="7" creationId="{C6B26FCF-2086-7680-2E88-A70A6CF9B8C1}"/>
          </ac:spMkLst>
        </pc:spChg>
        <pc:spChg chg="add mod">
          <ac:chgData name="Paulo Renato Xavier da Silva" userId="d2fbfea9-16e8-43bd-9a0a-5c107b189f82" providerId="ADAL" clId="{67A40EA2-3B17-40DA-895F-F85DCF3B51F2}" dt="2023-12-04T22:10:08.940" v="818"/>
          <ac:spMkLst>
            <pc:docMk/>
            <pc:sldMk cId="494341197" sldId="304"/>
            <ac:spMk id="8" creationId="{CE38576F-EFA0-90E6-E484-20CBAEA56CC6}"/>
          </ac:spMkLst>
        </pc:spChg>
        <pc:spChg chg="add mod">
          <ac:chgData name="Paulo Renato Xavier da Silva" userId="d2fbfea9-16e8-43bd-9a0a-5c107b189f82" providerId="ADAL" clId="{67A40EA2-3B17-40DA-895F-F85DCF3B51F2}" dt="2023-12-04T22:10:08.940" v="818"/>
          <ac:spMkLst>
            <pc:docMk/>
            <pc:sldMk cId="494341197" sldId="304"/>
            <ac:spMk id="9" creationId="{BC2DC443-A279-8AEF-FA03-02E2DCE5B53F}"/>
          </ac:spMkLst>
        </pc:spChg>
        <pc:spChg chg="mod">
          <ac:chgData name="Paulo Renato Xavier da Silva" userId="d2fbfea9-16e8-43bd-9a0a-5c107b189f82" providerId="ADAL" clId="{67A40EA2-3B17-40DA-895F-F85DCF3B51F2}" dt="2023-12-04T22:57:39.283" v="1001"/>
          <ac:spMkLst>
            <pc:docMk/>
            <pc:sldMk cId="494341197" sldId="304"/>
            <ac:spMk id="10" creationId="{00000000-0000-0000-0000-000000000000}"/>
          </ac:spMkLst>
        </pc:spChg>
        <pc:spChg chg="del mod">
          <ac:chgData name="Paulo Renato Xavier da Silva" userId="d2fbfea9-16e8-43bd-9a0a-5c107b189f82" providerId="ADAL" clId="{67A40EA2-3B17-40DA-895F-F85DCF3B51F2}" dt="2023-12-04T22:45:51.989" v="986" actId="478"/>
          <ac:spMkLst>
            <pc:docMk/>
            <pc:sldMk cId="494341197" sldId="304"/>
            <ac:spMk id="18" creationId="{00000000-0000-0000-0000-000000000000}"/>
          </ac:spMkLst>
        </pc:spChg>
        <pc:spChg chg="del">
          <ac:chgData name="Paulo Renato Xavier da Silva" userId="d2fbfea9-16e8-43bd-9a0a-5c107b189f82" providerId="ADAL" clId="{67A40EA2-3B17-40DA-895F-F85DCF3B51F2}" dt="2023-12-04T22:10:08.102" v="817" actId="478"/>
          <ac:spMkLst>
            <pc:docMk/>
            <pc:sldMk cId="494341197" sldId="304"/>
            <ac:spMk id="32" creationId="{00000000-0000-0000-0000-000000000000}"/>
          </ac:spMkLst>
        </pc:spChg>
        <pc:spChg chg="del">
          <ac:chgData name="Paulo Renato Xavier da Silva" userId="d2fbfea9-16e8-43bd-9a0a-5c107b189f82" providerId="ADAL" clId="{67A40EA2-3B17-40DA-895F-F85DCF3B51F2}" dt="2023-12-04T22:10:08.102" v="817" actId="478"/>
          <ac:spMkLst>
            <pc:docMk/>
            <pc:sldMk cId="494341197" sldId="304"/>
            <ac:spMk id="33" creationId="{00000000-0000-0000-0000-000000000000}"/>
          </ac:spMkLst>
        </pc:spChg>
        <pc:spChg chg="del">
          <ac:chgData name="Paulo Renato Xavier da Silva" userId="d2fbfea9-16e8-43bd-9a0a-5c107b189f82" providerId="ADAL" clId="{67A40EA2-3B17-40DA-895F-F85DCF3B51F2}" dt="2023-12-04T22:10:08.102" v="817" actId="478"/>
          <ac:spMkLst>
            <pc:docMk/>
            <pc:sldMk cId="494341197" sldId="304"/>
            <ac:spMk id="34" creationId="{00000000-0000-0000-0000-000000000000}"/>
          </ac:spMkLst>
        </pc:spChg>
        <pc:spChg chg="del">
          <ac:chgData name="Paulo Renato Xavier da Silva" userId="d2fbfea9-16e8-43bd-9a0a-5c107b189f82" providerId="ADAL" clId="{67A40EA2-3B17-40DA-895F-F85DCF3B51F2}" dt="2023-12-04T22:10:08.102" v="817" actId="478"/>
          <ac:spMkLst>
            <pc:docMk/>
            <pc:sldMk cId="494341197" sldId="304"/>
            <ac:spMk id="35" creationId="{00000000-0000-0000-0000-000000000000}"/>
          </ac:spMkLst>
        </pc:spChg>
        <pc:spChg chg="del">
          <ac:chgData name="Paulo Renato Xavier da Silva" userId="d2fbfea9-16e8-43bd-9a0a-5c107b189f82" providerId="ADAL" clId="{67A40EA2-3B17-40DA-895F-F85DCF3B51F2}" dt="2023-12-04T22:10:08.102" v="817" actId="478"/>
          <ac:spMkLst>
            <pc:docMk/>
            <pc:sldMk cId="494341197" sldId="304"/>
            <ac:spMk id="36" creationId="{00000000-0000-0000-0000-000000000000}"/>
          </ac:spMkLst>
        </pc:spChg>
        <pc:spChg chg="del">
          <ac:chgData name="Paulo Renato Xavier da Silva" userId="d2fbfea9-16e8-43bd-9a0a-5c107b189f82" providerId="ADAL" clId="{67A40EA2-3B17-40DA-895F-F85DCF3B51F2}" dt="2023-12-04T22:10:08.102" v="817" actId="478"/>
          <ac:spMkLst>
            <pc:docMk/>
            <pc:sldMk cId="494341197" sldId="304"/>
            <ac:spMk id="37" creationId="{00000000-0000-0000-0000-000000000000}"/>
          </ac:spMkLst>
        </pc:spChg>
        <pc:picChg chg="mod">
          <ac:chgData name="Paulo Renato Xavier da Silva" userId="d2fbfea9-16e8-43bd-9a0a-5c107b189f82" providerId="ADAL" clId="{67A40EA2-3B17-40DA-895F-F85DCF3B51F2}" dt="2023-12-04T22:51:04.948" v="994" actId="1036"/>
          <ac:picMkLst>
            <pc:docMk/>
            <pc:sldMk cId="494341197" sldId="304"/>
            <ac:picMk id="12" creationId="{00000000-0000-0000-0000-000000000000}"/>
          </ac:picMkLst>
        </pc:picChg>
        <pc:picChg chg="mod">
          <ac:chgData name="Paulo Renato Xavier da Silva" userId="d2fbfea9-16e8-43bd-9a0a-5c107b189f82" providerId="ADAL" clId="{67A40EA2-3B17-40DA-895F-F85DCF3B51F2}" dt="2023-12-04T22:51:04.948" v="994" actId="1036"/>
          <ac:picMkLst>
            <pc:docMk/>
            <pc:sldMk cId="494341197" sldId="304"/>
            <ac:picMk id="13" creationId="{00000000-0000-0000-0000-000000000000}"/>
          </ac:picMkLst>
        </pc:picChg>
        <pc:picChg chg="mod">
          <ac:chgData name="Paulo Renato Xavier da Silva" userId="d2fbfea9-16e8-43bd-9a0a-5c107b189f82" providerId="ADAL" clId="{67A40EA2-3B17-40DA-895F-F85DCF3B51F2}" dt="2023-12-04T22:51:04.948" v="994" actId="1036"/>
          <ac:picMkLst>
            <pc:docMk/>
            <pc:sldMk cId="494341197" sldId="304"/>
            <ac:picMk id="14" creationId="{00000000-0000-0000-0000-000000000000}"/>
          </ac:picMkLst>
        </pc:picChg>
        <pc:picChg chg="mod">
          <ac:chgData name="Paulo Renato Xavier da Silva" userId="d2fbfea9-16e8-43bd-9a0a-5c107b189f82" providerId="ADAL" clId="{67A40EA2-3B17-40DA-895F-F85DCF3B51F2}" dt="2023-12-04T22:51:04.948" v="994" actId="1036"/>
          <ac:picMkLst>
            <pc:docMk/>
            <pc:sldMk cId="494341197" sldId="304"/>
            <ac:picMk id="15" creationId="{00000000-0000-0000-0000-000000000000}"/>
          </ac:picMkLst>
        </pc:picChg>
        <pc:picChg chg="mod">
          <ac:chgData name="Paulo Renato Xavier da Silva" userId="d2fbfea9-16e8-43bd-9a0a-5c107b189f82" providerId="ADAL" clId="{67A40EA2-3B17-40DA-895F-F85DCF3B51F2}" dt="2023-12-04T22:51:04.948" v="994" actId="1036"/>
          <ac:picMkLst>
            <pc:docMk/>
            <pc:sldMk cId="494341197" sldId="304"/>
            <ac:picMk id="16" creationId="{00000000-0000-0000-0000-000000000000}"/>
          </ac:picMkLst>
        </pc:picChg>
        <pc:picChg chg="mod">
          <ac:chgData name="Paulo Renato Xavier da Silva" userId="d2fbfea9-16e8-43bd-9a0a-5c107b189f82" providerId="ADAL" clId="{67A40EA2-3B17-40DA-895F-F85DCF3B51F2}" dt="2023-12-04T22:51:04.948" v="994" actId="1036"/>
          <ac:picMkLst>
            <pc:docMk/>
            <pc:sldMk cId="494341197" sldId="304"/>
            <ac:picMk id="17" creationId="{00000000-0000-0000-0000-000000000000}"/>
          </ac:picMkLst>
        </pc:picChg>
      </pc:sldChg>
      <pc:sldChg chg="addSp delSp modSp mod modNotesTx">
        <pc:chgData name="Paulo Renato Xavier da Silva" userId="d2fbfea9-16e8-43bd-9a0a-5c107b189f82" providerId="ADAL" clId="{67A40EA2-3B17-40DA-895F-F85DCF3B51F2}" dt="2023-12-04T23:05:54.532" v="1022"/>
        <pc:sldMkLst>
          <pc:docMk/>
          <pc:sldMk cId="3789562254" sldId="305"/>
        </pc:sldMkLst>
        <pc:spChg chg="mod">
          <ac:chgData name="Paulo Renato Xavier da Silva" userId="d2fbfea9-16e8-43bd-9a0a-5c107b189f82" providerId="ADAL" clId="{67A40EA2-3B17-40DA-895F-F85DCF3B51F2}" dt="2023-12-04T22:58:44.837" v="1002"/>
          <ac:spMkLst>
            <pc:docMk/>
            <pc:sldMk cId="3789562254" sldId="305"/>
            <ac:spMk id="2" creationId="{00000000-0000-0000-0000-000000000000}"/>
          </ac:spMkLst>
        </pc:spChg>
        <pc:spChg chg="mod">
          <ac:chgData name="Paulo Renato Xavier da Silva" userId="d2fbfea9-16e8-43bd-9a0a-5c107b189f82" providerId="ADAL" clId="{67A40EA2-3B17-40DA-895F-F85DCF3B51F2}" dt="2023-12-04T22:58:57.831" v="1004" actId="20577"/>
          <ac:spMkLst>
            <pc:docMk/>
            <pc:sldMk cId="3789562254" sldId="305"/>
            <ac:spMk id="3" creationId="{00000000-0000-0000-0000-000000000000}"/>
          </ac:spMkLst>
        </pc:spChg>
        <pc:spChg chg="add mod">
          <ac:chgData name="Paulo Renato Xavier da Silva" userId="d2fbfea9-16e8-43bd-9a0a-5c107b189f82" providerId="ADAL" clId="{67A40EA2-3B17-40DA-895F-F85DCF3B51F2}" dt="2023-12-04T22:10:16.205" v="820"/>
          <ac:spMkLst>
            <pc:docMk/>
            <pc:sldMk cId="3789562254" sldId="305"/>
            <ac:spMk id="4" creationId="{04D2B464-8AD5-AA2F-E0C3-61CE3FD169CF}"/>
          </ac:spMkLst>
        </pc:spChg>
        <pc:spChg chg="add mod">
          <ac:chgData name="Paulo Renato Xavier da Silva" userId="d2fbfea9-16e8-43bd-9a0a-5c107b189f82" providerId="ADAL" clId="{67A40EA2-3B17-40DA-895F-F85DCF3B51F2}" dt="2023-12-04T22:10:16.205" v="820"/>
          <ac:spMkLst>
            <pc:docMk/>
            <pc:sldMk cId="3789562254" sldId="305"/>
            <ac:spMk id="5" creationId="{8EEFAB59-FC7E-13C4-E461-756B9CA8ABCB}"/>
          </ac:spMkLst>
        </pc:spChg>
        <pc:spChg chg="add mod">
          <ac:chgData name="Paulo Renato Xavier da Silva" userId="d2fbfea9-16e8-43bd-9a0a-5c107b189f82" providerId="ADAL" clId="{67A40EA2-3B17-40DA-895F-F85DCF3B51F2}" dt="2023-12-04T22:10:16.205" v="820"/>
          <ac:spMkLst>
            <pc:docMk/>
            <pc:sldMk cId="3789562254" sldId="305"/>
            <ac:spMk id="6" creationId="{2A190343-D3F1-5E67-3FBE-D3EDF099D6E7}"/>
          </ac:spMkLst>
        </pc:spChg>
        <pc:spChg chg="add mod">
          <ac:chgData name="Paulo Renato Xavier da Silva" userId="d2fbfea9-16e8-43bd-9a0a-5c107b189f82" providerId="ADAL" clId="{67A40EA2-3B17-40DA-895F-F85DCF3B51F2}" dt="2023-12-04T22:10:16.205" v="820"/>
          <ac:spMkLst>
            <pc:docMk/>
            <pc:sldMk cId="3789562254" sldId="305"/>
            <ac:spMk id="7" creationId="{597F8149-5FDA-8188-9AE6-2FEEADB4AF21}"/>
          </ac:spMkLst>
        </pc:spChg>
        <pc:spChg chg="add mod">
          <ac:chgData name="Paulo Renato Xavier da Silva" userId="d2fbfea9-16e8-43bd-9a0a-5c107b189f82" providerId="ADAL" clId="{67A40EA2-3B17-40DA-895F-F85DCF3B51F2}" dt="2023-12-04T22:10:16.205" v="820"/>
          <ac:spMkLst>
            <pc:docMk/>
            <pc:sldMk cId="3789562254" sldId="305"/>
            <ac:spMk id="8" creationId="{B77D065B-E31D-C78F-4195-ECE08B0756E4}"/>
          </ac:spMkLst>
        </pc:spChg>
        <pc:spChg chg="add mod">
          <ac:chgData name="Paulo Renato Xavier da Silva" userId="d2fbfea9-16e8-43bd-9a0a-5c107b189f82" providerId="ADAL" clId="{67A40EA2-3B17-40DA-895F-F85DCF3B51F2}" dt="2023-12-04T22:10:16.205" v="820"/>
          <ac:spMkLst>
            <pc:docMk/>
            <pc:sldMk cId="3789562254" sldId="305"/>
            <ac:spMk id="9" creationId="{38154632-9B2B-8566-C684-F36D81E146F6}"/>
          </ac:spMkLst>
        </pc:spChg>
        <pc:spChg chg="mod">
          <ac:chgData name="Paulo Renato Xavier da Silva" userId="d2fbfea9-16e8-43bd-9a0a-5c107b189f82" providerId="ADAL" clId="{67A40EA2-3B17-40DA-895F-F85DCF3B51F2}" dt="2023-12-04T23:03:03.815" v="1007"/>
          <ac:spMkLst>
            <pc:docMk/>
            <pc:sldMk cId="3789562254" sldId="305"/>
            <ac:spMk id="10" creationId="{00000000-0000-0000-0000-000000000000}"/>
          </ac:spMkLst>
        </pc:spChg>
        <pc:spChg chg="del">
          <ac:chgData name="Paulo Renato Xavier da Silva" userId="d2fbfea9-16e8-43bd-9a0a-5c107b189f82" providerId="ADAL" clId="{67A40EA2-3B17-40DA-895F-F85DCF3B51F2}" dt="2023-12-04T22:10:15.318" v="819" actId="478"/>
          <ac:spMkLst>
            <pc:docMk/>
            <pc:sldMk cId="3789562254" sldId="305"/>
            <ac:spMk id="22" creationId="{00000000-0000-0000-0000-000000000000}"/>
          </ac:spMkLst>
        </pc:spChg>
        <pc:spChg chg="del">
          <ac:chgData name="Paulo Renato Xavier da Silva" userId="d2fbfea9-16e8-43bd-9a0a-5c107b189f82" providerId="ADAL" clId="{67A40EA2-3B17-40DA-895F-F85DCF3B51F2}" dt="2023-12-04T22:10:15.318" v="819" actId="478"/>
          <ac:spMkLst>
            <pc:docMk/>
            <pc:sldMk cId="3789562254" sldId="305"/>
            <ac:spMk id="23" creationId="{00000000-0000-0000-0000-000000000000}"/>
          </ac:spMkLst>
        </pc:spChg>
        <pc:spChg chg="del">
          <ac:chgData name="Paulo Renato Xavier da Silva" userId="d2fbfea9-16e8-43bd-9a0a-5c107b189f82" providerId="ADAL" clId="{67A40EA2-3B17-40DA-895F-F85DCF3B51F2}" dt="2023-12-04T22:10:15.318" v="819" actId="478"/>
          <ac:spMkLst>
            <pc:docMk/>
            <pc:sldMk cId="3789562254" sldId="305"/>
            <ac:spMk id="24" creationId="{00000000-0000-0000-0000-000000000000}"/>
          </ac:spMkLst>
        </pc:spChg>
        <pc:spChg chg="del">
          <ac:chgData name="Paulo Renato Xavier da Silva" userId="d2fbfea9-16e8-43bd-9a0a-5c107b189f82" providerId="ADAL" clId="{67A40EA2-3B17-40DA-895F-F85DCF3B51F2}" dt="2023-12-04T22:10:15.318" v="819" actId="478"/>
          <ac:spMkLst>
            <pc:docMk/>
            <pc:sldMk cId="3789562254" sldId="305"/>
            <ac:spMk id="25" creationId="{00000000-0000-0000-0000-000000000000}"/>
          </ac:spMkLst>
        </pc:spChg>
        <pc:spChg chg="del">
          <ac:chgData name="Paulo Renato Xavier da Silva" userId="d2fbfea9-16e8-43bd-9a0a-5c107b189f82" providerId="ADAL" clId="{67A40EA2-3B17-40DA-895F-F85DCF3B51F2}" dt="2023-12-04T22:10:15.318" v="819" actId="478"/>
          <ac:spMkLst>
            <pc:docMk/>
            <pc:sldMk cId="3789562254" sldId="305"/>
            <ac:spMk id="26" creationId="{00000000-0000-0000-0000-000000000000}"/>
          </ac:spMkLst>
        </pc:spChg>
        <pc:spChg chg="del">
          <ac:chgData name="Paulo Renato Xavier da Silva" userId="d2fbfea9-16e8-43bd-9a0a-5c107b189f82" providerId="ADAL" clId="{67A40EA2-3B17-40DA-895F-F85DCF3B51F2}" dt="2023-12-04T22:10:15.318" v="819" actId="478"/>
          <ac:spMkLst>
            <pc:docMk/>
            <pc:sldMk cId="3789562254" sldId="305"/>
            <ac:spMk id="27" creationId="{00000000-0000-0000-0000-000000000000}"/>
          </ac:spMkLst>
        </pc:spChg>
      </pc:sldChg>
      <pc:sldChg chg="addSp delSp modSp mod">
        <pc:chgData name="Paulo Renato Xavier da Silva" userId="d2fbfea9-16e8-43bd-9a0a-5c107b189f82" providerId="ADAL" clId="{67A40EA2-3B17-40DA-895F-F85DCF3B51F2}" dt="2023-12-04T23:24:45.220" v="1046" actId="1036"/>
        <pc:sldMkLst>
          <pc:docMk/>
          <pc:sldMk cId="2041768088" sldId="306"/>
        </pc:sldMkLst>
        <pc:spChg chg="mod">
          <ac:chgData name="Paulo Renato Xavier da Silva" userId="d2fbfea9-16e8-43bd-9a0a-5c107b189f82" providerId="ADAL" clId="{67A40EA2-3B17-40DA-895F-F85DCF3B51F2}" dt="2023-12-04T23:23:57.374" v="1023"/>
          <ac:spMkLst>
            <pc:docMk/>
            <pc:sldMk cId="2041768088" sldId="306"/>
            <ac:spMk id="2" creationId="{00000000-0000-0000-0000-000000000000}"/>
          </ac:spMkLst>
        </pc:spChg>
        <pc:spChg chg="mod">
          <ac:chgData name="Paulo Renato Xavier da Silva" userId="d2fbfea9-16e8-43bd-9a0a-5c107b189f82" providerId="ADAL" clId="{67A40EA2-3B17-40DA-895F-F85DCF3B51F2}" dt="2023-12-04T23:24:31.451" v="1026"/>
          <ac:spMkLst>
            <pc:docMk/>
            <pc:sldMk cId="2041768088" sldId="306"/>
            <ac:spMk id="3" creationId="{00000000-0000-0000-0000-000000000000}"/>
          </ac:spMkLst>
        </pc:spChg>
        <pc:spChg chg="add mod">
          <ac:chgData name="Paulo Renato Xavier da Silva" userId="d2fbfea9-16e8-43bd-9a0a-5c107b189f82" providerId="ADAL" clId="{67A40EA2-3B17-40DA-895F-F85DCF3B51F2}" dt="2023-12-04T22:10:26.037" v="822"/>
          <ac:spMkLst>
            <pc:docMk/>
            <pc:sldMk cId="2041768088" sldId="306"/>
            <ac:spMk id="4" creationId="{969C7066-BBCB-2466-8638-F4052B968F85}"/>
          </ac:spMkLst>
        </pc:spChg>
        <pc:spChg chg="add mod">
          <ac:chgData name="Paulo Renato Xavier da Silva" userId="d2fbfea9-16e8-43bd-9a0a-5c107b189f82" providerId="ADAL" clId="{67A40EA2-3B17-40DA-895F-F85DCF3B51F2}" dt="2023-12-04T22:10:26.037" v="822"/>
          <ac:spMkLst>
            <pc:docMk/>
            <pc:sldMk cId="2041768088" sldId="306"/>
            <ac:spMk id="5" creationId="{45115F9B-C894-FAED-A51C-639B5B937D9E}"/>
          </ac:spMkLst>
        </pc:spChg>
        <pc:spChg chg="add mod">
          <ac:chgData name="Paulo Renato Xavier da Silva" userId="d2fbfea9-16e8-43bd-9a0a-5c107b189f82" providerId="ADAL" clId="{67A40EA2-3B17-40DA-895F-F85DCF3B51F2}" dt="2023-12-04T22:10:26.037" v="822"/>
          <ac:spMkLst>
            <pc:docMk/>
            <pc:sldMk cId="2041768088" sldId="306"/>
            <ac:spMk id="6" creationId="{91B35DAF-7F73-AB9F-153F-07F7CD3E33D9}"/>
          </ac:spMkLst>
        </pc:spChg>
        <pc:spChg chg="add mod">
          <ac:chgData name="Paulo Renato Xavier da Silva" userId="d2fbfea9-16e8-43bd-9a0a-5c107b189f82" providerId="ADAL" clId="{67A40EA2-3B17-40DA-895F-F85DCF3B51F2}" dt="2023-12-04T22:10:26.037" v="822"/>
          <ac:spMkLst>
            <pc:docMk/>
            <pc:sldMk cId="2041768088" sldId="306"/>
            <ac:spMk id="7" creationId="{F8F1BB43-883E-B5E5-073A-2CEB4C8CDB14}"/>
          </ac:spMkLst>
        </pc:spChg>
        <pc:spChg chg="add mod">
          <ac:chgData name="Paulo Renato Xavier da Silva" userId="d2fbfea9-16e8-43bd-9a0a-5c107b189f82" providerId="ADAL" clId="{67A40EA2-3B17-40DA-895F-F85DCF3B51F2}" dt="2023-12-04T22:10:26.037" v="822"/>
          <ac:spMkLst>
            <pc:docMk/>
            <pc:sldMk cId="2041768088" sldId="306"/>
            <ac:spMk id="8" creationId="{F62A7CEA-1FC8-8A84-F68B-73F0BEFCED50}"/>
          </ac:spMkLst>
        </pc:spChg>
        <pc:spChg chg="add mod">
          <ac:chgData name="Paulo Renato Xavier da Silva" userId="d2fbfea9-16e8-43bd-9a0a-5c107b189f82" providerId="ADAL" clId="{67A40EA2-3B17-40DA-895F-F85DCF3B51F2}" dt="2023-12-04T22:10:26.037" v="822"/>
          <ac:spMkLst>
            <pc:docMk/>
            <pc:sldMk cId="2041768088" sldId="306"/>
            <ac:spMk id="9" creationId="{0879DBFF-2206-F557-4829-A008ED2321DA}"/>
          </ac:spMkLst>
        </pc:spChg>
        <pc:spChg chg="mod">
          <ac:chgData name="Paulo Renato Xavier da Silva" userId="d2fbfea9-16e8-43bd-9a0a-5c107b189f82" providerId="ADAL" clId="{67A40EA2-3B17-40DA-895F-F85DCF3B51F2}" dt="2023-12-04T23:24:45.220" v="1046" actId="1036"/>
          <ac:spMkLst>
            <pc:docMk/>
            <pc:sldMk cId="2041768088" sldId="306"/>
            <ac:spMk id="11" creationId="{00000000-0000-0000-0000-000000000000}"/>
          </ac:spMkLst>
        </pc:spChg>
        <pc:spChg chg="mod">
          <ac:chgData name="Paulo Renato Xavier da Silva" userId="d2fbfea9-16e8-43bd-9a0a-5c107b189f82" providerId="ADAL" clId="{67A40EA2-3B17-40DA-895F-F85DCF3B51F2}" dt="2023-12-04T23:24:45.220" v="1046" actId="1036"/>
          <ac:spMkLst>
            <pc:docMk/>
            <pc:sldMk cId="2041768088" sldId="306"/>
            <ac:spMk id="15" creationId="{00000000-0000-0000-0000-000000000000}"/>
          </ac:spMkLst>
        </pc:spChg>
        <pc:spChg chg="mod">
          <ac:chgData name="Paulo Renato Xavier da Silva" userId="d2fbfea9-16e8-43bd-9a0a-5c107b189f82" providerId="ADAL" clId="{67A40EA2-3B17-40DA-895F-F85DCF3B51F2}" dt="2023-12-04T23:24:45.220" v="1046" actId="1036"/>
          <ac:spMkLst>
            <pc:docMk/>
            <pc:sldMk cId="2041768088" sldId="306"/>
            <ac:spMk id="16" creationId="{00000000-0000-0000-0000-000000000000}"/>
          </ac:spMkLst>
        </pc:spChg>
        <pc:spChg chg="mod">
          <ac:chgData name="Paulo Renato Xavier da Silva" userId="d2fbfea9-16e8-43bd-9a0a-5c107b189f82" providerId="ADAL" clId="{67A40EA2-3B17-40DA-895F-F85DCF3B51F2}" dt="2023-12-04T23:24:45.220" v="1046" actId="1036"/>
          <ac:spMkLst>
            <pc:docMk/>
            <pc:sldMk cId="2041768088" sldId="306"/>
            <ac:spMk id="18" creationId="{00000000-0000-0000-0000-000000000000}"/>
          </ac:spMkLst>
        </pc:spChg>
        <pc:spChg chg="mod">
          <ac:chgData name="Paulo Renato Xavier da Silva" userId="d2fbfea9-16e8-43bd-9a0a-5c107b189f82" providerId="ADAL" clId="{67A40EA2-3B17-40DA-895F-F85DCF3B51F2}" dt="2023-12-04T23:24:45.220" v="1046" actId="1036"/>
          <ac:spMkLst>
            <pc:docMk/>
            <pc:sldMk cId="2041768088" sldId="306"/>
            <ac:spMk id="20" creationId="{00000000-0000-0000-0000-000000000000}"/>
          </ac:spMkLst>
        </pc:spChg>
        <pc:spChg chg="mod">
          <ac:chgData name="Paulo Renato Xavier da Silva" userId="d2fbfea9-16e8-43bd-9a0a-5c107b189f82" providerId="ADAL" clId="{67A40EA2-3B17-40DA-895F-F85DCF3B51F2}" dt="2023-12-04T23:24:45.220" v="1046" actId="1036"/>
          <ac:spMkLst>
            <pc:docMk/>
            <pc:sldMk cId="2041768088" sldId="306"/>
            <ac:spMk id="22" creationId="{00000000-0000-0000-0000-000000000000}"/>
          </ac:spMkLst>
        </pc:spChg>
        <pc:spChg chg="mod">
          <ac:chgData name="Paulo Renato Xavier da Silva" userId="d2fbfea9-16e8-43bd-9a0a-5c107b189f82" providerId="ADAL" clId="{67A40EA2-3B17-40DA-895F-F85DCF3B51F2}" dt="2023-12-04T23:24:45.220" v="1046" actId="1036"/>
          <ac:spMkLst>
            <pc:docMk/>
            <pc:sldMk cId="2041768088" sldId="306"/>
            <ac:spMk id="23" creationId="{00000000-0000-0000-0000-000000000000}"/>
          </ac:spMkLst>
        </pc:spChg>
        <pc:spChg chg="del">
          <ac:chgData name="Paulo Renato Xavier da Silva" userId="d2fbfea9-16e8-43bd-9a0a-5c107b189f82" providerId="ADAL" clId="{67A40EA2-3B17-40DA-895F-F85DCF3B51F2}" dt="2023-12-04T22:10:25.686" v="821" actId="478"/>
          <ac:spMkLst>
            <pc:docMk/>
            <pc:sldMk cId="2041768088" sldId="306"/>
            <ac:spMk id="24" creationId="{00000000-0000-0000-0000-000000000000}"/>
          </ac:spMkLst>
        </pc:spChg>
        <pc:spChg chg="del">
          <ac:chgData name="Paulo Renato Xavier da Silva" userId="d2fbfea9-16e8-43bd-9a0a-5c107b189f82" providerId="ADAL" clId="{67A40EA2-3B17-40DA-895F-F85DCF3B51F2}" dt="2023-12-04T22:10:25.686" v="821" actId="478"/>
          <ac:spMkLst>
            <pc:docMk/>
            <pc:sldMk cId="2041768088" sldId="306"/>
            <ac:spMk id="31" creationId="{00000000-0000-0000-0000-000000000000}"/>
          </ac:spMkLst>
        </pc:spChg>
        <pc:spChg chg="del">
          <ac:chgData name="Paulo Renato Xavier da Silva" userId="d2fbfea9-16e8-43bd-9a0a-5c107b189f82" providerId="ADAL" clId="{67A40EA2-3B17-40DA-895F-F85DCF3B51F2}" dt="2023-12-04T22:10:25.686" v="821" actId="478"/>
          <ac:spMkLst>
            <pc:docMk/>
            <pc:sldMk cId="2041768088" sldId="306"/>
            <ac:spMk id="32" creationId="{00000000-0000-0000-0000-000000000000}"/>
          </ac:spMkLst>
        </pc:spChg>
        <pc:spChg chg="del">
          <ac:chgData name="Paulo Renato Xavier da Silva" userId="d2fbfea9-16e8-43bd-9a0a-5c107b189f82" providerId="ADAL" clId="{67A40EA2-3B17-40DA-895F-F85DCF3B51F2}" dt="2023-12-04T22:10:25.686" v="821" actId="478"/>
          <ac:spMkLst>
            <pc:docMk/>
            <pc:sldMk cId="2041768088" sldId="306"/>
            <ac:spMk id="33" creationId="{00000000-0000-0000-0000-000000000000}"/>
          </ac:spMkLst>
        </pc:spChg>
        <pc:spChg chg="del">
          <ac:chgData name="Paulo Renato Xavier da Silva" userId="d2fbfea9-16e8-43bd-9a0a-5c107b189f82" providerId="ADAL" clId="{67A40EA2-3B17-40DA-895F-F85DCF3B51F2}" dt="2023-12-04T22:10:25.686" v="821" actId="478"/>
          <ac:spMkLst>
            <pc:docMk/>
            <pc:sldMk cId="2041768088" sldId="306"/>
            <ac:spMk id="34" creationId="{00000000-0000-0000-0000-000000000000}"/>
          </ac:spMkLst>
        </pc:spChg>
        <pc:spChg chg="del">
          <ac:chgData name="Paulo Renato Xavier da Silva" userId="d2fbfea9-16e8-43bd-9a0a-5c107b189f82" providerId="ADAL" clId="{67A40EA2-3B17-40DA-895F-F85DCF3B51F2}" dt="2023-12-04T22:10:25.686" v="821" actId="478"/>
          <ac:spMkLst>
            <pc:docMk/>
            <pc:sldMk cId="2041768088" sldId="306"/>
            <ac:spMk id="35" creationId="{00000000-0000-0000-0000-000000000000}"/>
          </ac:spMkLst>
        </pc:spChg>
        <pc:picChg chg="mod">
          <ac:chgData name="Paulo Renato Xavier da Silva" userId="d2fbfea9-16e8-43bd-9a0a-5c107b189f82" providerId="ADAL" clId="{67A40EA2-3B17-40DA-895F-F85DCF3B51F2}" dt="2023-12-04T23:24:45.220" v="1046" actId="1036"/>
          <ac:picMkLst>
            <pc:docMk/>
            <pc:sldMk cId="2041768088" sldId="306"/>
            <ac:picMk id="12" creationId="{00000000-0000-0000-0000-000000000000}"/>
          </ac:picMkLst>
        </pc:picChg>
        <pc:picChg chg="mod">
          <ac:chgData name="Paulo Renato Xavier da Silva" userId="d2fbfea9-16e8-43bd-9a0a-5c107b189f82" providerId="ADAL" clId="{67A40EA2-3B17-40DA-895F-F85DCF3B51F2}" dt="2023-12-04T23:24:45.220" v="1046" actId="1036"/>
          <ac:picMkLst>
            <pc:docMk/>
            <pc:sldMk cId="2041768088" sldId="306"/>
            <ac:picMk id="13" creationId="{00000000-0000-0000-0000-000000000000}"/>
          </ac:picMkLst>
        </pc:picChg>
        <pc:picChg chg="mod">
          <ac:chgData name="Paulo Renato Xavier da Silva" userId="d2fbfea9-16e8-43bd-9a0a-5c107b189f82" providerId="ADAL" clId="{67A40EA2-3B17-40DA-895F-F85DCF3B51F2}" dt="2023-12-04T23:24:45.220" v="1046" actId="1036"/>
          <ac:picMkLst>
            <pc:docMk/>
            <pc:sldMk cId="2041768088" sldId="306"/>
            <ac:picMk id="14" creationId="{00000000-0000-0000-0000-000000000000}"/>
          </ac:picMkLst>
        </pc:picChg>
        <pc:picChg chg="mod">
          <ac:chgData name="Paulo Renato Xavier da Silva" userId="d2fbfea9-16e8-43bd-9a0a-5c107b189f82" providerId="ADAL" clId="{67A40EA2-3B17-40DA-895F-F85DCF3B51F2}" dt="2023-12-04T23:24:45.220" v="1046" actId="1036"/>
          <ac:picMkLst>
            <pc:docMk/>
            <pc:sldMk cId="2041768088" sldId="306"/>
            <ac:picMk id="17" creationId="{00000000-0000-0000-0000-000000000000}"/>
          </ac:picMkLst>
        </pc:picChg>
        <pc:picChg chg="mod">
          <ac:chgData name="Paulo Renato Xavier da Silva" userId="d2fbfea9-16e8-43bd-9a0a-5c107b189f82" providerId="ADAL" clId="{67A40EA2-3B17-40DA-895F-F85DCF3B51F2}" dt="2023-12-04T23:24:45.220" v="1046" actId="1036"/>
          <ac:picMkLst>
            <pc:docMk/>
            <pc:sldMk cId="2041768088" sldId="306"/>
            <ac:picMk id="19" creationId="{00000000-0000-0000-0000-000000000000}"/>
          </ac:picMkLst>
        </pc:picChg>
        <pc:picChg chg="mod">
          <ac:chgData name="Paulo Renato Xavier da Silva" userId="d2fbfea9-16e8-43bd-9a0a-5c107b189f82" providerId="ADAL" clId="{67A40EA2-3B17-40DA-895F-F85DCF3B51F2}" dt="2023-12-04T23:24:45.220" v="1046" actId="1036"/>
          <ac:picMkLst>
            <pc:docMk/>
            <pc:sldMk cId="2041768088" sldId="306"/>
            <ac:picMk id="21" creationId="{00000000-0000-0000-0000-000000000000}"/>
          </ac:picMkLst>
        </pc:picChg>
      </pc:sldChg>
      <pc:sldChg chg="addSp delSp modSp mod">
        <pc:chgData name="Paulo Renato Xavier da Silva" userId="d2fbfea9-16e8-43bd-9a0a-5c107b189f82" providerId="ADAL" clId="{67A40EA2-3B17-40DA-895F-F85DCF3B51F2}" dt="2023-12-04T22:10:32.855" v="824"/>
        <pc:sldMkLst>
          <pc:docMk/>
          <pc:sldMk cId="4135356692" sldId="307"/>
        </pc:sldMkLst>
        <pc:spChg chg="add mod">
          <ac:chgData name="Paulo Renato Xavier da Silva" userId="d2fbfea9-16e8-43bd-9a0a-5c107b189f82" providerId="ADAL" clId="{67A40EA2-3B17-40DA-895F-F85DCF3B51F2}" dt="2023-12-04T22:10:32.855" v="824"/>
          <ac:spMkLst>
            <pc:docMk/>
            <pc:sldMk cId="4135356692" sldId="307"/>
            <ac:spMk id="4" creationId="{166FD934-E701-D663-38F5-2A75A47583D9}"/>
          </ac:spMkLst>
        </pc:spChg>
        <pc:spChg chg="add mod">
          <ac:chgData name="Paulo Renato Xavier da Silva" userId="d2fbfea9-16e8-43bd-9a0a-5c107b189f82" providerId="ADAL" clId="{67A40EA2-3B17-40DA-895F-F85DCF3B51F2}" dt="2023-12-04T22:10:32.855" v="824"/>
          <ac:spMkLst>
            <pc:docMk/>
            <pc:sldMk cId="4135356692" sldId="307"/>
            <ac:spMk id="5" creationId="{2088923C-23CC-8A97-EC19-2D49B61F5440}"/>
          </ac:spMkLst>
        </pc:spChg>
        <pc:spChg chg="add mod">
          <ac:chgData name="Paulo Renato Xavier da Silva" userId="d2fbfea9-16e8-43bd-9a0a-5c107b189f82" providerId="ADAL" clId="{67A40EA2-3B17-40DA-895F-F85DCF3B51F2}" dt="2023-12-04T22:10:32.855" v="824"/>
          <ac:spMkLst>
            <pc:docMk/>
            <pc:sldMk cId="4135356692" sldId="307"/>
            <ac:spMk id="6" creationId="{06F27DCE-D5A1-767A-5A17-C3A8894C05C2}"/>
          </ac:spMkLst>
        </pc:spChg>
        <pc:spChg chg="add mod">
          <ac:chgData name="Paulo Renato Xavier da Silva" userId="d2fbfea9-16e8-43bd-9a0a-5c107b189f82" providerId="ADAL" clId="{67A40EA2-3B17-40DA-895F-F85DCF3B51F2}" dt="2023-12-04T22:10:32.855" v="824"/>
          <ac:spMkLst>
            <pc:docMk/>
            <pc:sldMk cId="4135356692" sldId="307"/>
            <ac:spMk id="7" creationId="{C27EA351-12D4-AA5B-3F52-037F063A944C}"/>
          </ac:spMkLst>
        </pc:spChg>
        <pc:spChg chg="add mod">
          <ac:chgData name="Paulo Renato Xavier da Silva" userId="d2fbfea9-16e8-43bd-9a0a-5c107b189f82" providerId="ADAL" clId="{67A40EA2-3B17-40DA-895F-F85DCF3B51F2}" dt="2023-12-04T22:10:32.855" v="824"/>
          <ac:spMkLst>
            <pc:docMk/>
            <pc:sldMk cId="4135356692" sldId="307"/>
            <ac:spMk id="8" creationId="{B42E0EF8-C9AA-D020-768C-BE309E1CB34D}"/>
          </ac:spMkLst>
        </pc:spChg>
        <pc:spChg chg="add mod">
          <ac:chgData name="Paulo Renato Xavier da Silva" userId="d2fbfea9-16e8-43bd-9a0a-5c107b189f82" providerId="ADAL" clId="{67A40EA2-3B17-40DA-895F-F85DCF3B51F2}" dt="2023-12-04T22:10:32.855" v="824"/>
          <ac:spMkLst>
            <pc:docMk/>
            <pc:sldMk cId="4135356692" sldId="307"/>
            <ac:spMk id="9" creationId="{AC2863C8-ECFD-B463-BBAF-728DDBC3E4BA}"/>
          </ac:spMkLst>
        </pc:spChg>
        <pc:spChg chg="del">
          <ac:chgData name="Paulo Renato Xavier da Silva" userId="d2fbfea9-16e8-43bd-9a0a-5c107b189f82" providerId="ADAL" clId="{67A40EA2-3B17-40DA-895F-F85DCF3B51F2}" dt="2023-12-04T22:10:32.006" v="823" actId="478"/>
          <ac:spMkLst>
            <pc:docMk/>
            <pc:sldMk cId="4135356692" sldId="307"/>
            <ac:spMk id="27" creationId="{00000000-0000-0000-0000-000000000000}"/>
          </ac:spMkLst>
        </pc:spChg>
        <pc:spChg chg="del">
          <ac:chgData name="Paulo Renato Xavier da Silva" userId="d2fbfea9-16e8-43bd-9a0a-5c107b189f82" providerId="ADAL" clId="{67A40EA2-3B17-40DA-895F-F85DCF3B51F2}" dt="2023-12-04T22:10:32.006" v="823" actId="478"/>
          <ac:spMkLst>
            <pc:docMk/>
            <pc:sldMk cId="4135356692" sldId="307"/>
            <ac:spMk id="28" creationId="{00000000-0000-0000-0000-000000000000}"/>
          </ac:spMkLst>
        </pc:spChg>
        <pc:spChg chg="del">
          <ac:chgData name="Paulo Renato Xavier da Silva" userId="d2fbfea9-16e8-43bd-9a0a-5c107b189f82" providerId="ADAL" clId="{67A40EA2-3B17-40DA-895F-F85DCF3B51F2}" dt="2023-12-04T22:10:32.006" v="823" actId="478"/>
          <ac:spMkLst>
            <pc:docMk/>
            <pc:sldMk cId="4135356692" sldId="307"/>
            <ac:spMk id="29" creationId="{00000000-0000-0000-0000-000000000000}"/>
          </ac:spMkLst>
        </pc:spChg>
        <pc:spChg chg="del">
          <ac:chgData name="Paulo Renato Xavier da Silva" userId="d2fbfea9-16e8-43bd-9a0a-5c107b189f82" providerId="ADAL" clId="{67A40EA2-3B17-40DA-895F-F85DCF3B51F2}" dt="2023-12-04T22:10:32.006" v="823" actId="478"/>
          <ac:spMkLst>
            <pc:docMk/>
            <pc:sldMk cId="4135356692" sldId="307"/>
            <ac:spMk id="30" creationId="{00000000-0000-0000-0000-000000000000}"/>
          </ac:spMkLst>
        </pc:spChg>
        <pc:spChg chg="del">
          <ac:chgData name="Paulo Renato Xavier da Silva" userId="d2fbfea9-16e8-43bd-9a0a-5c107b189f82" providerId="ADAL" clId="{67A40EA2-3B17-40DA-895F-F85DCF3B51F2}" dt="2023-12-04T22:10:32.006" v="823" actId="478"/>
          <ac:spMkLst>
            <pc:docMk/>
            <pc:sldMk cId="4135356692" sldId="307"/>
            <ac:spMk id="31" creationId="{00000000-0000-0000-0000-000000000000}"/>
          </ac:spMkLst>
        </pc:spChg>
        <pc:spChg chg="del">
          <ac:chgData name="Paulo Renato Xavier da Silva" userId="d2fbfea9-16e8-43bd-9a0a-5c107b189f82" providerId="ADAL" clId="{67A40EA2-3B17-40DA-895F-F85DCF3B51F2}" dt="2023-12-04T22:10:32.006" v="823" actId="478"/>
          <ac:spMkLst>
            <pc:docMk/>
            <pc:sldMk cId="4135356692" sldId="307"/>
            <ac:spMk id="32" creationId="{00000000-0000-0000-0000-000000000000}"/>
          </ac:spMkLst>
        </pc:spChg>
      </pc:sldChg>
      <pc:sldChg chg="addSp delSp modSp mod">
        <pc:chgData name="Paulo Renato Xavier da Silva" userId="d2fbfea9-16e8-43bd-9a0a-5c107b189f82" providerId="ADAL" clId="{67A40EA2-3B17-40DA-895F-F85DCF3B51F2}" dt="2023-12-04T22:10:38.282" v="826"/>
        <pc:sldMkLst>
          <pc:docMk/>
          <pc:sldMk cId="2254609049" sldId="308"/>
        </pc:sldMkLst>
        <pc:spChg chg="add mod">
          <ac:chgData name="Paulo Renato Xavier da Silva" userId="d2fbfea9-16e8-43bd-9a0a-5c107b189f82" providerId="ADAL" clId="{67A40EA2-3B17-40DA-895F-F85DCF3B51F2}" dt="2023-12-04T22:10:38.282" v="826"/>
          <ac:spMkLst>
            <pc:docMk/>
            <pc:sldMk cId="2254609049" sldId="308"/>
            <ac:spMk id="4" creationId="{B0C94BC5-3ED5-2B7B-AECD-868A638C2540}"/>
          </ac:spMkLst>
        </pc:spChg>
        <pc:spChg chg="add mod">
          <ac:chgData name="Paulo Renato Xavier da Silva" userId="d2fbfea9-16e8-43bd-9a0a-5c107b189f82" providerId="ADAL" clId="{67A40EA2-3B17-40DA-895F-F85DCF3B51F2}" dt="2023-12-04T22:10:38.282" v="826"/>
          <ac:spMkLst>
            <pc:docMk/>
            <pc:sldMk cId="2254609049" sldId="308"/>
            <ac:spMk id="5" creationId="{8CD75627-A06F-36F7-57F1-84E800066CFC}"/>
          </ac:spMkLst>
        </pc:spChg>
        <pc:spChg chg="add mod">
          <ac:chgData name="Paulo Renato Xavier da Silva" userId="d2fbfea9-16e8-43bd-9a0a-5c107b189f82" providerId="ADAL" clId="{67A40EA2-3B17-40DA-895F-F85DCF3B51F2}" dt="2023-12-04T22:10:38.282" v="826"/>
          <ac:spMkLst>
            <pc:docMk/>
            <pc:sldMk cId="2254609049" sldId="308"/>
            <ac:spMk id="6" creationId="{DD58C860-AA58-7D49-4B9C-96C95C8CB5DF}"/>
          </ac:spMkLst>
        </pc:spChg>
        <pc:spChg chg="add mod">
          <ac:chgData name="Paulo Renato Xavier da Silva" userId="d2fbfea9-16e8-43bd-9a0a-5c107b189f82" providerId="ADAL" clId="{67A40EA2-3B17-40DA-895F-F85DCF3B51F2}" dt="2023-12-04T22:10:38.282" v="826"/>
          <ac:spMkLst>
            <pc:docMk/>
            <pc:sldMk cId="2254609049" sldId="308"/>
            <ac:spMk id="7" creationId="{52D81FE9-A874-7751-39FE-F2D4750DC353}"/>
          </ac:spMkLst>
        </pc:spChg>
        <pc:spChg chg="add mod">
          <ac:chgData name="Paulo Renato Xavier da Silva" userId="d2fbfea9-16e8-43bd-9a0a-5c107b189f82" providerId="ADAL" clId="{67A40EA2-3B17-40DA-895F-F85DCF3B51F2}" dt="2023-12-04T22:10:38.282" v="826"/>
          <ac:spMkLst>
            <pc:docMk/>
            <pc:sldMk cId="2254609049" sldId="308"/>
            <ac:spMk id="8" creationId="{5027FC33-FD45-2305-CDEC-6476F51185F0}"/>
          </ac:spMkLst>
        </pc:spChg>
        <pc:spChg chg="add mod">
          <ac:chgData name="Paulo Renato Xavier da Silva" userId="d2fbfea9-16e8-43bd-9a0a-5c107b189f82" providerId="ADAL" clId="{67A40EA2-3B17-40DA-895F-F85DCF3B51F2}" dt="2023-12-04T22:10:38.282" v="826"/>
          <ac:spMkLst>
            <pc:docMk/>
            <pc:sldMk cId="2254609049" sldId="308"/>
            <ac:spMk id="9" creationId="{D5BFAD6A-D91B-DFB6-9702-52BF8141CEE5}"/>
          </ac:spMkLst>
        </pc:spChg>
        <pc:spChg chg="del">
          <ac:chgData name="Paulo Renato Xavier da Silva" userId="d2fbfea9-16e8-43bd-9a0a-5c107b189f82" providerId="ADAL" clId="{67A40EA2-3B17-40DA-895F-F85DCF3B51F2}" dt="2023-12-04T22:10:37.895" v="825" actId="478"/>
          <ac:spMkLst>
            <pc:docMk/>
            <pc:sldMk cId="2254609049" sldId="308"/>
            <ac:spMk id="24" creationId="{00000000-0000-0000-0000-000000000000}"/>
          </ac:spMkLst>
        </pc:spChg>
        <pc:spChg chg="del">
          <ac:chgData name="Paulo Renato Xavier da Silva" userId="d2fbfea9-16e8-43bd-9a0a-5c107b189f82" providerId="ADAL" clId="{67A40EA2-3B17-40DA-895F-F85DCF3B51F2}" dt="2023-12-04T22:10:37.895" v="825" actId="478"/>
          <ac:spMkLst>
            <pc:docMk/>
            <pc:sldMk cId="2254609049" sldId="308"/>
            <ac:spMk id="25" creationId="{00000000-0000-0000-0000-000000000000}"/>
          </ac:spMkLst>
        </pc:spChg>
        <pc:spChg chg="del">
          <ac:chgData name="Paulo Renato Xavier da Silva" userId="d2fbfea9-16e8-43bd-9a0a-5c107b189f82" providerId="ADAL" clId="{67A40EA2-3B17-40DA-895F-F85DCF3B51F2}" dt="2023-12-04T22:10:37.895" v="825" actId="478"/>
          <ac:spMkLst>
            <pc:docMk/>
            <pc:sldMk cId="2254609049" sldId="308"/>
            <ac:spMk id="26" creationId="{00000000-0000-0000-0000-000000000000}"/>
          </ac:spMkLst>
        </pc:spChg>
        <pc:spChg chg="del">
          <ac:chgData name="Paulo Renato Xavier da Silva" userId="d2fbfea9-16e8-43bd-9a0a-5c107b189f82" providerId="ADAL" clId="{67A40EA2-3B17-40DA-895F-F85DCF3B51F2}" dt="2023-12-04T22:10:37.895" v="825" actId="478"/>
          <ac:spMkLst>
            <pc:docMk/>
            <pc:sldMk cId="2254609049" sldId="308"/>
            <ac:spMk id="27" creationId="{00000000-0000-0000-0000-000000000000}"/>
          </ac:spMkLst>
        </pc:spChg>
        <pc:spChg chg="del">
          <ac:chgData name="Paulo Renato Xavier da Silva" userId="d2fbfea9-16e8-43bd-9a0a-5c107b189f82" providerId="ADAL" clId="{67A40EA2-3B17-40DA-895F-F85DCF3B51F2}" dt="2023-12-04T22:10:37.895" v="825" actId="478"/>
          <ac:spMkLst>
            <pc:docMk/>
            <pc:sldMk cId="2254609049" sldId="308"/>
            <ac:spMk id="28" creationId="{00000000-0000-0000-0000-000000000000}"/>
          </ac:spMkLst>
        </pc:spChg>
        <pc:spChg chg="del">
          <ac:chgData name="Paulo Renato Xavier da Silva" userId="d2fbfea9-16e8-43bd-9a0a-5c107b189f82" providerId="ADAL" clId="{67A40EA2-3B17-40DA-895F-F85DCF3B51F2}" dt="2023-12-04T22:10:37.895" v="825" actId="478"/>
          <ac:spMkLst>
            <pc:docMk/>
            <pc:sldMk cId="2254609049" sldId="308"/>
            <ac:spMk id="29" creationId="{00000000-0000-0000-0000-000000000000}"/>
          </ac:spMkLst>
        </pc:spChg>
      </pc:sldChg>
      <pc:sldChg chg="addSp delSp modSp mod">
        <pc:chgData name="Paulo Renato Xavier da Silva" userId="d2fbfea9-16e8-43bd-9a0a-5c107b189f82" providerId="ADAL" clId="{67A40EA2-3B17-40DA-895F-F85DCF3B51F2}" dt="2023-12-04T22:10:45.191" v="828"/>
        <pc:sldMkLst>
          <pc:docMk/>
          <pc:sldMk cId="131191220" sldId="309"/>
        </pc:sldMkLst>
        <pc:spChg chg="add mod">
          <ac:chgData name="Paulo Renato Xavier da Silva" userId="d2fbfea9-16e8-43bd-9a0a-5c107b189f82" providerId="ADAL" clId="{67A40EA2-3B17-40DA-895F-F85DCF3B51F2}" dt="2023-12-04T22:10:45.191" v="828"/>
          <ac:spMkLst>
            <pc:docMk/>
            <pc:sldMk cId="131191220" sldId="309"/>
            <ac:spMk id="3" creationId="{555C4E27-62A1-CFC5-1D4D-E47E94FEEC6E}"/>
          </ac:spMkLst>
        </pc:spChg>
        <pc:spChg chg="add mod">
          <ac:chgData name="Paulo Renato Xavier da Silva" userId="d2fbfea9-16e8-43bd-9a0a-5c107b189f82" providerId="ADAL" clId="{67A40EA2-3B17-40DA-895F-F85DCF3B51F2}" dt="2023-12-04T22:10:45.191" v="828"/>
          <ac:spMkLst>
            <pc:docMk/>
            <pc:sldMk cId="131191220" sldId="309"/>
            <ac:spMk id="6" creationId="{719915B3-3718-D4C0-74FD-81AD15FBB74C}"/>
          </ac:spMkLst>
        </pc:spChg>
        <pc:spChg chg="add mod">
          <ac:chgData name="Paulo Renato Xavier da Silva" userId="d2fbfea9-16e8-43bd-9a0a-5c107b189f82" providerId="ADAL" clId="{67A40EA2-3B17-40DA-895F-F85DCF3B51F2}" dt="2023-12-04T22:10:45.191" v="828"/>
          <ac:spMkLst>
            <pc:docMk/>
            <pc:sldMk cId="131191220" sldId="309"/>
            <ac:spMk id="7" creationId="{5270421F-A9F4-4202-D9E1-668039066899}"/>
          </ac:spMkLst>
        </pc:spChg>
        <pc:spChg chg="add mod">
          <ac:chgData name="Paulo Renato Xavier da Silva" userId="d2fbfea9-16e8-43bd-9a0a-5c107b189f82" providerId="ADAL" clId="{67A40EA2-3B17-40DA-895F-F85DCF3B51F2}" dt="2023-12-04T22:10:45.191" v="828"/>
          <ac:spMkLst>
            <pc:docMk/>
            <pc:sldMk cId="131191220" sldId="309"/>
            <ac:spMk id="8" creationId="{136AAF3E-E2DD-1242-E1E1-C446B90EFB48}"/>
          </ac:spMkLst>
        </pc:spChg>
        <pc:spChg chg="add mod">
          <ac:chgData name="Paulo Renato Xavier da Silva" userId="d2fbfea9-16e8-43bd-9a0a-5c107b189f82" providerId="ADAL" clId="{67A40EA2-3B17-40DA-895F-F85DCF3B51F2}" dt="2023-12-04T22:10:45.191" v="828"/>
          <ac:spMkLst>
            <pc:docMk/>
            <pc:sldMk cId="131191220" sldId="309"/>
            <ac:spMk id="9" creationId="{4E64434F-EBA4-944F-5663-D37E215B68A3}"/>
          </ac:spMkLst>
        </pc:spChg>
        <pc:spChg chg="del">
          <ac:chgData name="Paulo Renato Xavier da Silva" userId="d2fbfea9-16e8-43bd-9a0a-5c107b189f82" providerId="ADAL" clId="{67A40EA2-3B17-40DA-895F-F85DCF3B51F2}" dt="2023-12-04T22:10:44.867" v="827" actId="478"/>
          <ac:spMkLst>
            <pc:docMk/>
            <pc:sldMk cId="131191220" sldId="309"/>
            <ac:spMk id="25" creationId="{00000000-0000-0000-0000-000000000000}"/>
          </ac:spMkLst>
        </pc:spChg>
        <pc:spChg chg="add mod">
          <ac:chgData name="Paulo Renato Xavier da Silva" userId="d2fbfea9-16e8-43bd-9a0a-5c107b189f82" providerId="ADAL" clId="{67A40EA2-3B17-40DA-895F-F85DCF3B51F2}" dt="2023-12-04T22:10:45.191" v="828"/>
          <ac:spMkLst>
            <pc:docMk/>
            <pc:sldMk cId="131191220" sldId="309"/>
            <ac:spMk id="26" creationId="{FAAC5472-EFFB-05B6-D258-5449B01D92F9}"/>
          </ac:spMkLst>
        </pc:spChg>
        <pc:spChg chg="del">
          <ac:chgData name="Paulo Renato Xavier da Silva" userId="d2fbfea9-16e8-43bd-9a0a-5c107b189f82" providerId="ADAL" clId="{67A40EA2-3B17-40DA-895F-F85DCF3B51F2}" dt="2023-12-04T22:10:44.867" v="827" actId="478"/>
          <ac:spMkLst>
            <pc:docMk/>
            <pc:sldMk cId="131191220" sldId="309"/>
            <ac:spMk id="32" creationId="{00000000-0000-0000-0000-000000000000}"/>
          </ac:spMkLst>
        </pc:spChg>
        <pc:spChg chg="del">
          <ac:chgData name="Paulo Renato Xavier da Silva" userId="d2fbfea9-16e8-43bd-9a0a-5c107b189f82" providerId="ADAL" clId="{67A40EA2-3B17-40DA-895F-F85DCF3B51F2}" dt="2023-12-04T22:10:44.867" v="827" actId="478"/>
          <ac:spMkLst>
            <pc:docMk/>
            <pc:sldMk cId="131191220" sldId="309"/>
            <ac:spMk id="33" creationId="{00000000-0000-0000-0000-000000000000}"/>
          </ac:spMkLst>
        </pc:spChg>
        <pc:spChg chg="del">
          <ac:chgData name="Paulo Renato Xavier da Silva" userId="d2fbfea9-16e8-43bd-9a0a-5c107b189f82" providerId="ADAL" clId="{67A40EA2-3B17-40DA-895F-F85DCF3B51F2}" dt="2023-12-04T22:10:44.867" v="827" actId="478"/>
          <ac:spMkLst>
            <pc:docMk/>
            <pc:sldMk cId="131191220" sldId="309"/>
            <ac:spMk id="34" creationId="{00000000-0000-0000-0000-000000000000}"/>
          </ac:spMkLst>
        </pc:spChg>
        <pc:spChg chg="del">
          <ac:chgData name="Paulo Renato Xavier da Silva" userId="d2fbfea9-16e8-43bd-9a0a-5c107b189f82" providerId="ADAL" clId="{67A40EA2-3B17-40DA-895F-F85DCF3B51F2}" dt="2023-12-04T22:10:44.867" v="827" actId="478"/>
          <ac:spMkLst>
            <pc:docMk/>
            <pc:sldMk cId="131191220" sldId="309"/>
            <ac:spMk id="35" creationId="{00000000-0000-0000-0000-000000000000}"/>
          </ac:spMkLst>
        </pc:spChg>
        <pc:spChg chg="del">
          <ac:chgData name="Paulo Renato Xavier da Silva" userId="d2fbfea9-16e8-43bd-9a0a-5c107b189f82" providerId="ADAL" clId="{67A40EA2-3B17-40DA-895F-F85DCF3B51F2}" dt="2023-12-04T22:10:44.867" v="827" actId="478"/>
          <ac:spMkLst>
            <pc:docMk/>
            <pc:sldMk cId="131191220" sldId="309"/>
            <ac:spMk id="36" creationId="{00000000-0000-0000-0000-000000000000}"/>
          </ac:spMkLst>
        </pc:spChg>
      </pc:sldChg>
      <pc:sldChg chg="add del">
        <pc:chgData name="Paulo Renato Xavier da Silva" userId="d2fbfea9-16e8-43bd-9a0a-5c107b189f82" providerId="ADAL" clId="{67A40EA2-3B17-40DA-895F-F85DCF3B51F2}" dt="2023-12-02T14:33:03.039" v="1"/>
        <pc:sldMkLst>
          <pc:docMk/>
          <pc:sldMk cId="3958667623" sldId="352"/>
        </pc:sldMkLst>
      </pc:sldChg>
      <pc:sldChg chg="add del">
        <pc:chgData name="Paulo Renato Xavier da Silva" userId="d2fbfea9-16e8-43bd-9a0a-5c107b189f82" providerId="ADAL" clId="{67A40EA2-3B17-40DA-895F-F85DCF3B51F2}" dt="2023-12-02T14:33:03.039" v="1"/>
        <pc:sldMkLst>
          <pc:docMk/>
          <pc:sldMk cId="3644917136" sldId="354"/>
        </pc:sldMkLst>
      </pc:sldChg>
      <pc:sldChg chg="modSp mod">
        <pc:chgData name="Paulo Renato Xavier da Silva" userId="d2fbfea9-16e8-43bd-9a0a-5c107b189f82" providerId="ADAL" clId="{67A40EA2-3B17-40DA-895F-F85DCF3B51F2}" dt="2023-12-02T15:42:36.412" v="251" actId="27636"/>
        <pc:sldMkLst>
          <pc:docMk/>
          <pc:sldMk cId="3520548251" sldId="360"/>
        </pc:sldMkLst>
        <pc:spChg chg="mod">
          <ac:chgData name="Paulo Renato Xavier da Silva" userId="d2fbfea9-16e8-43bd-9a0a-5c107b189f82" providerId="ADAL" clId="{67A40EA2-3B17-40DA-895F-F85DCF3B51F2}" dt="2023-12-02T15:42:36.412" v="251" actId="27636"/>
          <ac:spMkLst>
            <pc:docMk/>
            <pc:sldMk cId="3520548251" sldId="360"/>
            <ac:spMk id="2" creationId="{00000000-0000-0000-0000-000000000000}"/>
          </ac:spMkLst>
        </pc:spChg>
      </pc:sldChg>
      <pc:sldChg chg="modSp mod">
        <pc:chgData name="Paulo Renato Xavier da Silva" userId="d2fbfea9-16e8-43bd-9a0a-5c107b189f82" providerId="ADAL" clId="{67A40EA2-3B17-40DA-895F-F85DCF3B51F2}" dt="2023-12-02T15:42:59.247" v="252"/>
        <pc:sldMkLst>
          <pc:docMk/>
          <pc:sldMk cId="1295211712" sldId="361"/>
        </pc:sldMkLst>
        <pc:spChg chg="mod">
          <ac:chgData name="Paulo Renato Xavier da Silva" userId="d2fbfea9-16e8-43bd-9a0a-5c107b189f82" providerId="ADAL" clId="{67A40EA2-3B17-40DA-895F-F85DCF3B51F2}" dt="2023-12-02T15:42:59.247" v="252"/>
          <ac:spMkLst>
            <pc:docMk/>
            <pc:sldMk cId="1295211712" sldId="361"/>
            <ac:spMk id="2" creationId="{00000000-0000-0000-0000-000000000000}"/>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CC198DB-AFBD-584A-8986-364FF2B03F46}"/>
              </a:ext>
            </a:extLst>
          </p:cNvPr>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vl1pPr>
          </a:lstStyle>
          <a:p>
            <a:endParaRPr lang="en-US" dirty="0">
              <a:latin typeface="Huawei Sans" panose="020C0503030203020204" pitchFamily="34" charset="0"/>
            </a:endParaRPr>
          </a:p>
        </p:txBody>
      </p:sp>
      <p:sp>
        <p:nvSpPr>
          <p:cNvPr id="3" name="Date Placeholder 2">
            <a:extLst>
              <a:ext uri="{FF2B5EF4-FFF2-40B4-BE49-F238E27FC236}">
                <a16:creationId xmlns:a16="http://schemas.microsoft.com/office/drawing/2014/main" id="{AD01315C-523F-A043-8029-B9921497126E}"/>
              </a:ext>
            </a:extLst>
          </p:cNvPr>
          <p:cNvSpPr>
            <a:spLocks noGrp="1"/>
          </p:cNvSpPr>
          <p:nvPr>
            <p:ph type="dt" sz="quarter" idx="1"/>
          </p:nvPr>
        </p:nvSpPr>
        <p:spPr>
          <a:xfrm>
            <a:off x="3850443" y="0"/>
            <a:ext cx="2945659" cy="498056"/>
          </a:xfrm>
          <a:prstGeom prst="rect">
            <a:avLst/>
          </a:prstGeom>
        </p:spPr>
        <p:txBody>
          <a:bodyPr vert="horz" lIns="91440" tIns="45720" rIns="91440" bIns="45720" rtlCol="0"/>
          <a:lstStyle>
            <a:lvl1pPr algn="r">
              <a:defRPr sz="1200"/>
            </a:lvl1pPr>
          </a:lstStyle>
          <a:p>
            <a:fld id="{E8CF71B8-DF2A-2E41-BE66-2E18A767DA8A}" type="datetimeFigureOut">
              <a:rPr lang="en-US" smtClean="0">
                <a:latin typeface="Huawei Sans" panose="020C0503030203020204" pitchFamily="34" charset="0"/>
              </a:rPr>
              <a:t>11/6/2024</a:t>
            </a:fld>
            <a:endParaRPr lang="en-US" dirty="0">
              <a:latin typeface="Huawei Sans" panose="020C0503030203020204" pitchFamily="34" charset="0"/>
            </a:endParaRPr>
          </a:p>
        </p:txBody>
      </p:sp>
      <p:sp>
        <p:nvSpPr>
          <p:cNvPr id="4" name="Footer Placeholder 3">
            <a:extLst>
              <a:ext uri="{FF2B5EF4-FFF2-40B4-BE49-F238E27FC236}">
                <a16:creationId xmlns:a16="http://schemas.microsoft.com/office/drawing/2014/main" id="{B9601424-70F4-1643-8E3A-557A0258D6B6}"/>
              </a:ext>
            </a:extLst>
          </p:cNvPr>
          <p:cNvSpPr>
            <a:spLocks noGrp="1"/>
          </p:cNvSpPr>
          <p:nvPr>
            <p:ph type="ftr" sz="quarter" idx="2"/>
          </p:nvPr>
        </p:nvSpPr>
        <p:spPr>
          <a:xfrm>
            <a:off x="0" y="9428584"/>
            <a:ext cx="2945659" cy="498055"/>
          </a:xfrm>
          <a:prstGeom prst="rect">
            <a:avLst/>
          </a:prstGeom>
        </p:spPr>
        <p:txBody>
          <a:bodyPr vert="horz" lIns="91440" tIns="45720" rIns="91440" bIns="45720" rtlCol="0" anchor="b"/>
          <a:lstStyle>
            <a:lvl1pPr algn="l">
              <a:defRPr sz="1200"/>
            </a:lvl1pPr>
          </a:lstStyle>
          <a:p>
            <a:endParaRPr lang="en-US" dirty="0">
              <a:latin typeface="Huawei Sans" panose="020C0503030203020204" pitchFamily="34" charset="0"/>
            </a:endParaRPr>
          </a:p>
        </p:txBody>
      </p:sp>
      <p:sp>
        <p:nvSpPr>
          <p:cNvPr id="5" name="Slide Number Placeholder 4">
            <a:extLst>
              <a:ext uri="{FF2B5EF4-FFF2-40B4-BE49-F238E27FC236}">
                <a16:creationId xmlns:a16="http://schemas.microsoft.com/office/drawing/2014/main" id="{E85BF48A-FF5C-8145-95A7-EE66A87C73DF}"/>
              </a:ext>
            </a:extLst>
          </p:cNvPr>
          <p:cNvSpPr>
            <a:spLocks noGrp="1"/>
          </p:cNvSpPr>
          <p:nvPr>
            <p:ph type="sldNum" sz="quarter" idx="3"/>
          </p:nvPr>
        </p:nvSpPr>
        <p:spPr>
          <a:xfrm>
            <a:off x="3850443" y="9428584"/>
            <a:ext cx="2945659" cy="498055"/>
          </a:xfrm>
          <a:prstGeom prst="rect">
            <a:avLst/>
          </a:prstGeom>
        </p:spPr>
        <p:txBody>
          <a:bodyPr vert="horz" lIns="91440" tIns="45720" rIns="91440" bIns="45720" rtlCol="0" anchor="b"/>
          <a:lstStyle>
            <a:lvl1pPr algn="r">
              <a:defRPr sz="1200"/>
            </a:lvl1pPr>
          </a:lstStyle>
          <a:p>
            <a:fld id="{A35F0CC5-85BE-A64A-BD47-54C66F7E93E3}" type="slidenum">
              <a:rPr lang="en-US" smtClean="0">
                <a:latin typeface="Huawei Sans" panose="020C0503030203020204" pitchFamily="34" charset="0"/>
              </a:rPr>
              <a:t>‹nº›</a:t>
            </a:fld>
            <a:endParaRPr lang="en-US" dirty="0">
              <a:latin typeface="Huawei Sans" panose="020C0503030203020204" pitchFamily="34" charset="0"/>
            </a:endParaRPr>
          </a:p>
        </p:txBody>
      </p:sp>
    </p:spTree>
    <p:extLst>
      <p:ext uri="{BB962C8B-B14F-4D97-AF65-F5344CB8AC3E}">
        <p14:creationId xmlns:p14="http://schemas.microsoft.com/office/powerpoint/2010/main" val="40190952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432437" y="779463"/>
            <a:ext cx="5932800" cy="3337748"/>
          </a:xfrm>
          <a:prstGeom prst="rect">
            <a:avLst/>
          </a:prstGeom>
          <a:noFill/>
          <a:ln w="12700">
            <a:solidFill>
              <a:prstClr val="black"/>
            </a:solidFill>
          </a:ln>
        </p:spPr>
        <p:txBody>
          <a:bodyPr vert="horz" lIns="91440" tIns="45720" rIns="91440" bIns="45720" rtlCol="0" anchor="ctr"/>
          <a:lstStyle/>
          <a:p>
            <a:endParaRPr lang="en-US">
              <a:latin typeface="Huawei Sans" panose="020C0503030203020204" pitchFamily="34" charset="0"/>
            </a:endParaRPr>
          </a:p>
        </p:txBody>
      </p:sp>
      <p:sp>
        <p:nvSpPr>
          <p:cNvPr id="5" name="Notes Placeholder 4"/>
          <p:cNvSpPr>
            <a:spLocks noGrp="1"/>
          </p:cNvSpPr>
          <p:nvPr>
            <p:ph type="body" sz="quarter" idx="3"/>
          </p:nvPr>
        </p:nvSpPr>
        <p:spPr>
          <a:xfrm>
            <a:off x="432437" y="4596397"/>
            <a:ext cx="5932800" cy="5108400"/>
          </a:xfrm>
          <a:prstGeom prst="rect">
            <a:avLst/>
          </a:prstGeom>
        </p:spPr>
        <p:txBody>
          <a:bodyPr vert="horz" lIns="91440" tIns="45720" rIns="91440" bIns="45720" rtlCol="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44632111"/>
      </p:ext>
    </p:extLst>
  </p:cSld>
  <p:clrMap bg1="lt1" tx1="dk1" bg2="lt2" tx2="dk2" accent1="accent1" accent2="accent2" accent3="accent3" accent4="accent4" accent5="accent5" accent6="accent6" hlink="hlink" folHlink="folHlink"/>
  <p:notesStyle>
    <a:lvl1pPr marL="180000" indent="-180000" algn="l" defTabSz="1219304" rtl="0" eaLnBrk="1" latinLnBrk="0" hangingPunct="1">
      <a:lnSpc>
        <a:spcPct val="125000"/>
      </a:lnSpc>
      <a:spcAft>
        <a:spcPts val="600"/>
      </a:spcAft>
      <a:buFont typeface="Huawei Sans" panose="020C0503030203020204" pitchFamily="34" charset="0"/>
      <a:buChar char="•"/>
      <a:defRPr sz="1100" kern="1200">
        <a:solidFill>
          <a:schemeClr val="tx1"/>
        </a:solidFill>
        <a:latin typeface="+mn-lt"/>
        <a:ea typeface="+mn-ea"/>
        <a:cs typeface="+mn-cs"/>
      </a:defRPr>
    </a:lvl1pPr>
    <a:lvl2pPr marL="540000" indent="-180000" algn="l" defTabSz="1219304" rtl="0" eaLnBrk="1" latinLnBrk="0" hangingPunct="1">
      <a:lnSpc>
        <a:spcPct val="125000"/>
      </a:lnSpc>
      <a:spcAft>
        <a:spcPts val="600"/>
      </a:spcAft>
      <a:buClrTx/>
      <a:buFont typeface="Huawei Sans" panose="020C0503030203020204" pitchFamily="34" charset="0"/>
      <a:buChar char="▫"/>
      <a:defRPr sz="1100" kern="1200">
        <a:solidFill>
          <a:schemeClr val="tx1"/>
        </a:solidFill>
        <a:latin typeface="+mn-lt"/>
        <a:ea typeface="+mn-ea"/>
        <a:cs typeface="+mn-cs"/>
      </a:defRPr>
    </a:lvl2pPr>
    <a:lvl3pPr marL="900000" indent="-180000" algn="l" defTabSz="1219304" rtl="0" eaLnBrk="1" latinLnBrk="0" hangingPunct="1">
      <a:lnSpc>
        <a:spcPct val="125000"/>
      </a:lnSpc>
      <a:spcAft>
        <a:spcPts val="600"/>
      </a:spcAft>
      <a:buFont typeface="微软雅黑" panose="020B0503020204020204" pitchFamily="34" charset="-122"/>
      <a:buChar char="▪"/>
      <a:defRPr sz="1100" kern="1200">
        <a:solidFill>
          <a:schemeClr val="tx1"/>
        </a:solidFill>
        <a:latin typeface="+mn-lt"/>
        <a:ea typeface="+mn-ea"/>
        <a:cs typeface="+mn-cs"/>
      </a:defRPr>
    </a:lvl3pPr>
    <a:lvl4pPr marL="1260000" indent="-180000" algn="l" defTabSz="1219304" rtl="0" eaLnBrk="1" latinLnBrk="0" hangingPunct="1">
      <a:lnSpc>
        <a:spcPct val="125000"/>
      </a:lnSpc>
      <a:spcAft>
        <a:spcPts val="600"/>
      </a:spcAft>
      <a:buFont typeface="Huawei Sans" panose="020C0503030203020204" pitchFamily="34" charset="0"/>
      <a:buChar char="−"/>
      <a:defRPr sz="1100" kern="1200">
        <a:solidFill>
          <a:schemeClr val="tx1"/>
        </a:solidFill>
        <a:latin typeface="+mn-lt"/>
        <a:ea typeface="+mn-ea"/>
        <a:cs typeface="+mn-cs"/>
      </a:defRPr>
    </a:lvl4pPr>
    <a:lvl5pPr marL="1620000" indent="-180000" algn="l" defTabSz="1219304" rtl="0" eaLnBrk="1" latinLnBrk="0" hangingPunct="1">
      <a:lnSpc>
        <a:spcPct val="125000"/>
      </a:lnSpc>
      <a:spcAft>
        <a:spcPts val="600"/>
      </a:spcAft>
      <a:buFont typeface="Huawei Sans" panose="020C0503030203020204" pitchFamily="34" charset="0"/>
      <a:buChar char="~"/>
      <a:defRPr sz="1100" kern="1200">
        <a:solidFill>
          <a:schemeClr val="tx1"/>
        </a:solidFill>
        <a:latin typeface="+mn-lt"/>
        <a:ea typeface="+mn-ea"/>
        <a:cs typeface="+mn-cs"/>
      </a:defRPr>
    </a:lvl5pPr>
    <a:lvl6pPr marL="3048261" algn="l" defTabSz="1219304" rtl="0" eaLnBrk="1" latinLnBrk="0" hangingPunct="1">
      <a:defRPr sz="1600" kern="1200">
        <a:solidFill>
          <a:schemeClr val="tx1"/>
        </a:solidFill>
        <a:latin typeface="+mn-lt"/>
        <a:ea typeface="+mn-ea"/>
        <a:cs typeface="+mn-cs"/>
      </a:defRPr>
    </a:lvl6pPr>
    <a:lvl7pPr marL="3657913" algn="l" defTabSz="1219304" rtl="0" eaLnBrk="1" latinLnBrk="0" hangingPunct="1">
      <a:defRPr sz="1600" kern="1200">
        <a:solidFill>
          <a:schemeClr val="tx1"/>
        </a:solidFill>
        <a:latin typeface="+mn-lt"/>
        <a:ea typeface="+mn-ea"/>
        <a:cs typeface="+mn-cs"/>
      </a:defRPr>
    </a:lvl7pPr>
    <a:lvl8pPr marL="4267566" algn="l" defTabSz="1219304" rtl="0" eaLnBrk="1" latinLnBrk="0" hangingPunct="1">
      <a:defRPr sz="1600" kern="1200">
        <a:solidFill>
          <a:schemeClr val="tx1"/>
        </a:solidFill>
        <a:latin typeface="+mn-lt"/>
        <a:ea typeface="+mn-ea"/>
        <a:cs typeface="+mn-cs"/>
      </a:defRPr>
    </a:lvl8pPr>
    <a:lvl9pPr marL="4877219" algn="l" defTabSz="1219304" rtl="0" eaLnBrk="1" latinLnBrk="0" hangingPunct="1">
      <a:defRPr sz="1600" kern="1200">
        <a:solidFill>
          <a:schemeClr val="tx1"/>
        </a:solidFill>
        <a:latin typeface="+mn-lt"/>
        <a:ea typeface="+mn-ea"/>
        <a:cs typeface="+mn-cs"/>
      </a:defRPr>
    </a:lvl9pPr>
  </p:notesStyle>
  <p:extLst>
    <p:ext uri="{620B2872-D7B9-4A21-9093-7833F8D536E1}">
      <p15:sldGuideLst xmlns:p15="http://schemas.microsoft.com/office/powerpoint/2012/main">
        <p15:guide id="2" orient="horz" pos="2886" userDrawn="1">
          <p15:clr>
            <a:srgbClr val="F26B43"/>
          </p15:clr>
        </p15:guide>
        <p15:guide id="3" orient="horz" pos="482" userDrawn="1">
          <p15:clr>
            <a:srgbClr val="F26B43"/>
          </p15:clr>
        </p15:guide>
        <p15:guide id="4" orient="horz" pos="2591" userDrawn="1">
          <p15:clr>
            <a:srgbClr val="F26B43"/>
          </p15:clr>
        </p15:guide>
        <p15:guide id="5" orient="horz" pos="2160" userDrawn="1">
          <p15:clr>
            <a:srgbClr val="F26B43"/>
          </p15:clr>
        </p15:guide>
      </p15:sldGuideLst>
    </p:ext>
  </p:extLst>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31800" y="779463"/>
            <a:ext cx="5934075" cy="3338512"/>
          </a:xfrm>
        </p:spPr>
      </p:sp>
      <p:sp>
        <p:nvSpPr>
          <p:cNvPr id="3" name="备注占位符 2"/>
          <p:cNvSpPr>
            <a:spLocks noGrp="1"/>
          </p:cNvSpPr>
          <p:nvPr>
            <p:ph type="body" idx="1"/>
          </p:nvPr>
        </p:nvSpPr>
        <p:spPr/>
        <p:txBody>
          <a:bodyPr/>
          <a:lstStyle/>
          <a:p>
            <a:endParaRPr lang="zh-CN" altLang="en-US">
              <a:latin typeface="Huawei Sans" panose="020C0503030203020204" pitchFamily="34" charset="0"/>
            </a:endParaRPr>
          </a:p>
        </p:txBody>
      </p:sp>
    </p:spTree>
    <p:extLst>
      <p:ext uri="{BB962C8B-B14F-4D97-AF65-F5344CB8AC3E}">
        <p14:creationId xmlns:p14="http://schemas.microsoft.com/office/powerpoint/2010/main" val="20532407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31800" y="779463"/>
            <a:ext cx="5934075" cy="3338512"/>
          </a:xfrm>
        </p:spPr>
      </p:sp>
      <p:sp>
        <p:nvSpPr>
          <p:cNvPr id="3" name="备注占位符 2"/>
          <p:cNvSpPr>
            <a:spLocks noGrp="1"/>
          </p:cNvSpPr>
          <p:nvPr>
            <p:ph type="body" idx="1"/>
          </p:nvPr>
        </p:nvSpPr>
        <p:spPr/>
        <p:txBody>
          <a:bodyPr/>
          <a:lstStyle/>
          <a:p>
            <a:r>
              <a:rPr lang="en-US">
                <a:latin typeface="Huawei Sans" panose="020C0503030203020204" pitchFamily="34" charset="0"/>
              </a:rPr>
              <a:t>A fiber consists of the core (high refractive index), cladding (low refractive index), and coating.</a:t>
            </a:r>
          </a:p>
          <a:p>
            <a:r>
              <a:rPr lang="en-US">
                <a:latin typeface="Huawei Sans" panose="020C0503030203020204" pitchFamily="34" charset="0"/>
              </a:rPr>
              <a:t>Single-mode fibers support only one transmission mode, which for example, corresponds to a certain incidence angle or direction. The core diameter is 8–10 μm, the dispersion is small, the operating wavelength is 1310–1550 nm, the transmission distance is about dozens of kilometers, the color of the fiber is yellow, and the fiber is marked with 9/125 or 10/125.</a:t>
            </a:r>
          </a:p>
          <a:p>
            <a:r>
              <a:rPr lang="en-US">
                <a:latin typeface="Huawei Sans" panose="020C0503030203020204" pitchFamily="34" charset="0"/>
              </a:rPr>
              <a:t>Multi-mode fibers support multiple transmission modes, which for example, correspond to multiple incidence angles or directions. The core diameter is 50–62.5 μm, the dispersion is large, the operating wavelength is 850 nm or 1310 nm, the transmission distance is several kilometers, the color of the fiber is orange, and the fiber is marked with 50/125 or 62.5/125.</a:t>
            </a:r>
          </a:p>
          <a:p>
            <a:r>
              <a:rPr lang="en-US">
                <a:latin typeface="Huawei Sans" panose="020C0503030203020204" pitchFamily="34" charset="0"/>
              </a:rPr>
              <a:t>A pigtail is an optical fiber that has one optical connector at only one end. It is usually used to splice with bare optical fibers so that there is one connector at each end. In this case, it can be connected to communication devices or passive optical fiber adapters.</a:t>
            </a:r>
          </a:p>
          <a:p>
            <a:r>
              <a:rPr lang="en-US">
                <a:latin typeface="Huawei Sans" panose="020C0503030203020204" pitchFamily="34" charset="0"/>
              </a:rPr>
              <a:t>A fiber patch cord is an optical fiber with one optical connector at each end. It is generally used for interconnection between devices.</a:t>
            </a:r>
          </a:p>
          <a:p>
            <a:endParaRPr lang="zh-CN" altLang="en-US" dirty="0">
              <a:latin typeface="Huawei Sans" panose="020C0503030203020204" pitchFamily="34" charset="0"/>
            </a:endParaRPr>
          </a:p>
        </p:txBody>
      </p:sp>
    </p:spTree>
    <p:extLst>
      <p:ext uri="{BB962C8B-B14F-4D97-AF65-F5344CB8AC3E}">
        <p14:creationId xmlns:p14="http://schemas.microsoft.com/office/powerpoint/2010/main" val="27602707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31800" y="779463"/>
            <a:ext cx="5934075" cy="3338512"/>
          </a:xfrm>
        </p:spPr>
      </p:sp>
      <p:sp>
        <p:nvSpPr>
          <p:cNvPr id="3" name="备注占位符 2"/>
          <p:cNvSpPr>
            <a:spLocks noGrp="1"/>
          </p:cNvSpPr>
          <p:nvPr>
            <p:ph type="body" idx="1"/>
          </p:nvPr>
        </p:nvSpPr>
        <p:spPr/>
        <p:txBody>
          <a:bodyPr/>
          <a:lstStyle/>
          <a:p>
            <a:pPr marL="180000" marR="0" lvl="0" indent="-180000" algn="l" defTabSz="1219304" rtl="0" eaLnBrk="1" fontAlgn="auto" latinLnBrk="0" hangingPunct="1">
              <a:lnSpc>
                <a:spcPct val="125000"/>
              </a:lnSpc>
              <a:spcBef>
                <a:spcPts val="0"/>
              </a:spcBef>
              <a:spcAft>
                <a:spcPts val="600"/>
              </a:spcAft>
              <a:buClrTx/>
              <a:buSzTx/>
              <a:buFont typeface="Huawei Sans" panose="020C0503030203020204" pitchFamily="34" charset="0"/>
              <a:buChar char="•"/>
              <a:tabLst/>
              <a:defRPr/>
            </a:pPr>
            <a:r>
              <a:rPr lang="en-US" sz="1100" dirty="0">
                <a:latin typeface="Huawei Sans" panose="020C0503030203020204" pitchFamily="34" charset="0"/>
                <a:ea typeface="方正兰亭黑简体" panose="02000000000000000000" pitchFamily="2" charset="-122"/>
              </a:rPr>
              <a:t>Note: A dry structure indicates no liquid is in the optical cable. Generally, optical cables are filled with cable paste and fiber paste, which is not the case for the dry structure.</a:t>
            </a:r>
          </a:p>
          <a:p>
            <a:pPr marL="180000" marR="0" lvl="0" indent="-180000" algn="l" defTabSz="1219304" rtl="0" eaLnBrk="1" fontAlgn="auto" latinLnBrk="0" hangingPunct="1">
              <a:lnSpc>
                <a:spcPct val="125000"/>
              </a:lnSpc>
              <a:spcBef>
                <a:spcPts val="0"/>
              </a:spcBef>
              <a:spcAft>
                <a:spcPts val="600"/>
              </a:spcAft>
              <a:buClrTx/>
              <a:buSzTx/>
              <a:buFont typeface="Huawei Sans" panose="020C0503030203020204" pitchFamily="34" charset="0"/>
              <a:buChar char="•"/>
              <a:tabLst/>
              <a:defRPr/>
            </a:pPr>
            <a:r>
              <a:rPr lang="pt-BR" sz="1100" dirty="0">
                <a:latin typeface="Huawei Sans" panose="020C0503030203020204" pitchFamily="34" charset="0"/>
                <a:ea typeface="方正兰亭黑简体" panose="02000000000000000000" pitchFamily="2" charset="-122"/>
              </a:rPr>
              <a:t>DE: cabos diretamente enterrados. São cabos projetados para instalação em redes subterrâneas diretamente enterradas. Por não precisarem de duto o custo de instalação é mais baixo. Esse é um cabo </a:t>
            </a:r>
            <a:r>
              <a:rPr lang="pt-BR" sz="1100" dirty="0" err="1">
                <a:latin typeface="Huawei Sans" panose="020C0503030203020204" pitchFamily="34" charset="0"/>
                <a:ea typeface="方正兰亭黑简体" panose="02000000000000000000" pitchFamily="2" charset="-122"/>
              </a:rPr>
              <a:t>geleado</a:t>
            </a:r>
            <a:r>
              <a:rPr lang="pt-BR" sz="1100" dirty="0">
                <a:latin typeface="Huawei Sans" panose="020C0503030203020204" pitchFamily="34" charset="0"/>
                <a:ea typeface="方正兰亭黑简体" panose="02000000000000000000" pitchFamily="2" charset="-122"/>
              </a:rPr>
              <a:t>, que pode ter até 144 fibras e possui um revestimento de poliamida.</a:t>
            </a:r>
          </a:p>
          <a:p>
            <a:pPr marL="180000" marR="0" lvl="0" indent="-180000" algn="l" defTabSz="1219304" rtl="0" eaLnBrk="1" fontAlgn="auto" latinLnBrk="0" hangingPunct="1">
              <a:lnSpc>
                <a:spcPct val="125000"/>
              </a:lnSpc>
              <a:spcBef>
                <a:spcPts val="0"/>
              </a:spcBef>
              <a:spcAft>
                <a:spcPts val="600"/>
              </a:spcAft>
              <a:buClrTx/>
              <a:buSzTx/>
              <a:buFont typeface="Huawei Sans" panose="020C0503030203020204" pitchFamily="34" charset="0"/>
              <a:buChar char="•"/>
              <a:tabLst/>
              <a:defRPr/>
            </a:pPr>
            <a:r>
              <a:rPr lang="pt-BR" sz="1100" dirty="0">
                <a:latin typeface="Huawei Sans" panose="020C0503030203020204" pitchFamily="34" charset="0"/>
                <a:ea typeface="方正兰亭黑简体" panose="02000000000000000000" pitchFamily="2" charset="-122"/>
              </a:rPr>
              <a:t>DD: cabos enterrados em duto. São cabos para aplicação subterrânea em duto e aérea por </a:t>
            </a:r>
            <a:r>
              <a:rPr lang="pt-BR" sz="1100" dirty="0" err="1">
                <a:latin typeface="Huawei Sans" panose="020C0503030203020204" pitchFamily="34" charset="0"/>
                <a:ea typeface="方正兰亭黑简体" panose="02000000000000000000" pitchFamily="2" charset="-122"/>
              </a:rPr>
              <a:t>espinamento</a:t>
            </a:r>
            <a:r>
              <a:rPr lang="pt-BR" sz="1100" dirty="0">
                <a:latin typeface="Huawei Sans" panose="020C0503030203020204" pitchFamily="34" charset="0"/>
                <a:ea typeface="方正兰亭黑简体" panose="02000000000000000000" pitchFamily="2" charset="-122"/>
              </a:rPr>
              <a:t> em redes de </a:t>
            </a:r>
            <a:r>
              <a:rPr lang="pt-BR" sz="1100" dirty="0" err="1">
                <a:latin typeface="Huawei Sans" panose="020C0503030203020204" pitchFamily="34" charset="0"/>
                <a:ea typeface="方正兰亭黑简体" panose="02000000000000000000" pitchFamily="2" charset="-122"/>
              </a:rPr>
              <a:t>backbone</a:t>
            </a:r>
            <a:r>
              <a:rPr lang="pt-BR" sz="1100" dirty="0">
                <a:latin typeface="Huawei Sans" panose="020C0503030203020204" pitchFamily="34" charset="0"/>
                <a:ea typeface="方正兰亭黑简体" panose="02000000000000000000" pitchFamily="2" charset="-122"/>
              </a:rPr>
              <a:t>. Os cabos DD da HT Cabos podem ter até 288 fibras, podendo ser do tipo </a:t>
            </a:r>
            <a:r>
              <a:rPr lang="pt-BR" sz="1100" dirty="0" err="1">
                <a:latin typeface="Huawei Sans" panose="020C0503030203020204" pitchFamily="34" charset="0"/>
                <a:ea typeface="方正兰亭黑简体" panose="02000000000000000000" pitchFamily="2" charset="-122"/>
              </a:rPr>
              <a:t>geleado</a:t>
            </a:r>
            <a:r>
              <a:rPr lang="pt-BR" sz="1100" dirty="0">
                <a:latin typeface="Huawei Sans" panose="020C0503030203020204" pitchFamily="34" charset="0"/>
                <a:ea typeface="方正兰亭黑简体" panose="02000000000000000000" pitchFamily="2" charset="-122"/>
              </a:rPr>
              <a:t> (G), seco (S) ou totalmente seco (TS).</a:t>
            </a:r>
          </a:p>
          <a:p>
            <a:pPr marL="180000" marR="0" lvl="0" indent="-180000" algn="l" defTabSz="1219304" rtl="0" eaLnBrk="1" fontAlgn="auto" latinLnBrk="0" hangingPunct="1">
              <a:lnSpc>
                <a:spcPct val="125000"/>
              </a:lnSpc>
              <a:spcBef>
                <a:spcPts val="0"/>
              </a:spcBef>
              <a:spcAft>
                <a:spcPts val="600"/>
              </a:spcAft>
              <a:buClrTx/>
              <a:buSzTx/>
              <a:buFont typeface="Huawei Sans" panose="020C0503030203020204" pitchFamily="34" charset="0"/>
              <a:buChar char="•"/>
              <a:tabLst/>
              <a:defRPr/>
            </a:pPr>
            <a:r>
              <a:rPr lang="pt-BR" sz="1100" dirty="0">
                <a:latin typeface="Huawei Sans" panose="020C0503030203020204" pitchFamily="34" charset="0"/>
                <a:ea typeface="方正兰亭黑简体" panose="02000000000000000000" pitchFamily="2" charset="-122"/>
              </a:rPr>
              <a:t>DDR: cabos enterrados em duto com proteção contra ataque de roedores</a:t>
            </a:r>
          </a:p>
          <a:p>
            <a:pPr marL="180000" marR="0" lvl="0" indent="-180000" algn="l" defTabSz="1219304" rtl="0" eaLnBrk="1" fontAlgn="auto" latinLnBrk="0" hangingPunct="1">
              <a:lnSpc>
                <a:spcPct val="125000"/>
              </a:lnSpc>
              <a:spcBef>
                <a:spcPts val="0"/>
              </a:spcBef>
              <a:spcAft>
                <a:spcPts val="600"/>
              </a:spcAft>
              <a:buClrTx/>
              <a:buSzTx/>
              <a:buFont typeface="Huawei Sans" panose="020C0503030203020204" pitchFamily="34" charset="0"/>
              <a:buChar char="•"/>
              <a:tabLst/>
              <a:defRPr/>
            </a:pPr>
            <a:r>
              <a:rPr lang="pt-BR" sz="1100" dirty="0">
                <a:latin typeface="Huawei Sans" panose="020C0503030203020204" pitchFamily="34" charset="0"/>
                <a:ea typeface="方正兰亭黑简体" panose="02000000000000000000" pitchFamily="2" charset="-122"/>
              </a:rPr>
              <a:t>Assim como os cabos DD, os cabos DDR são cabos ópticos dielétricos para instalação em duto ou em área </a:t>
            </a:r>
            <a:r>
              <a:rPr lang="pt-BR" sz="1100" dirty="0" err="1">
                <a:latin typeface="Huawei Sans" panose="020C0503030203020204" pitchFamily="34" charset="0"/>
                <a:ea typeface="方正兰亭黑简体" panose="02000000000000000000" pitchFamily="2" charset="-122"/>
              </a:rPr>
              <a:t>espinada</a:t>
            </a:r>
            <a:r>
              <a:rPr lang="pt-BR" sz="1100" dirty="0">
                <a:latin typeface="Huawei Sans" panose="020C0503030203020204" pitchFamily="34" charset="0"/>
                <a:ea typeface="方正兰亭黑简体" panose="02000000000000000000" pitchFamily="2" charset="-122"/>
              </a:rPr>
              <a:t>, porém possuem uma proteção contra ataque de roedores feita de fibra de vidro.</a:t>
            </a:r>
            <a:endParaRPr lang="en-US" sz="1100" dirty="0">
              <a:latin typeface="Huawei Sans" panose="020C0503030203020204" pitchFamily="34" charset="0"/>
              <a:ea typeface="方正兰亭黑简体" panose="02000000000000000000" pitchFamily="2" charset="-122"/>
            </a:endParaRPr>
          </a:p>
          <a:p>
            <a:endParaRPr lang="zh-CN" altLang="en-US" dirty="0">
              <a:latin typeface="Huawei Sans" panose="020C0503030203020204" pitchFamily="34" charset="0"/>
            </a:endParaRPr>
          </a:p>
        </p:txBody>
      </p:sp>
    </p:spTree>
    <p:extLst>
      <p:ext uri="{BB962C8B-B14F-4D97-AF65-F5344CB8AC3E}">
        <p14:creationId xmlns:p14="http://schemas.microsoft.com/office/powerpoint/2010/main" val="33257734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31800" y="779463"/>
            <a:ext cx="5934075" cy="3338512"/>
          </a:xfrm>
        </p:spPr>
      </p:sp>
      <p:sp>
        <p:nvSpPr>
          <p:cNvPr id="3" name="备注占位符 2"/>
          <p:cNvSpPr>
            <a:spLocks noGrp="1"/>
          </p:cNvSpPr>
          <p:nvPr>
            <p:ph type="body" idx="1"/>
          </p:nvPr>
        </p:nvSpPr>
        <p:spPr/>
        <p:txBody>
          <a:bodyPr/>
          <a:lstStyle/>
          <a:p>
            <a:endParaRPr lang="zh-CN" altLang="en-US">
              <a:latin typeface="Huawei Sans" panose="020C0503030203020204" pitchFamily="34" charset="0"/>
            </a:endParaRPr>
          </a:p>
        </p:txBody>
      </p:sp>
    </p:spTree>
    <p:extLst>
      <p:ext uri="{BB962C8B-B14F-4D97-AF65-F5344CB8AC3E}">
        <p14:creationId xmlns:p14="http://schemas.microsoft.com/office/powerpoint/2010/main" val="16388730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31800" y="779463"/>
            <a:ext cx="5934075" cy="3338512"/>
          </a:xfrm>
        </p:spPr>
      </p:sp>
      <p:sp>
        <p:nvSpPr>
          <p:cNvPr id="3" name="备注占位符 2"/>
          <p:cNvSpPr>
            <a:spLocks noGrp="1"/>
          </p:cNvSpPr>
          <p:nvPr>
            <p:ph type="body" idx="1"/>
          </p:nvPr>
        </p:nvSpPr>
        <p:spPr/>
        <p:txBody>
          <a:bodyPr/>
          <a:lstStyle/>
          <a:p>
            <a:endParaRPr lang="zh-CN" altLang="en-US">
              <a:latin typeface="Huawei Sans" panose="020C0503030203020204" pitchFamily="34" charset="0"/>
            </a:endParaRPr>
          </a:p>
        </p:txBody>
      </p:sp>
    </p:spTree>
    <p:extLst>
      <p:ext uri="{BB962C8B-B14F-4D97-AF65-F5344CB8AC3E}">
        <p14:creationId xmlns:p14="http://schemas.microsoft.com/office/powerpoint/2010/main" val="28240384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31800" y="779463"/>
            <a:ext cx="5934075" cy="3338512"/>
          </a:xfrm>
        </p:spPr>
      </p:sp>
      <p:sp>
        <p:nvSpPr>
          <p:cNvPr id="3" name="备注占位符 2"/>
          <p:cNvSpPr>
            <a:spLocks noGrp="1"/>
          </p:cNvSpPr>
          <p:nvPr>
            <p:ph type="body" idx="1"/>
          </p:nvPr>
        </p:nvSpPr>
        <p:spPr/>
        <p:txBody>
          <a:bodyPr/>
          <a:lstStyle/>
          <a:p>
            <a:r>
              <a:rPr lang="en-US" sz="1100" dirty="0">
                <a:latin typeface="Huawei Sans" panose="020C0503030203020204" pitchFamily="34" charset="0"/>
                <a:ea typeface="方正兰亭黑简体" panose="02000000000000000000" pitchFamily="2" charset="-122"/>
                <a:cs typeface="Huawei Sans" panose="020C0503030203020204" pitchFamily="34" charset="0"/>
              </a:rPr>
              <a:t>ORL: Optical Return Loss</a:t>
            </a:r>
          </a:p>
          <a:p>
            <a:r>
              <a:rPr lang="en-US" sz="1100" dirty="0">
                <a:latin typeface="Huawei Sans" panose="020C0503030203020204" pitchFamily="34" charset="0"/>
                <a:ea typeface="方正兰亭黑简体" panose="02000000000000000000" pitchFamily="2" charset="-122"/>
                <a:cs typeface="Huawei Sans" panose="020C0503030203020204" pitchFamily="34" charset="0"/>
              </a:rPr>
              <a:t>An optical connector is inserted into an adapter to connect fibers. The precision is divided into PC plane-blue, UPC spherical-blue, and APC inclined plane-green by cross section.</a:t>
            </a:r>
          </a:p>
          <a:p>
            <a:r>
              <a:rPr lang="en-US" sz="1100" dirty="0">
                <a:latin typeface="Huawei Sans" panose="020C0503030203020204" pitchFamily="34" charset="0"/>
                <a:ea typeface="方正兰亭黑简体" panose="02000000000000000000" pitchFamily="2" charset="-122"/>
                <a:cs typeface="Huawei Sans" panose="020C0503030203020204" pitchFamily="34" charset="0"/>
              </a:rPr>
              <a:t>The APC cannot be interconnected with the PC/UPC. The APC is mainly used for CATV services.</a:t>
            </a:r>
          </a:p>
          <a:p>
            <a:endParaRPr lang="zh-CN" altLang="en-US" dirty="0">
              <a:latin typeface="Huawei Sans" panose="020C0503030203020204" pitchFamily="34" charset="0"/>
            </a:endParaRPr>
          </a:p>
        </p:txBody>
      </p:sp>
    </p:spTree>
    <p:extLst>
      <p:ext uri="{BB962C8B-B14F-4D97-AF65-F5344CB8AC3E}">
        <p14:creationId xmlns:p14="http://schemas.microsoft.com/office/powerpoint/2010/main" val="23153291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31800" y="779463"/>
            <a:ext cx="5934075" cy="3338512"/>
          </a:xfrm>
        </p:spPr>
      </p:sp>
      <p:sp>
        <p:nvSpPr>
          <p:cNvPr id="3" name="备注占位符 2"/>
          <p:cNvSpPr>
            <a:spLocks noGrp="1"/>
          </p:cNvSpPr>
          <p:nvPr>
            <p:ph type="body" idx="1"/>
          </p:nvPr>
        </p:nvSpPr>
        <p:spPr/>
        <p:txBody>
          <a:bodyPr/>
          <a:lstStyle/>
          <a:p>
            <a:r>
              <a:rPr lang="en-US">
                <a:latin typeface="Huawei Sans" panose="020C0503030203020204" pitchFamily="34" charset="0"/>
              </a:rPr>
              <a:t>Mini splitter: It is small-sized and can be used flexibly. It can come with or without connectors to adapt to different scenarios.</a:t>
            </a:r>
          </a:p>
          <a:p>
            <a:r>
              <a:rPr lang="en-US">
                <a:latin typeface="Huawei Sans" panose="020C0503030203020204" pitchFamily="34" charset="0"/>
              </a:rPr>
              <a:t>Box-shaped splitter unit: It uses a modular structure to protect optical components from damage. It features tool-free installation and easy installation and maintenance. Being small-sized and large-capacity, it is widely used in FDTs, FATs, and closures, facilitating centralized goods preparation and subsequent capacity expansion and maintenance. It comes with a pigtail and the color of the input and output cables can be different, which is convenient for use.</a:t>
            </a:r>
          </a:p>
          <a:p>
            <a:r>
              <a:rPr lang="en-US">
                <a:latin typeface="Huawei Sans" panose="020C0503030203020204" pitchFamily="34" charset="0"/>
              </a:rPr>
              <a:t>Rack-mounted splitter unit: It uses a modular design and is compatible with 19-inch and ETSI standard cabinets. It also has a guide rail tray to facilitate maintenance.</a:t>
            </a:r>
          </a:p>
          <a:p>
            <a:r>
              <a:rPr lang="en-US">
                <a:latin typeface="Huawei Sans" panose="020C0503030203020204" pitchFamily="34" charset="0"/>
              </a:rPr>
              <a:t>Slotted splitter unit: It has a modular structure. Optical splitters with different split ratios are stacked using the same module. It features tool-free installation and easy installation and maintenance. It can work with an FAT to support smooth capacity expansion. It comes with a connector.</a:t>
            </a:r>
          </a:p>
          <a:p>
            <a:r>
              <a:rPr lang="en-US">
                <a:latin typeface="Huawei Sans" panose="020C0503030203020204" pitchFamily="34" charset="0"/>
              </a:rPr>
              <a:t>Tray splitter unit: It is installed on guide rails. It is usually used in ODFs and FDTs to implement quick installation. The distance between guide rails can be adjusted.</a:t>
            </a:r>
          </a:p>
          <a:p>
            <a:r>
              <a:rPr lang="en-US">
                <a:latin typeface="Huawei Sans" panose="020C0503030203020204" pitchFamily="34" charset="0"/>
              </a:rPr>
              <a:t>Wall-mounted splitter unit: The integrated design meets the requirements of indoor and outdoor wall-mounted installation scenarios.</a:t>
            </a:r>
          </a:p>
          <a:p>
            <a:endParaRPr lang="zh-CN" altLang="en-US" dirty="0">
              <a:latin typeface="Huawei Sans" panose="020C0503030203020204" pitchFamily="34" charset="0"/>
            </a:endParaRPr>
          </a:p>
        </p:txBody>
      </p:sp>
    </p:spTree>
    <p:extLst>
      <p:ext uri="{BB962C8B-B14F-4D97-AF65-F5344CB8AC3E}">
        <p14:creationId xmlns:p14="http://schemas.microsoft.com/office/powerpoint/2010/main" val="28026153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31800" y="779463"/>
            <a:ext cx="5934075" cy="3338512"/>
          </a:xfrm>
        </p:spPr>
      </p:sp>
      <p:sp>
        <p:nvSpPr>
          <p:cNvPr id="3" name="备注占位符 2"/>
          <p:cNvSpPr>
            <a:spLocks noGrp="1"/>
          </p:cNvSpPr>
          <p:nvPr>
            <p:ph type="body" idx="1"/>
          </p:nvPr>
        </p:nvSpPr>
        <p:spPr/>
        <p:txBody>
          <a:bodyPr/>
          <a:lstStyle/>
          <a:p>
            <a:pPr marL="180000" marR="0" lvl="0" indent="-180000" algn="l" defTabSz="1219304" rtl="0" eaLnBrk="1" fontAlgn="auto" latinLnBrk="0" hangingPunct="1">
              <a:lnSpc>
                <a:spcPct val="125000"/>
              </a:lnSpc>
              <a:spcBef>
                <a:spcPts val="0"/>
              </a:spcBef>
              <a:spcAft>
                <a:spcPts val="600"/>
              </a:spcAft>
              <a:buClrTx/>
              <a:buSzTx/>
              <a:buFont typeface="Huawei Sans" panose="020C0503030203020204" pitchFamily="34" charset="0"/>
              <a:buChar char="•"/>
              <a:tabLst/>
              <a:defRPr/>
            </a:pPr>
            <a:r>
              <a:rPr lang="en-US" sz="1100" b="0">
                <a:latin typeface="Huawei Sans" panose="020C0503030203020204" pitchFamily="34" charset="0"/>
                <a:ea typeface="方正兰亭黑简体" panose="02000000000000000000" pitchFamily="2" charset="-122"/>
                <a:cs typeface="宋体" panose="02010600030101010101" pitchFamily="2" charset="-122"/>
              </a:rPr>
              <a:t>A closure with supportive installation accessories can be installed in a manhole or hand hole, against a pole or a wall, or in aerial or direct-buried mode. The closure is an anti-condensation, water-proof, dust-proof, insect-proof, rodent-proof, and anti-shock apparatus.</a:t>
            </a:r>
          </a:p>
          <a:p>
            <a:endParaRPr lang="zh-CN" altLang="en-US" dirty="0">
              <a:latin typeface="Huawei Sans" panose="020C0503030203020204" pitchFamily="34" charset="0"/>
            </a:endParaRPr>
          </a:p>
        </p:txBody>
      </p:sp>
    </p:spTree>
    <p:extLst>
      <p:ext uri="{BB962C8B-B14F-4D97-AF65-F5344CB8AC3E}">
        <p14:creationId xmlns:p14="http://schemas.microsoft.com/office/powerpoint/2010/main" val="24846059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31800" y="779463"/>
            <a:ext cx="5934075" cy="3338512"/>
          </a:xfrm>
        </p:spPr>
      </p:sp>
      <p:sp>
        <p:nvSpPr>
          <p:cNvPr id="3" name="备注占位符 2"/>
          <p:cNvSpPr>
            <a:spLocks noGrp="1"/>
          </p:cNvSpPr>
          <p:nvPr>
            <p:ph type="body" idx="1"/>
          </p:nvPr>
        </p:nvSpPr>
        <p:spPr/>
        <p:txBody>
          <a:bodyPr/>
          <a:lstStyle/>
          <a:p>
            <a:r>
              <a:rPr lang="en-US">
                <a:latin typeface="Huawei Sans" panose="020C0503030203020204" pitchFamily="34" charset="0"/>
              </a:rPr>
              <a:t>FDT: fiber distribution terminal.</a:t>
            </a:r>
          </a:p>
          <a:p>
            <a:r>
              <a:rPr lang="en-US">
                <a:latin typeface="Huawei Sans" panose="020C0503030203020204" pitchFamily="34" charset="0"/>
              </a:rPr>
              <a:t>FDTs, mainly applied in outdoor scenarios, are resistant to condensation, water, dust, insects, rodents, and shock, and can operate in harsh environments with dramatic climate changes.</a:t>
            </a:r>
          </a:p>
          <a:p>
            <a:r>
              <a:rPr lang="en-US">
                <a:latin typeface="Huawei Sans" panose="020C0503030203020204" pitchFamily="34" charset="0"/>
              </a:rPr>
              <a:t>FAT: fiber access terminal.</a:t>
            </a:r>
          </a:p>
          <a:p>
            <a:r>
              <a:rPr lang="en-US">
                <a:latin typeface="Huawei Sans" panose="020C0503030203020204" pitchFamily="34" charset="0"/>
              </a:rPr>
              <a:t>FATs have independent holes for leading in and out drop cables, improving the reliability of optical cable securing and protection, and facilitating subsequent maintenance. Outdoor FATs are resistant to condensation, water, dust, insects, rodents, and shock, and can operate at harsh climates with sudden changes.</a:t>
            </a:r>
          </a:p>
          <a:p>
            <a:endParaRPr lang="zh-CN" altLang="en-US" dirty="0">
              <a:latin typeface="Huawei Sans" panose="020C0503030203020204" pitchFamily="34" charset="0"/>
            </a:endParaRPr>
          </a:p>
          <a:p>
            <a:endParaRPr lang="zh-CN" altLang="en-US" dirty="0">
              <a:latin typeface="Huawei Sans" panose="020C0503030203020204" pitchFamily="34" charset="0"/>
            </a:endParaRPr>
          </a:p>
          <a:p>
            <a:endParaRPr lang="zh-CN" altLang="en-US" dirty="0">
              <a:latin typeface="Huawei Sans" panose="020C0503030203020204" pitchFamily="34" charset="0"/>
            </a:endParaRPr>
          </a:p>
        </p:txBody>
      </p:sp>
    </p:spTree>
    <p:extLst>
      <p:ext uri="{BB962C8B-B14F-4D97-AF65-F5344CB8AC3E}">
        <p14:creationId xmlns:p14="http://schemas.microsoft.com/office/powerpoint/2010/main" val="10635362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31800" y="779463"/>
            <a:ext cx="5934075" cy="3338512"/>
          </a:xfrm>
        </p:spPr>
      </p:sp>
      <p:sp>
        <p:nvSpPr>
          <p:cNvPr id="3" name="备注占位符 2"/>
          <p:cNvSpPr>
            <a:spLocks noGrp="1"/>
          </p:cNvSpPr>
          <p:nvPr>
            <p:ph type="body" idx="1"/>
          </p:nvPr>
        </p:nvSpPr>
        <p:spPr/>
        <p:txBody>
          <a:bodyPr/>
          <a:lstStyle/>
          <a:p>
            <a:r>
              <a:rPr lang="en-US">
                <a:latin typeface="Huawei Sans" panose="020C0503030203020204" pitchFamily="34" charset="0"/>
              </a:rPr>
              <a:t>An access terminal box (ATB) is used to terminate indoor drop cables, store pigtails, and protect connectors. It has an eye-pleasing appearance and is applicable to home applications.</a:t>
            </a:r>
          </a:p>
          <a:p>
            <a:r>
              <a:rPr lang="en-US">
                <a:latin typeface="Huawei Sans" panose="020C0503030203020204" pitchFamily="34" charset="0"/>
              </a:rPr>
              <a:t>A CTB supports the fusion splicing and distribution of drop cables and also houses the ONT, ONT power distribution system, and other required apparatuses. This achieves integrated management and also beatifies indoor environment.</a:t>
            </a:r>
          </a:p>
          <a:p>
            <a:r>
              <a:rPr lang="en-US">
                <a:latin typeface="Huawei Sans" panose="020C0503030203020204" pitchFamily="34" charset="0"/>
              </a:rPr>
              <a:t>An information box is used to splice, distribute, and route optical cables in an ONU, power distribution, and access sections. It is often used in the POL scenario. An information box can be a 19-inch standard cabinet/chassis, or be customized based on customer requirements.</a:t>
            </a:r>
          </a:p>
          <a:p>
            <a:endParaRPr lang="zh-CN" altLang="en-US" dirty="0">
              <a:latin typeface="Huawei Sans" panose="020C0503030203020204" pitchFamily="34" charset="0"/>
            </a:endParaRPr>
          </a:p>
        </p:txBody>
      </p:sp>
    </p:spTree>
    <p:extLst>
      <p:ext uri="{BB962C8B-B14F-4D97-AF65-F5344CB8AC3E}">
        <p14:creationId xmlns:p14="http://schemas.microsoft.com/office/powerpoint/2010/main" val="28041419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31800" y="779463"/>
            <a:ext cx="5934075" cy="3338512"/>
          </a:xfrm>
        </p:spPr>
      </p:sp>
      <p:sp>
        <p:nvSpPr>
          <p:cNvPr id="3" name="备注占位符 2"/>
          <p:cNvSpPr>
            <a:spLocks noGrp="1"/>
          </p:cNvSpPr>
          <p:nvPr>
            <p:ph type="body" idx="1"/>
          </p:nvPr>
        </p:nvSpPr>
        <p:spPr/>
        <p:txBody>
          <a:bodyPr/>
          <a:lstStyle/>
          <a:p>
            <a:endParaRPr lang="zh-CN" altLang="en-US">
              <a:latin typeface="Huawei Sans" panose="020C0503030203020204" pitchFamily="34" charset="0"/>
            </a:endParaRPr>
          </a:p>
        </p:txBody>
      </p:sp>
    </p:spTree>
    <p:extLst>
      <p:ext uri="{BB962C8B-B14F-4D97-AF65-F5344CB8AC3E}">
        <p14:creationId xmlns:p14="http://schemas.microsoft.com/office/powerpoint/2010/main" val="26090868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31800" y="779463"/>
            <a:ext cx="5934075" cy="3338512"/>
          </a:xfrm>
        </p:spPr>
      </p:sp>
      <p:sp>
        <p:nvSpPr>
          <p:cNvPr id="3" name="备注占位符 2"/>
          <p:cNvSpPr>
            <a:spLocks noGrp="1"/>
          </p:cNvSpPr>
          <p:nvPr>
            <p:ph type="body" idx="1"/>
          </p:nvPr>
        </p:nvSpPr>
        <p:spPr/>
        <p:txBody>
          <a:bodyPr/>
          <a:lstStyle/>
          <a:p>
            <a:endParaRPr lang="zh-CN" altLang="en-US">
              <a:latin typeface="Huawei Sans" panose="020C0503030203020204" pitchFamily="34" charset="0"/>
            </a:endParaRPr>
          </a:p>
        </p:txBody>
      </p:sp>
    </p:spTree>
    <p:extLst>
      <p:ext uri="{BB962C8B-B14F-4D97-AF65-F5344CB8AC3E}">
        <p14:creationId xmlns:p14="http://schemas.microsoft.com/office/powerpoint/2010/main" val="34813922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31800" y="779463"/>
            <a:ext cx="5934075" cy="3338512"/>
          </a:xfrm>
        </p:spPr>
      </p:sp>
      <p:sp>
        <p:nvSpPr>
          <p:cNvPr id="3" name="备注占位符 2"/>
          <p:cNvSpPr>
            <a:spLocks noGrp="1"/>
          </p:cNvSpPr>
          <p:nvPr>
            <p:ph type="body" idx="1"/>
          </p:nvPr>
        </p:nvSpPr>
        <p:spPr/>
        <p:txBody>
          <a:bodyPr/>
          <a:lstStyle/>
          <a:p>
            <a:r>
              <a:rPr lang="en-US" sz="1100">
                <a:latin typeface="Huawei Sans" panose="020C0503030203020204" pitchFamily="34" charset="0"/>
                <a:ea typeface="方正兰亭黑简体" panose="02000000000000000000" pitchFamily="2" charset="-122"/>
                <a:cs typeface="Huawei Sans" panose="020C0503030203020204" pitchFamily="34" charset="0"/>
              </a:rPr>
              <a:t>OSP (outside plant): outside construction/outside engineering/outdoor engineering; engineering of external connections of copper cables and optical cables. All the projects from the ODF/MDF on the line side of one site to the ODF/MDF on the line side of another site.</a:t>
            </a:r>
          </a:p>
          <a:p>
            <a:r>
              <a:rPr lang="en-US" sz="1100">
                <a:latin typeface="Huawei Sans" panose="020C0503030203020204" pitchFamily="34" charset="0"/>
                <a:ea typeface="方正兰亭黑简体" panose="02000000000000000000" pitchFamily="2" charset="-122"/>
                <a:cs typeface="Huawei Sans" panose="020C0503030203020204" pitchFamily="34" charset="0"/>
              </a:rPr>
              <a:t>MDF (main distribution frame): A CO device on which all local loops are terminated.</a:t>
            </a:r>
          </a:p>
          <a:p>
            <a:endParaRPr lang="zh-CN" altLang="en-US" dirty="0">
              <a:latin typeface="Huawei Sans" panose="020C0503030203020204" pitchFamily="34" charset="0"/>
            </a:endParaRPr>
          </a:p>
        </p:txBody>
      </p:sp>
    </p:spTree>
    <p:extLst>
      <p:ext uri="{BB962C8B-B14F-4D97-AF65-F5344CB8AC3E}">
        <p14:creationId xmlns:p14="http://schemas.microsoft.com/office/powerpoint/2010/main" val="111487509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31800" y="779463"/>
            <a:ext cx="5934075" cy="3338512"/>
          </a:xfrm>
        </p:spPr>
      </p:sp>
      <p:sp>
        <p:nvSpPr>
          <p:cNvPr id="3" name="备注占位符 2"/>
          <p:cNvSpPr>
            <a:spLocks noGrp="1"/>
          </p:cNvSpPr>
          <p:nvPr>
            <p:ph type="body" idx="1"/>
          </p:nvPr>
        </p:nvSpPr>
        <p:spPr/>
        <p:txBody>
          <a:bodyPr/>
          <a:lstStyle/>
          <a:p>
            <a:r>
              <a:rPr lang="en-US" sz="1100">
                <a:latin typeface="Huawei Sans" panose="020C0503030203020204" pitchFamily="34" charset="0"/>
                <a:ea typeface="方正兰亭黑简体" panose="02000000000000000000" pitchFamily="2" charset="-122"/>
                <a:cs typeface="Huawei Sans" panose="020C0503030203020204" pitchFamily="34" charset="0"/>
              </a:rPr>
              <a:t>ISP (inside plant): internal line engineering/indoor engineering.</a:t>
            </a:r>
          </a:p>
          <a:p>
            <a:r>
              <a:rPr lang="en-US" sz="1100">
                <a:latin typeface="Huawei Sans" panose="020C0503030203020204" pitchFamily="34" charset="0"/>
                <a:ea typeface="方正兰亭黑简体" panose="02000000000000000000" pitchFamily="2" charset="-122"/>
                <a:cs typeface="Huawei Sans" panose="020C0503030203020204" pitchFamily="34" charset="0"/>
              </a:rPr>
              <a:t>The survey result</a:t>
            </a:r>
            <a:r>
              <a:rPr lang="en-US" sz="1100" baseline="0">
                <a:latin typeface="Huawei Sans" panose="020C0503030203020204" pitchFamily="34" charset="0"/>
                <a:ea typeface="方正兰亭黑简体" panose="02000000000000000000" pitchFamily="2" charset="-122"/>
                <a:cs typeface="Huawei Sans" panose="020C0503030203020204" pitchFamily="34" charset="0"/>
              </a:rPr>
              <a:t> can be used as a reference </a:t>
            </a:r>
            <a:r>
              <a:rPr lang="en-US" sz="1100">
                <a:latin typeface="Huawei Sans" panose="020C0503030203020204" pitchFamily="34" charset="0"/>
                <a:ea typeface="方正兰亭黑简体" panose="02000000000000000000" pitchFamily="2" charset="-122"/>
                <a:cs typeface="Huawei Sans" panose="020C0503030203020204" pitchFamily="34" charset="0"/>
              </a:rPr>
              <a:t>detailed design. Generally, a preliminary survey is followed by a high level design (HLD).</a:t>
            </a:r>
          </a:p>
          <a:p>
            <a:endParaRPr lang="zh-CN" altLang="en-US" dirty="0">
              <a:latin typeface="Huawei Sans" panose="020C0503030203020204" pitchFamily="34" charset="0"/>
            </a:endParaRPr>
          </a:p>
        </p:txBody>
      </p:sp>
    </p:spTree>
    <p:extLst>
      <p:ext uri="{BB962C8B-B14F-4D97-AF65-F5344CB8AC3E}">
        <p14:creationId xmlns:p14="http://schemas.microsoft.com/office/powerpoint/2010/main" val="319720460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31800" y="779463"/>
            <a:ext cx="5934075" cy="3338512"/>
          </a:xfrm>
        </p:spPr>
      </p:sp>
      <p:sp>
        <p:nvSpPr>
          <p:cNvPr id="3" name="备注占位符 2"/>
          <p:cNvSpPr>
            <a:spLocks noGrp="1"/>
          </p:cNvSpPr>
          <p:nvPr>
            <p:ph type="body" idx="1"/>
          </p:nvPr>
        </p:nvSpPr>
        <p:spPr/>
        <p:txBody>
          <a:bodyPr/>
          <a:lstStyle/>
          <a:p>
            <a:r>
              <a:rPr lang="en-US" sz="1100" dirty="0" err="1">
                <a:latin typeface="Huawei Sans" panose="020C0503030203020204" pitchFamily="34" charset="0"/>
                <a:ea typeface="方正兰亭黑简体" panose="02000000000000000000" pitchFamily="2" charset="-122"/>
                <a:cs typeface="Huawei Sans" panose="020C0503030203020204" pitchFamily="34" charset="0"/>
              </a:rPr>
              <a:t>BoQ</a:t>
            </a:r>
            <a:r>
              <a:rPr lang="en-US" sz="1100" dirty="0">
                <a:latin typeface="Huawei Sans" panose="020C0503030203020204" pitchFamily="34" charset="0"/>
                <a:ea typeface="方正兰亭黑简体" panose="02000000000000000000" pitchFamily="2" charset="-122"/>
                <a:cs typeface="Huawei Sans" panose="020C0503030203020204" pitchFamily="34" charset="0"/>
              </a:rPr>
              <a:t>: bill of quantity.</a:t>
            </a:r>
          </a:p>
          <a:p>
            <a:r>
              <a:rPr lang="en-US" dirty="0" err="1">
                <a:latin typeface="Huawei Sans" panose="020C0503030203020204" pitchFamily="34" charset="0"/>
              </a:rPr>
              <a:t>SmartODN</a:t>
            </a:r>
            <a:r>
              <a:rPr lang="en-US" dirty="0">
                <a:latin typeface="Huawei Sans" panose="020C0503030203020204" pitchFamily="34" charset="0"/>
              </a:rPr>
              <a:t>: a planning and design tool developed by Huawei for </a:t>
            </a:r>
            <a:r>
              <a:rPr lang="en-US" dirty="0" err="1">
                <a:latin typeface="Huawei Sans" panose="020C0503030203020204" pitchFamily="34" charset="0"/>
              </a:rPr>
              <a:t>FTTx</a:t>
            </a:r>
            <a:r>
              <a:rPr lang="en-US" dirty="0">
                <a:latin typeface="Huawei Sans" panose="020C0503030203020204" pitchFamily="34" charset="0"/>
              </a:rPr>
              <a:t> scenarios.</a:t>
            </a:r>
          </a:p>
          <a:p>
            <a:endParaRPr lang="zh-CN" altLang="en-US" dirty="0">
              <a:latin typeface="Huawei Sans" panose="020C0503030203020204" pitchFamily="34" charset="0"/>
            </a:endParaRPr>
          </a:p>
        </p:txBody>
      </p:sp>
    </p:spTree>
    <p:extLst>
      <p:ext uri="{BB962C8B-B14F-4D97-AF65-F5344CB8AC3E}">
        <p14:creationId xmlns:p14="http://schemas.microsoft.com/office/powerpoint/2010/main" val="130441928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31800" y="779463"/>
            <a:ext cx="5934075" cy="3338512"/>
          </a:xfrm>
        </p:spPr>
      </p:sp>
      <p:sp>
        <p:nvSpPr>
          <p:cNvPr id="3" name="备注占位符 2"/>
          <p:cNvSpPr>
            <a:spLocks noGrp="1"/>
          </p:cNvSpPr>
          <p:nvPr>
            <p:ph type="body" idx="1"/>
          </p:nvPr>
        </p:nvSpPr>
        <p:spPr/>
        <p:txBody>
          <a:bodyPr/>
          <a:lstStyle/>
          <a:p>
            <a:pPr marL="180000" marR="0" lvl="0" indent="-180000" algn="l" defTabSz="1219304" rtl="0" eaLnBrk="1" fontAlgn="auto" latinLnBrk="0" hangingPunct="1">
              <a:lnSpc>
                <a:spcPct val="125000"/>
              </a:lnSpc>
              <a:spcBef>
                <a:spcPts val="0"/>
              </a:spcBef>
              <a:spcAft>
                <a:spcPts val="600"/>
              </a:spcAft>
              <a:buClrTx/>
              <a:buSzTx/>
              <a:buFont typeface="Huawei Sans" panose="020C0503030203020204" pitchFamily="34" charset="0"/>
              <a:buChar char="•"/>
              <a:tabLst/>
              <a:defRPr/>
            </a:pPr>
            <a:r>
              <a:rPr lang="en-US" sz="1100">
                <a:solidFill>
                  <a:prstClr val="black"/>
                </a:solidFill>
                <a:latin typeface="Huawei Sans" panose="020C0503030203020204" pitchFamily="34" charset="0"/>
                <a:ea typeface="方正兰亭黑简体" panose="02000000000000000000" pitchFamily="2" charset="-122"/>
              </a:rPr>
              <a:t>The preceding data is for reference only. The specific requirements depend on the customer and local regulations. If the customer does not have its own standards, guide the customer to use the minimum values in the design principles to reduce the civil engineering cost.</a:t>
            </a:r>
          </a:p>
          <a:p>
            <a:r>
              <a:rPr lang="en-US">
                <a:latin typeface="Huawei Sans" panose="020C0503030203020204" pitchFamily="34" charset="0"/>
                <a:ea typeface="方正兰亭黑简体" panose="02000000000000000000" pitchFamily="2" charset="-122"/>
              </a:rPr>
              <a:t>For details about the design principles, see the following documents released by Huawei:</a:t>
            </a:r>
          </a:p>
          <a:p>
            <a:pPr lvl="1"/>
            <a:r>
              <a:rPr lang="en-US">
                <a:latin typeface="Huawei Sans" panose="020C0503030203020204" pitchFamily="34" charset="0"/>
                <a:cs typeface="Huawei Sans" panose="020C0503030203020204" pitchFamily="34" charset="0"/>
              </a:rPr>
              <a:t>NIXD112 OSP Implementation Instruction</a:t>
            </a:r>
          </a:p>
          <a:p>
            <a:pPr lvl="1"/>
            <a:r>
              <a:rPr lang="en-US">
                <a:latin typeface="Huawei Sans" panose="020C0503030203020204" pitchFamily="34" charset="0"/>
                <a:cs typeface="Huawei Sans" panose="020C0503030203020204" pitchFamily="34" charset="0"/>
              </a:rPr>
              <a:t>OSP Solution</a:t>
            </a:r>
          </a:p>
          <a:p>
            <a:pPr lvl="1"/>
            <a:r>
              <a:rPr lang="en-US">
                <a:latin typeface="Huawei Sans" panose="020C0503030203020204" pitchFamily="34" charset="0"/>
                <a:cs typeface="Huawei Sans" panose="020C0503030203020204" pitchFamily="34" charset="0"/>
              </a:rPr>
              <a:t>ODN Integration Service Microduct Deployment Guide</a:t>
            </a:r>
          </a:p>
          <a:p>
            <a:pPr lvl="1"/>
            <a:r>
              <a:rPr lang="en-US">
                <a:latin typeface="Huawei Sans" panose="020C0503030203020204" pitchFamily="34" charset="0"/>
                <a:cs typeface="Huawei Sans" panose="020C0503030203020204" pitchFamily="34" charset="0"/>
              </a:rPr>
              <a:t>ODN Integration Service</a:t>
            </a:r>
            <a:r>
              <a:rPr lang="en-US" baseline="0">
                <a:latin typeface="Huawei Sans" panose="020C0503030203020204" pitchFamily="34" charset="0"/>
                <a:cs typeface="Huawei Sans" panose="020C0503030203020204" pitchFamily="34" charset="0"/>
              </a:rPr>
              <a:t> </a:t>
            </a:r>
            <a:r>
              <a:rPr lang="en-US">
                <a:latin typeface="Huawei Sans" panose="020C0503030203020204" pitchFamily="34" charset="0"/>
                <a:cs typeface="Huawei Sans" panose="020C0503030203020204" pitchFamily="34" charset="0"/>
              </a:rPr>
              <a:t>Microduct Testing and Acceptance Guide</a:t>
            </a:r>
          </a:p>
          <a:p>
            <a:endParaRPr lang="zh-CN" altLang="en-US" dirty="0">
              <a:latin typeface="Huawei Sans" panose="020C0503030203020204" pitchFamily="34" charset="0"/>
            </a:endParaRPr>
          </a:p>
        </p:txBody>
      </p:sp>
    </p:spTree>
    <p:extLst>
      <p:ext uri="{BB962C8B-B14F-4D97-AF65-F5344CB8AC3E}">
        <p14:creationId xmlns:p14="http://schemas.microsoft.com/office/powerpoint/2010/main" val="34548857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31800" y="779463"/>
            <a:ext cx="5934075" cy="3338512"/>
          </a:xfrm>
        </p:spPr>
      </p:sp>
      <p:sp>
        <p:nvSpPr>
          <p:cNvPr id="3" name="备注占位符 2"/>
          <p:cNvSpPr>
            <a:spLocks noGrp="1"/>
          </p:cNvSpPr>
          <p:nvPr>
            <p:ph type="body" idx="1"/>
          </p:nvPr>
        </p:nvSpPr>
        <p:spPr/>
        <p:txBody>
          <a:bodyPr/>
          <a:lstStyle/>
          <a:p>
            <a:r>
              <a:rPr lang="en-US">
                <a:latin typeface="Huawei Sans" panose="020C0503030203020204" pitchFamily="34" charset="0"/>
                <a:ea typeface="方正兰亭黑简体" panose="02000000000000000000" pitchFamily="2" charset="-122"/>
              </a:rPr>
              <a:t>For details about the design principles, see the following documents released by Huawei:</a:t>
            </a:r>
          </a:p>
          <a:p>
            <a:pPr lvl="1"/>
            <a:r>
              <a:rPr lang="en-US">
                <a:latin typeface="Huawei Sans" panose="020C0503030203020204" pitchFamily="34" charset="0"/>
                <a:cs typeface="Huawei Sans" panose="020C0503030203020204" pitchFamily="34" charset="0"/>
              </a:rPr>
              <a:t>NIXD112 OSP Implementation Instruction</a:t>
            </a:r>
          </a:p>
          <a:p>
            <a:pPr lvl="1"/>
            <a:r>
              <a:rPr lang="en-US">
                <a:latin typeface="Huawei Sans" panose="020C0503030203020204" pitchFamily="34" charset="0"/>
                <a:cs typeface="Huawei Sans" panose="020C0503030203020204" pitchFamily="34" charset="0"/>
              </a:rPr>
              <a:t>OSP Solution</a:t>
            </a:r>
          </a:p>
          <a:p>
            <a:endParaRPr lang="zh-CN" altLang="en-US" dirty="0">
              <a:latin typeface="Huawei Sans" panose="020C0503030203020204" pitchFamily="34" charset="0"/>
            </a:endParaRPr>
          </a:p>
        </p:txBody>
      </p:sp>
    </p:spTree>
    <p:extLst>
      <p:ext uri="{BB962C8B-B14F-4D97-AF65-F5344CB8AC3E}">
        <p14:creationId xmlns:p14="http://schemas.microsoft.com/office/powerpoint/2010/main" val="424815201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31800" y="779463"/>
            <a:ext cx="5934075" cy="3338512"/>
          </a:xfrm>
        </p:spPr>
      </p:sp>
      <p:sp>
        <p:nvSpPr>
          <p:cNvPr id="3" name="备注占位符 2"/>
          <p:cNvSpPr>
            <a:spLocks noGrp="1"/>
          </p:cNvSpPr>
          <p:nvPr>
            <p:ph type="body" idx="1"/>
          </p:nvPr>
        </p:nvSpPr>
        <p:spPr/>
        <p:txBody>
          <a:bodyPr/>
          <a:lstStyle/>
          <a:p>
            <a:r>
              <a:rPr lang="en-US">
                <a:latin typeface="Huawei Sans" panose="020C0503030203020204" pitchFamily="34" charset="0"/>
                <a:ea typeface="方正兰亭黑简体" panose="02000000000000000000" pitchFamily="2" charset="-122"/>
              </a:rPr>
              <a:t>For details about the design principles, see the following documents released by Huawei:</a:t>
            </a:r>
          </a:p>
          <a:p>
            <a:pPr lvl="1"/>
            <a:r>
              <a:rPr lang="en-US">
                <a:latin typeface="Huawei Sans" panose="020C0503030203020204" pitchFamily="34" charset="0"/>
                <a:cs typeface="Huawei Sans" panose="020C0503030203020204" pitchFamily="34" charset="0"/>
              </a:rPr>
              <a:t>NIXD112 OSP Implementation Instruction</a:t>
            </a:r>
          </a:p>
          <a:p>
            <a:pPr lvl="1"/>
            <a:r>
              <a:rPr lang="en-US">
                <a:latin typeface="Huawei Sans" panose="020C0503030203020204" pitchFamily="34" charset="0"/>
                <a:cs typeface="Huawei Sans" panose="020C0503030203020204" pitchFamily="34" charset="0"/>
              </a:rPr>
              <a:t>OSP Solution</a:t>
            </a:r>
          </a:p>
          <a:p>
            <a:endParaRPr lang="zh-CN" altLang="en-US" dirty="0">
              <a:latin typeface="Huawei Sans" panose="020C0503030203020204" pitchFamily="34" charset="0"/>
            </a:endParaRPr>
          </a:p>
        </p:txBody>
      </p:sp>
    </p:spTree>
    <p:extLst>
      <p:ext uri="{BB962C8B-B14F-4D97-AF65-F5344CB8AC3E}">
        <p14:creationId xmlns:p14="http://schemas.microsoft.com/office/powerpoint/2010/main" val="46826395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31800" y="779463"/>
            <a:ext cx="5934075" cy="3338512"/>
          </a:xfrm>
        </p:spPr>
      </p:sp>
      <p:sp>
        <p:nvSpPr>
          <p:cNvPr id="3" name="备注占位符 2"/>
          <p:cNvSpPr>
            <a:spLocks noGrp="1"/>
          </p:cNvSpPr>
          <p:nvPr>
            <p:ph type="body" idx="1"/>
          </p:nvPr>
        </p:nvSpPr>
        <p:spPr/>
        <p:txBody>
          <a:bodyPr/>
          <a:lstStyle/>
          <a:p>
            <a:r>
              <a:rPr lang="pt-BR" altLang="zh-CN" dirty="0" err="1">
                <a:latin typeface="Huawei Sans" panose="020C0503030203020204" pitchFamily="34" charset="0"/>
              </a:rPr>
              <a:t>Microcabos</a:t>
            </a:r>
            <a:r>
              <a:rPr lang="pt-BR" altLang="zh-CN" dirty="0">
                <a:latin typeface="Huawei Sans" panose="020C0503030203020204" pitchFamily="34" charset="0"/>
              </a:rPr>
              <a:t> e microfibras soprados: </a:t>
            </a:r>
          </a:p>
          <a:p>
            <a:pPr lvl="1"/>
            <a:r>
              <a:rPr lang="pt-BR" altLang="zh-CN" dirty="0">
                <a:latin typeface="Huawei Sans" panose="020C0503030203020204" pitchFamily="34" charset="0"/>
              </a:rPr>
              <a:t>https://xtechlanservices.com.br/servicos/microcabos-microfibras/</a:t>
            </a:r>
            <a:endParaRPr lang="zh-CN" altLang="en-US" dirty="0">
              <a:latin typeface="Huawei Sans" panose="020C0503030203020204" pitchFamily="34" charset="0"/>
            </a:endParaRPr>
          </a:p>
        </p:txBody>
      </p:sp>
    </p:spTree>
    <p:extLst>
      <p:ext uri="{BB962C8B-B14F-4D97-AF65-F5344CB8AC3E}">
        <p14:creationId xmlns:p14="http://schemas.microsoft.com/office/powerpoint/2010/main" val="348346369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31800" y="779463"/>
            <a:ext cx="5934075" cy="3338512"/>
          </a:xfrm>
        </p:spPr>
      </p:sp>
      <p:sp>
        <p:nvSpPr>
          <p:cNvPr id="3" name="备注占位符 2"/>
          <p:cNvSpPr>
            <a:spLocks noGrp="1"/>
          </p:cNvSpPr>
          <p:nvPr>
            <p:ph type="body" idx="1"/>
          </p:nvPr>
        </p:nvSpPr>
        <p:spPr/>
        <p:txBody>
          <a:bodyPr/>
          <a:lstStyle/>
          <a:p>
            <a:r>
              <a:rPr lang="en-US" altLang="zh-CN" dirty="0">
                <a:latin typeface="Huawei Sans" panose="020C0503030203020204" pitchFamily="34" charset="0"/>
              </a:rPr>
              <a:t>How to Install Air-Blowing Optical Cables Correctly</a:t>
            </a:r>
          </a:p>
          <a:p>
            <a:pPr lvl="1"/>
            <a:r>
              <a:rPr lang="pt-BR" altLang="zh-CN" dirty="0">
                <a:latin typeface="Huawei Sans" panose="020C0503030203020204" pitchFamily="34" charset="0"/>
              </a:rPr>
              <a:t>https://youtu.be/fn9iYOgxfPQ?si=mQscQijn3IfgG3Ff</a:t>
            </a:r>
            <a:endParaRPr lang="zh-CN" altLang="en-US" dirty="0">
              <a:latin typeface="Huawei Sans" panose="020C0503030203020204" pitchFamily="34" charset="0"/>
            </a:endParaRPr>
          </a:p>
        </p:txBody>
      </p:sp>
    </p:spTree>
    <p:extLst>
      <p:ext uri="{BB962C8B-B14F-4D97-AF65-F5344CB8AC3E}">
        <p14:creationId xmlns:p14="http://schemas.microsoft.com/office/powerpoint/2010/main" val="204702676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31800" y="779463"/>
            <a:ext cx="5934075" cy="3338512"/>
          </a:xfrm>
        </p:spPr>
      </p:sp>
      <p:sp>
        <p:nvSpPr>
          <p:cNvPr id="3" name="备注占位符 2"/>
          <p:cNvSpPr>
            <a:spLocks noGrp="1"/>
          </p:cNvSpPr>
          <p:nvPr>
            <p:ph type="body" idx="1"/>
          </p:nvPr>
        </p:nvSpPr>
        <p:spPr/>
        <p:txBody>
          <a:bodyPr/>
          <a:lstStyle/>
          <a:p>
            <a:pPr marL="180000" marR="0" lvl="0" indent="-180000" algn="l" defTabSz="1219304" rtl="0" eaLnBrk="1" fontAlgn="auto" latinLnBrk="0" hangingPunct="1">
              <a:lnSpc>
                <a:spcPct val="125000"/>
              </a:lnSpc>
              <a:spcBef>
                <a:spcPts val="0"/>
              </a:spcBef>
              <a:spcAft>
                <a:spcPts val="600"/>
              </a:spcAft>
              <a:buClrTx/>
              <a:buSzTx/>
              <a:buFont typeface="Huawei Sans" panose="020C0503030203020204" pitchFamily="34" charset="0"/>
              <a:buChar char="•"/>
              <a:tabLst/>
              <a:defRPr/>
            </a:pPr>
            <a:r>
              <a:rPr lang="en-US">
                <a:latin typeface="Huawei Sans" panose="020C0503030203020204" pitchFamily="34" charset="0"/>
                <a:ea typeface="方正兰亭黑简体" panose="02000000000000000000" pitchFamily="2" charset="-122"/>
              </a:rPr>
              <a:t>OD (optical outside): indicates the diameter of an optical cable.</a:t>
            </a:r>
          </a:p>
          <a:p>
            <a:endParaRPr lang="zh-CN" altLang="en-US" dirty="0">
              <a:latin typeface="Huawei Sans" panose="020C0503030203020204" pitchFamily="34" charset="0"/>
            </a:endParaRPr>
          </a:p>
        </p:txBody>
      </p:sp>
    </p:spTree>
    <p:extLst>
      <p:ext uri="{BB962C8B-B14F-4D97-AF65-F5344CB8AC3E}">
        <p14:creationId xmlns:p14="http://schemas.microsoft.com/office/powerpoint/2010/main" val="67503275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31800" y="779463"/>
            <a:ext cx="5934075" cy="3338512"/>
          </a:xfrm>
        </p:spPr>
      </p:sp>
      <p:sp>
        <p:nvSpPr>
          <p:cNvPr id="3" name="备注占位符 2"/>
          <p:cNvSpPr>
            <a:spLocks noGrp="1"/>
          </p:cNvSpPr>
          <p:nvPr>
            <p:ph type="body" idx="1"/>
          </p:nvPr>
        </p:nvSpPr>
        <p:spPr/>
        <p:txBody>
          <a:bodyPr/>
          <a:lstStyle/>
          <a:p>
            <a:r>
              <a:rPr lang="en-US" altLang="zh-CN" dirty="0">
                <a:latin typeface="Huawei Sans" panose="020C0503030203020204" pitchFamily="34" charset="0"/>
              </a:rPr>
              <a:t>How to Lay Aerial Optical Cables</a:t>
            </a:r>
          </a:p>
          <a:p>
            <a:pPr lvl="1"/>
            <a:r>
              <a:rPr lang="pt-BR" altLang="zh-CN" dirty="0">
                <a:latin typeface="Huawei Sans" panose="020C0503030203020204" pitchFamily="34" charset="0"/>
              </a:rPr>
              <a:t>https://youtu.be/9bd-WsyUIH8?si=k6-9qOmazfRjzjMl</a:t>
            </a:r>
          </a:p>
          <a:p>
            <a:pPr lvl="0"/>
            <a:r>
              <a:rPr lang="en-US" altLang="zh-CN" dirty="0">
                <a:latin typeface="Huawei Sans" panose="020C0503030203020204" pitchFamily="34" charset="0"/>
              </a:rPr>
              <a:t>How to Avoid Common Problems in Aerial Optical Cable Laying</a:t>
            </a:r>
          </a:p>
          <a:p>
            <a:pPr lvl="1"/>
            <a:r>
              <a:rPr lang="pt-BR" altLang="zh-CN" dirty="0">
                <a:latin typeface="Huawei Sans" panose="020C0503030203020204" pitchFamily="34" charset="0"/>
              </a:rPr>
              <a:t>https://youtu.be/QJwPOICb2g0?si=M2E-0yXMzgEGmBhy</a:t>
            </a:r>
            <a:endParaRPr lang="zh-CN" altLang="en-US" dirty="0">
              <a:latin typeface="Huawei Sans" panose="020C0503030203020204" pitchFamily="34" charset="0"/>
            </a:endParaRPr>
          </a:p>
        </p:txBody>
      </p:sp>
    </p:spTree>
    <p:extLst>
      <p:ext uri="{BB962C8B-B14F-4D97-AF65-F5344CB8AC3E}">
        <p14:creationId xmlns:p14="http://schemas.microsoft.com/office/powerpoint/2010/main" val="6628417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31800" y="779463"/>
            <a:ext cx="5934075" cy="3338512"/>
          </a:xfrm>
        </p:spPr>
      </p:sp>
      <p:sp>
        <p:nvSpPr>
          <p:cNvPr id="3" name="备注占位符 2"/>
          <p:cNvSpPr>
            <a:spLocks noGrp="1"/>
          </p:cNvSpPr>
          <p:nvPr>
            <p:ph type="body" idx="1"/>
          </p:nvPr>
        </p:nvSpPr>
        <p:spPr/>
        <p:txBody>
          <a:bodyPr/>
          <a:lstStyle/>
          <a:p>
            <a:r>
              <a:rPr lang="pt-BR" altLang="zh-CN" dirty="0">
                <a:latin typeface="Huawei Sans" panose="020C0503030203020204" pitchFamily="34" charset="0"/>
              </a:rPr>
              <a:t>ODN: </a:t>
            </a:r>
            <a:r>
              <a:rPr lang="pt-BR" altLang="zh-CN" dirty="0" err="1">
                <a:latin typeface="Huawei Sans" panose="020C0503030203020204" pitchFamily="34" charset="0"/>
              </a:rPr>
              <a:t>Pptical</a:t>
            </a:r>
            <a:r>
              <a:rPr lang="pt-BR" altLang="zh-CN" dirty="0">
                <a:latin typeface="Huawei Sans" panose="020C0503030203020204" pitchFamily="34" charset="0"/>
              </a:rPr>
              <a:t> </a:t>
            </a:r>
            <a:r>
              <a:rPr lang="pt-BR" altLang="zh-CN" dirty="0" err="1">
                <a:latin typeface="Huawei Sans" panose="020C0503030203020204" pitchFamily="34" charset="0"/>
              </a:rPr>
              <a:t>Distribution</a:t>
            </a:r>
            <a:r>
              <a:rPr lang="pt-BR" altLang="zh-CN" dirty="0">
                <a:latin typeface="Huawei Sans" panose="020C0503030203020204" pitchFamily="34" charset="0"/>
              </a:rPr>
              <a:t> Network</a:t>
            </a:r>
            <a:endParaRPr lang="zh-CN" altLang="en-US" dirty="0">
              <a:latin typeface="Huawei Sans" panose="020C0503030203020204" pitchFamily="34" charset="0"/>
            </a:endParaRPr>
          </a:p>
        </p:txBody>
      </p:sp>
    </p:spTree>
    <p:extLst>
      <p:ext uri="{BB962C8B-B14F-4D97-AF65-F5344CB8AC3E}">
        <p14:creationId xmlns:p14="http://schemas.microsoft.com/office/powerpoint/2010/main" val="23368712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31800" y="779463"/>
            <a:ext cx="5934075" cy="3338512"/>
          </a:xfrm>
        </p:spPr>
      </p:sp>
      <p:sp>
        <p:nvSpPr>
          <p:cNvPr id="3" name="备注占位符 2"/>
          <p:cNvSpPr>
            <a:spLocks noGrp="1"/>
          </p:cNvSpPr>
          <p:nvPr>
            <p:ph type="body" idx="1"/>
          </p:nvPr>
        </p:nvSpPr>
        <p:spPr/>
        <p:txBody>
          <a:bodyPr/>
          <a:lstStyle/>
          <a:p>
            <a:endParaRPr lang="zh-CN" altLang="en-US" dirty="0">
              <a:latin typeface="Huawei Sans" panose="020C0503030203020204" pitchFamily="34" charset="0"/>
            </a:endParaRPr>
          </a:p>
        </p:txBody>
      </p:sp>
    </p:spTree>
    <p:extLst>
      <p:ext uri="{BB962C8B-B14F-4D97-AF65-F5344CB8AC3E}">
        <p14:creationId xmlns:p14="http://schemas.microsoft.com/office/powerpoint/2010/main" val="170541434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31800" y="779463"/>
            <a:ext cx="5934075" cy="3338512"/>
          </a:xfrm>
        </p:spPr>
      </p:sp>
      <p:sp>
        <p:nvSpPr>
          <p:cNvPr id="3" name="备注占位符 2"/>
          <p:cNvSpPr>
            <a:spLocks noGrp="1"/>
          </p:cNvSpPr>
          <p:nvPr>
            <p:ph type="body" idx="1"/>
          </p:nvPr>
        </p:nvSpPr>
        <p:spPr/>
        <p:txBody>
          <a:bodyPr/>
          <a:lstStyle/>
          <a:p>
            <a:endParaRPr lang="zh-CN" altLang="en-US">
              <a:latin typeface="Huawei Sans" panose="020C0503030203020204" pitchFamily="34" charset="0"/>
            </a:endParaRPr>
          </a:p>
        </p:txBody>
      </p:sp>
    </p:spTree>
    <p:extLst>
      <p:ext uri="{BB962C8B-B14F-4D97-AF65-F5344CB8AC3E}">
        <p14:creationId xmlns:p14="http://schemas.microsoft.com/office/powerpoint/2010/main" val="420249969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31800" y="779463"/>
            <a:ext cx="5934075" cy="3338512"/>
          </a:xfrm>
        </p:spPr>
      </p:sp>
      <p:sp>
        <p:nvSpPr>
          <p:cNvPr id="3" name="备注占位符 2"/>
          <p:cNvSpPr>
            <a:spLocks noGrp="1"/>
          </p:cNvSpPr>
          <p:nvPr>
            <p:ph type="body" idx="1"/>
          </p:nvPr>
        </p:nvSpPr>
        <p:spPr/>
        <p:txBody>
          <a:bodyPr/>
          <a:lstStyle/>
          <a:p>
            <a:endParaRPr lang="zh-CN" altLang="en-US">
              <a:latin typeface="Huawei Sans" panose="020C0503030203020204" pitchFamily="34" charset="0"/>
            </a:endParaRPr>
          </a:p>
        </p:txBody>
      </p:sp>
    </p:spTree>
    <p:extLst>
      <p:ext uri="{BB962C8B-B14F-4D97-AF65-F5344CB8AC3E}">
        <p14:creationId xmlns:p14="http://schemas.microsoft.com/office/powerpoint/2010/main" val="276712144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31800" y="779463"/>
            <a:ext cx="5934075" cy="3338512"/>
          </a:xfrm>
        </p:spPr>
      </p:sp>
      <p:sp>
        <p:nvSpPr>
          <p:cNvPr id="3" name="备注占位符 2"/>
          <p:cNvSpPr>
            <a:spLocks noGrp="1"/>
          </p:cNvSpPr>
          <p:nvPr>
            <p:ph type="body" idx="1"/>
          </p:nvPr>
        </p:nvSpPr>
        <p:spPr/>
        <p:txBody>
          <a:bodyPr/>
          <a:lstStyle/>
          <a:p>
            <a:endParaRPr lang="zh-CN" altLang="en-US">
              <a:latin typeface="Huawei Sans" panose="020C0503030203020204" pitchFamily="34" charset="0"/>
            </a:endParaRPr>
          </a:p>
        </p:txBody>
      </p:sp>
    </p:spTree>
    <p:extLst>
      <p:ext uri="{BB962C8B-B14F-4D97-AF65-F5344CB8AC3E}">
        <p14:creationId xmlns:p14="http://schemas.microsoft.com/office/powerpoint/2010/main" val="77005997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31800" y="779463"/>
            <a:ext cx="5934075" cy="3338512"/>
          </a:xfrm>
        </p:spPr>
      </p:sp>
      <p:sp>
        <p:nvSpPr>
          <p:cNvPr id="3" name="备注占位符 2"/>
          <p:cNvSpPr>
            <a:spLocks noGrp="1"/>
          </p:cNvSpPr>
          <p:nvPr>
            <p:ph type="body" idx="1"/>
          </p:nvPr>
        </p:nvSpPr>
        <p:spPr/>
        <p:txBody>
          <a:bodyPr/>
          <a:lstStyle/>
          <a:p>
            <a:r>
              <a:rPr lang="en-US">
                <a:latin typeface="Huawei Sans" panose="020C0503030203020204" pitchFamily="34" charset="0"/>
                <a:ea typeface="方正兰亭黑简体" panose="02000000000000000000" pitchFamily="2" charset="-122"/>
              </a:rPr>
              <a:t>Grounding safety</a:t>
            </a:r>
          </a:p>
          <a:p>
            <a:pPr lvl="1"/>
            <a:r>
              <a:rPr lang="en-US">
                <a:latin typeface="Huawei Sans" panose="020C0503030203020204" pitchFamily="34" charset="0"/>
                <a:ea typeface="方正兰亭黑简体" panose="02000000000000000000" pitchFamily="2" charset="-122"/>
              </a:rPr>
              <a:t>The ground cable for a piece of equipment must be connected before the equipment is installed and disconnected after the equipment is removed.</a:t>
            </a:r>
          </a:p>
          <a:p>
            <a:pPr lvl="1"/>
            <a:r>
              <a:rPr lang="en-US">
                <a:latin typeface="Huawei Sans" panose="020C0503030203020204" pitchFamily="34" charset="0"/>
                <a:ea typeface="方正兰亭黑简体" panose="02000000000000000000" pitchFamily="2" charset="-122"/>
              </a:rPr>
              <a:t>Do not damage the ground conductors.</a:t>
            </a:r>
          </a:p>
          <a:p>
            <a:pPr lvl="1"/>
            <a:r>
              <a:rPr lang="en-US">
                <a:latin typeface="Huawei Sans" panose="020C0503030203020204" pitchFamily="34" charset="0"/>
                <a:ea typeface="方正兰亭黑简体" panose="02000000000000000000" pitchFamily="2" charset="-122"/>
              </a:rPr>
              <a:t>The device must be permanently connected to the protection ground before operation. Before operating the equipment, check the electrical connection to ensure that it is securely grounded.</a:t>
            </a:r>
          </a:p>
          <a:p>
            <a:r>
              <a:rPr lang="en-US">
                <a:latin typeface="Huawei Sans" panose="020C0503030203020204" pitchFamily="34" charset="0"/>
                <a:ea typeface="方正兰亭黑简体" panose="02000000000000000000" pitchFamily="2" charset="-122"/>
              </a:rPr>
              <a:t>Personal safety</a:t>
            </a:r>
          </a:p>
          <a:p>
            <a:pPr lvl="1"/>
            <a:r>
              <a:rPr lang="en-US">
                <a:latin typeface="Huawei Sans" panose="020C0503030203020204" pitchFamily="34" charset="0"/>
                <a:ea typeface="方正兰亭黑简体" panose="02000000000000000000" pitchFamily="2" charset="-122"/>
              </a:rPr>
              <a:t>Do not operate the equipment during thunderstorms.</a:t>
            </a:r>
          </a:p>
          <a:p>
            <a:pPr lvl="1"/>
            <a:r>
              <a:rPr lang="en-US">
                <a:latin typeface="Huawei Sans" panose="020C0503030203020204" pitchFamily="34" charset="0"/>
                <a:ea typeface="方正兰亭黑简体" panose="02000000000000000000" pitchFamily="2" charset="-122"/>
              </a:rPr>
              <a:t>Do not look into optical ports without eye protection. Otherwise, eyes may be hurt by laser beams.</a:t>
            </a:r>
          </a:p>
          <a:p>
            <a:pPr lvl="1"/>
            <a:r>
              <a:rPr lang="en-US">
                <a:latin typeface="Huawei Sans" panose="020C0503030203020204" pitchFamily="34" charset="0"/>
                <a:ea typeface="方正兰亭黑简体" panose="02000000000000000000" pitchFamily="2" charset="-122"/>
              </a:rPr>
              <a:t>Before operating the equipment, remove conductive objects such as jewelry and watches to avoid electric shocks or burns.</a:t>
            </a:r>
          </a:p>
          <a:p>
            <a:r>
              <a:rPr lang="en-US">
                <a:latin typeface="Huawei Sans" panose="020C0503030203020204" pitchFamily="34" charset="0"/>
                <a:ea typeface="方正兰亭黑简体" panose="02000000000000000000" pitchFamily="2" charset="-122"/>
              </a:rPr>
              <a:t>Equipment safety</a:t>
            </a:r>
          </a:p>
          <a:p>
            <a:pPr lvl="1"/>
            <a:r>
              <a:rPr lang="en-US">
                <a:latin typeface="Huawei Sans" panose="020C0503030203020204" pitchFamily="34" charset="0"/>
                <a:ea typeface="方正兰亭黑简体" panose="02000000000000000000" pitchFamily="2" charset="-122"/>
              </a:rPr>
              <a:t>Before operation, ensure that the equipment is firmly anchored to the floor or other solid objects, such as a wall or an installation rack.</a:t>
            </a:r>
          </a:p>
          <a:p>
            <a:pPr lvl="1"/>
            <a:r>
              <a:rPr lang="en-US">
                <a:latin typeface="Huawei Sans" panose="020C0503030203020204" pitchFamily="34" charset="0"/>
                <a:ea typeface="方正兰亭黑简体" panose="02000000000000000000" pitchFamily="2" charset="-122"/>
              </a:rPr>
              <a:t>After installation, remove the packing materials from the equipment area.</a:t>
            </a:r>
          </a:p>
          <a:p>
            <a:endParaRPr lang="zh-CN" altLang="en-US" dirty="0">
              <a:latin typeface="Huawei Sans" panose="020C0503030203020204" pitchFamily="34" charset="0"/>
              <a:ea typeface="方正兰亭黑简体" panose="02000000000000000000" pitchFamily="2" charset="-122"/>
            </a:endParaRPr>
          </a:p>
          <a:p>
            <a:endParaRPr lang="zh-CN" altLang="en-US" dirty="0">
              <a:latin typeface="Huawei Sans" panose="020C0503030203020204" pitchFamily="34" charset="0"/>
            </a:endParaRPr>
          </a:p>
        </p:txBody>
      </p:sp>
    </p:spTree>
    <p:extLst>
      <p:ext uri="{BB962C8B-B14F-4D97-AF65-F5344CB8AC3E}">
        <p14:creationId xmlns:p14="http://schemas.microsoft.com/office/powerpoint/2010/main" val="404486693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31800" y="779463"/>
            <a:ext cx="5934075" cy="3338512"/>
          </a:xfrm>
        </p:spPr>
      </p:sp>
      <p:sp>
        <p:nvSpPr>
          <p:cNvPr id="3" name="备注占位符 2"/>
          <p:cNvSpPr>
            <a:spLocks noGrp="1"/>
          </p:cNvSpPr>
          <p:nvPr>
            <p:ph type="body" idx="1"/>
          </p:nvPr>
        </p:nvSpPr>
        <p:spPr/>
        <p:txBody>
          <a:bodyPr/>
          <a:lstStyle/>
          <a:p>
            <a:endParaRPr lang="zh-CN" altLang="en-US">
              <a:latin typeface="Huawei Sans" panose="020C0503030203020204" pitchFamily="34" charset="0"/>
            </a:endParaRPr>
          </a:p>
        </p:txBody>
      </p:sp>
    </p:spTree>
    <p:extLst>
      <p:ext uri="{BB962C8B-B14F-4D97-AF65-F5344CB8AC3E}">
        <p14:creationId xmlns:p14="http://schemas.microsoft.com/office/powerpoint/2010/main" val="347939116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31800" y="779463"/>
            <a:ext cx="5934075" cy="3338512"/>
          </a:xfrm>
        </p:spPr>
      </p:sp>
      <p:sp>
        <p:nvSpPr>
          <p:cNvPr id="3" name="备注占位符 2"/>
          <p:cNvSpPr>
            <a:spLocks noGrp="1"/>
          </p:cNvSpPr>
          <p:nvPr>
            <p:ph type="body" idx="1"/>
          </p:nvPr>
        </p:nvSpPr>
        <p:spPr/>
        <p:txBody>
          <a:bodyPr/>
          <a:lstStyle/>
          <a:p>
            <a:endParaRPr lang="zh-CN" altLang="en-US">
              <a:latin typeface="Huawei Sans" panose="020C0503030203020204" pitchFamily="34" charset="0"/>
            </a:endParaRPr>
          </a:p>
        </p:txBody>
      </p:sp>
    </p:spTree>
    <p:extLst>
      <p:ext uri="{BB962C8B-B14F-4D97-AF65-F5344CB8AC3E}">
        <p14:creationId xmlns:p14="http://schemas.microsoft.com/office/powerpoint/2010/main" val="330359744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31800" y="779463"/>
            <a:ext cx="5934075" cy="3338512"/>
          </a:xfrm>
        </p:spPr>
      </p:sp>
      <p:sp>
        <p:nvSpPr>
          <p:cNvPr id="3" name="备注占位符 2"/>
          <p:cNvSpPr>
            <a:spLocks noGrp="1"/>
          </p:cNvSpPr>
          <p:nvPr>
            <p:ph type="body" idx="1"/>
          </p:nvPr>
        </p:nvSpPr>
        <p:spPr/>
        <p:txBody>
          <a:bodyPr/>
          <a:lstStyle/>
          <a:p>
            <a:pPr marL="180000" marR="0" lvl="0" indent="-180000" algn="l" defTabSz="1219304" rtl="0" eaLnBrk="1" fontAlgn="auto" latinLnBrk="0" hangingPunct="1">
              <a:lnSpc>
                <a:spcPct val="125000"/>
              </a:lnSpc>
              <a:spcBef>
                <a:spcPts val="0"/>
              </a:spcBef>
              <a:spcAft>
                <a:spcPts val="600"/>
              </a:spcAft>
              <a:buClrTx/>
              <a:buSzTx/>
              <a:buFont typeface="Huawei Sans" panose="020C0503030203020204" pitchFamily="34" charset="0"/>
              <a:buChar char="•"/>
              <a:tabLst/>
              <a:defRPr/>
            </a:pPr>
            <a:r>
              <a:rPr lang="en-US">
                <a:latin typeface="Huawei Sans" panose="020C0503030203020204" pitchFamily="34" charset="0"/>
              </a:rPr>
              <a:t>Connecting optical fibers is to connect two optical fiber using connecting tools so as to facilitate a smooth route for optical signals. The whole connecting procedure includes stripping the optical cable/fiber, cutting the optical fiber endface, cleaning the optical fiber, connecting optical fibers, checking the connection point, and storing the optical fiber. The connecting methods include fusion splice connecting, mechanical connecting and making FA connector on site.</a:t>
            </a:r>
          </a:p>
          <a:p>
            <a:endParaRPr lang="zh-CN" altLang="en-US" dirty="0">
              <a:latin typeface="Huawei Sans" panose="020C0503030203020204" pitchFamily="34" charset="0"/>
            </a:endParaRPr>
          </a:p>
        </p:txBody>
      </p:sp>
    </p:spTree>
    <p:extLst>
      <p:ext uri="{BB962C8B-B14F-4D97-AF65-F5344CB8AC3E}">
        <p14:creationId xmlns:p14="http://schemas.microsoft.com/office/powerpoint/2010/main" val="49989527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31800" y="779463"/>
            <a:ext cx="5934075" cy="3338512"/>
          </a:xfrm>
        </p:spPr>
      </p:sp>
      <p:sp>
        <p:nvSpPr>
          <p:cNvPr id="3" name="备注占位符 2"/>
          <p:cNvSpPr>
            <a:spLocks noGrp="1"/>
          </p:cNvSpPr>
          <p:nvPr>
            <p:ph type="body" idx="1"/>
          </p:nvPr>
        </p:nvSpPr>
        <p:spPr/>
        <p:txBody>
          <a:bodyPr/>
          <a:lstStyle/>
          <a:p>
            <a:pPr>
              <a:lnSpc>
                <a:spcPct val="100000"/>
              </a:lnSpc>
            </a:pPr>
            <a:r>
              <a:rPr lang="en-US" sz="1100" baseline="0">
                <a:solidFill>
                  <a:schemeClr val="tx1"/>
                </a:solidFill>
                <a:latin typeface="Huawei Sans" panose="020C0503030203020204" pitchFamily="34" charset="0"/>
                <a:ea typeface="方正兰亭黑简体" panose="02000000000000000000" pitchFamily="2" charset="-122"/>
                <a:cs typeface="+mn-cs"/>
              </a:rPr>
              <a:t>Stripping the optical cable/fiber</a:t>
            </a:r>
          </a:p>
          <a:p>
            <a:pPr lvl="1">
              <a:lnSpc>
                <a:spcPct val="100000"/>
              </a:lnSpc>
            </a:pPr>
            <a:r>
              <a:rPr lang="en-US" sz="1100" baseline="0" dirty="0">
                <a:solidFill>
                  <a:schemeClr val="tx1"/>
                </a:solidFill>
                <a:latin typeface="Huawei Sans" panose="020C0503030203020204" pitchFamily="34" charset="0"/>
                <a:ea typeface="方正兰亭黑简体" panose="02000000000000000000" pitchFamily="2" charset="-122"/>
                <a:cs typeface="+mn-cs"/>
              </a:rPr>
              <a:t>According to the usage of the optical cable/fiber, stripping the optical cable/fiber includes stripping the straight-through optical cable, stripping the fusion-splicing optical cable, and stripping the bare fiber.</a:t>
            </a:r>
          </a:p>
          <a:p>
            <a:pPr>
              <a:lnSpc>
                <a:spcPct val="100000"/>
              </a:lnSpc>
            </a:pPr>
            <a:r>
              <a:rPr lang="en-US" sz="1100" baseline="0" dirty="0">
                <a:solidFill>
                  <a:schemeClr val="tx1"/>
                </a:solidFill>
                <a:latin typeface="Huawei Sans" panose="020C0503030203020204" pitchFamily="34" charset="0"/>
                <a:ea typeface="方正兰亭黑简体" panose="02000000000000000000" pitchFamily="2" charset="-122"/>
                <a:cs typeface="+mn-cs"/>
              </a:rPr>
              <a:t>Cutting the fiber </a:t>
            </a:r>
            <a:r>
              <a:rPr lang="en-US" sz="1100" baseline="0" dirty="0" err="1">
                <a:solidFill>
                  <a:schemeClr val="tx1"/>
                </a:solidFill>
                <a:latin typeface="Huawei Sans" panose="020C0503030203020204" pitchFamily="34" charset="0"/>
                <a:ea typeface="方正兰亭黑简体" panose="02000000000000000000" pitchFamily="2" charset="-122"/>
                <a:cs typeface="+mn-cs"/>
              </a:rPr>
              <a:t>endface</a:t>
            </a:r>
            <a:endParaRPr lang="en-US" sz="1100" baseline="0" dirty="0">
              <a:solidFill>
                <a:schemeClr val="tx1"/>
              </a:solidFill>
              <a:latin typeface="Huawei Sans" panose="020C0503030203020204" pitchFamily="34" charset="0"/>
              <a:ea typeface="方正兰亭黑简体" panose="02000000000000000000" pitchFamily="2" charset="-122"/>
              <a:cs typeface="+mn-cs"/>
            </a:endParaRPr>
          </a:p>
          <a:p>
            <a:pPr lvl="1">
              <a:lnSpc>
                <a:spcPct val="100000"/>
              </a:lnSpc>
            </a:pPr>
            <a:r>
              <a:rPr lang="en-US" sz="1100" baseline="0" dirty="0">
                <a:solidFill>
                  <a:schemeClr val="tx1"/>
                </a:solidFill>
                <a:latin typeface="Huawei Sans" panose="020C0503030203020204" pitchFamily="34" charset="0"/>
                <a:ea typeface="方正兰亭黑简体" panose="02000000000000000000" pitchFamily="2" charset="-122"/>
                <a:cs typeface="+mn-cs"/>
              </a:rPr>
              <a:t>The optical fiber </a:t>
            </a:r>
            <a:r>
              <a:rPr lang="en-US" sz="1100" baseline="0" dirty="0" err="1">
                <a:solidFill>
                  <a:schemeClr val="tx1"/>
                </a:solidFill>
                <a:latin typeface="Huawei Sans" panose="020C0503030203020204" pitchFamily="34" charset="0"/>
                <a:ea typeface="方正兰亭黑简体" panose="02000000000000000000" pitchFamily="2" charset="-122"/>
                <a:cs typeface="+mn-cs"/>
              </a:rPr>
              <a:t>endface</a:t>
            </a:r>
            <a:r>
              <a:rPr lang="en-US" sz="1100" baseline="0" dirty="0">
                <a:solidFill>
                  <a:schemeClr val="tx1"/>
                </a:solidFill>
                <a:latin typeface="Huawei Sans" panose="020C0503030203020204" pitchFamily="34" charset="0"/>
                <a:ea typeface="方正兰亭黑简体" panose="02000000000000000000" pitchFamily="2" charset="-122"/>
                <a:cs typeface="+mn-cs"/>
              </a:rPr>
              <a:t> needs to be cut before other operations such as fusion splicing and mechanical splicing.</a:t>
            </a:r>
          </a:p>
          <a:p>
            <a:pPr>
              <a:lnSpc>
                <a:spcPct val="100000"/>
              </a:lnSpc>
            </a:pPr>
            <a:r>
              <a:rPr lang="en-US" sz="1100" baseline="0" dirty="0">
                <a:solidFill>
                  <a:schemeClr val="tx1"/>
                </a:solidFill>
                <a:latin typeface="Huawei Sans" panose="020C0503030203020204" pitchFamily="34" charset="0"/>
                <a:ea typeface="方正兰亭黑简体" panose="02000000000000000000" pitchFamily="2" charset="-122"/>
                <a:cs typeface="+mn-cs"/>
              </a:rPr>
              <a:t>Cleaning the optical fiber and the optical fiber port on the device</a:t>
            </a:r>
          </a:p>
          <a:p>
            <a:pPr lvl="1">
              <a:lnSpc>
                <a:spcPct val="100000"/>
              </a:lnSpc>
            </a:pPr>
            <a:r>
              <a:rPr lang="en-US" sz="1100" baseline="0" dirty="0">
                <a:solidFill>
                  <a:schemeClr val="tx1"/>
                </a:solidFill>
                <a:latin typeface="Huawei Sans" panose="020C0503030203020204" pitchFamily="34" charset="0"/>
                <a:ea typeface="方正兰亭黑简体" panose="02000000000000000000" pitchFamily="2" charset="-122"/>
                <a:cs typeface="+mn-cs"/>
              </a:rPr>
              <a:t>If the </a:t>
            </a:r>
            <a:r>
              <a:rPr lang="en-US" sz="1100" baseline="0" dirty="0" err="1">
                <a:solidFill>
                  <a:schemeClr val="tx1"/>
                </a:solidFill>
                <a:latin typeface="Huawei Sans" panose="020C0503030203020204" pitchFamily="34" charset="0"/>
                <a:ea typeface="方正兰亭黑简体" panose="02000000000000000000" pitchFamily="2" charset="-122"/>
                <a:cs typeface="+mn-cs"/>
              </a:rPr>
              <a:t>endfaces</a:t>
            </a:r>
            <a:r>
              <a:rPr lang="en-US" sz="1100" baseline="0" dirty="0">
                <a:solidFill>
                  <a:schemeClr val="tx1"/>
                </a:solidFill>
                <a:latin typeface="Huawei Sans" panose="020C0503030203020204" pitchFamily="34" charset="0"/>
                <a:ea typeface="方正兰亭黑简体" panose="02000000000000000000" pitchFamily="2" charset="-122"/>
                <a:cs typeface="+mn-cs"/>
              </a:rPr>
              <a:t> such as the optical fiber and the adapter port are not clean, the optical loss on the line increases, and the test result is affected. Therefore, All the </a:t>
            </a:r>
            <a:r>
              <a:rPr lang="en-US" sz="1100" baseline="0" dirty="0" err="1">
                <a:solidFill>
                  <a:schemeClr val="tx1"/>
                </a:solidFill>
                <a:latin typeface="Huawei Sans" panose="020C0503030203020204" pitchFamily="34" charset="0"/>
                <a:ea typeface="方正兰亭黑简体" panose="02000000000000000000" pitchFamily="2" charset="-122"/>
                <a:cs typeface="+mn-cs"/>
              </a:rPr>
              <a:t>endfaces</a:t>
            </a:r>
            <a:r>
              <a:rPr lang="en-US" sz="1100" baseline="0" dirty="0">
                <a:solidFill>
                  <a:schemeClr val="tx1"/>
                </a:solidFill>
                <a:latin typeface="Huawei Sans" panose="020C0503030203020204" pitchFamily="34" charset="0"/>
                <a:ea typeface="方正兰亭黑简体" panose="02000000000000000000" pitchFamily="2" charset="-122"/>
                <a:cs typeface="+mn-cs"/>
              </a:rPr>
              <a:t> must be cleaned during the connection and test.</a:t>
            </a:r>
          </a:p>
          <a:p>
            <a:pPr>
              <a:lnSpc>
                <a:spcPct val="100000"/>
              </a:lnSpc>
            </a:pPr>
            <a:r>
              <a:rPr lang="en-US" sz="1100" baseline="0" dirty="0">
                <a:solidFill>
                  <a:schemeClr val="tx1"/>
                </a:solidFill>
                <a:latin typeface="Huawei Sans" panose="020C0503030203020204" pitchFamily="34" charset="0"/>
                <a:ea typeface="方正兰亭黑简体" panose="02000000000000000000" pitchFamily="2" charset="-122"/>
                <a:cs typeface="+mn-cs"/>
              </a:rPr>
              <a:t>Splicing optical fibers and monitoring the connection</a:t>
            </a:r>
          </a:p>
          <a:p>
            <a:pPr>
              <a:lnSpc>
                <a:spcPct val="100000"/>
              </a:lnSpc>
            </a:pPr>
            <a:r>
              <a:rPr lang="en-US" sz="1100" baseline="0" dirty="0">
                <a:solidFill>
                  <a:schemeClr val="tx1"/>
                </a:solidFill>
                <a:latin typeface="Huawei Sans" panose="020C0503030203020204" pitchFamily="34" charset="0"/>
                <a:ea typeface="方正兰亭黑简体" panose="02000000000000000000" pitchFamily="2" charset="-122"/>
                <a:cs typeface="+mn-cs"/>
              </a:rPr>
              <a:t>Connecting the optical fiber in other ways</a:t>
            </a:r>
          </a:p>
          <a:p>
            <a:pPr lvl="1">
              <a:lnSpc>
                <a:spcPct val="100000"/>
              </a:lnSpc>
            </a:pPr>
            <a:r>
              <a:rPr lang="en-US" sz="1100" baseline="0" dirty="0">
                <a:solidFill>
                  <a:schemeClr val="tx1"/>
                </a:solidFill>
                <a:latin typeface="Huawei Sans" panose="020C0503030203020204" pitchFamily="34" charset="0"/>
                <a:ea typeface="方正兰亭黑简体" panose="02000000000000000000" pitchFamily="2" charset="-122"/>
                <a:cs typeface="+mn-cs"/>
              </a:rPr>
              <a:t>Apart from the fusion splice connecting, methods for connecting the optical fiber also include cold connecting (mechanical connecting), making FA connector on site, and connecting the pigtail fiber or patch cord using an adapter.</a:t>
            </a:r>
          </a:p>
          <a:p>
            <a:pPr>
              <a:lnSpc>
                <a:spcPct val="100000"/>
              </a:lnSpc>
            </a:pPr>
            <a:r>
              <a:rPr lang="en-US" sz="1100" baseline="0" dirty="0">
                <a:solidFill>
                  <a:schemeClr val="tx1"/>
                </a:solidFill>
                <a:latin typeface="Huawei Sans" panose="020C0503030203020204" pitchFamily="34" charset="0"/>
                <a:ea typeface="方正兰亭黑简体" panose="02000000000000000000" pitchFamily="2" charset="-122"/>
                <a:cs typeface="+mn-cs"/>
              </a:rPr>
              <a:t>Storing the optical fiber</a:t>
            </a:r>
          </a:p>
          <a:p>
            <a:pPr lvl="1">
              <a:lnSpc>
                <a:spcPct val="100000"/>
              </a:lnSpc>
            </a:pPr>
            <a:r>
              <a:rPr lang="en-US" dirty="0">
                <a:latin typeface="Huawei Sans" panose="020C0503030203020204" pitchFamily="34" charset="0"/>
                <a:ea typeface="方正兰亭黑简体" panose="02000000000000000000" pitchFamily="2" charset="-122"/>
              </a:rPr>
              <a:t>Storing the optical fiber is mainly to store the reserved bare fiber and pigtail fiber. During the connection, the optical fiber is led to the fusion splicer or operating panel using connecting devices. Therefore, a certain length needs to be reserved, which is called reserved optical fiber.</a:t>
            </a:r>
          </a:p>
          <a:p>
            <a:pPr>
              <a:lnSpc>
                <a:spcPct val="100000"/>
              </a:lnSpc>
            </a:pPr>
            <a:endParaRPr lang="zh-CN" altLang="en-US" dirty="0">
              <a:latin typeface="Huawei Sans" panose="020C0503030203020204" pitchFamily="34" charset="0"/>
              <a:ea typeface="方正兰亭黑简体" panose="02000000000000000000" pitchFamily="2" charset="-122"/>
            </a:endParaRPr>
          </a:p>
          <a:p>
            <a:pPr>
              <a:lnSpc>
                <a:spcPct val="100000"/>
              </a:lnSpc>
            </a:pPr>
            <a:endParaRPr lang="zh-CN" altLang="en-US" dirty="0">
              <a:latin typeface="Huawei Sans" panose="020C0503030203020204" pitchFamily="34" charset="0"/>
            </a:endParaRPr>
          </a:p>
        </p:txBody>
      </p:sp>
    </p:spTree>
    <p:extLst>
      <p:ext uri="{BB962C8B-B14F-4D97-AF65-F5344CB8AC3E}">
        <p14:creationId xmlns:p14="http://schemas.microsoft.com/office/powerpoint/2010/main" val="72410911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31800" y="779463"/>
            <a:ext cx="5934075" cy="3338512"/>
          </a:xfrm>
        </p:spPr>
      </p:sp>
      <p:sp>
        <p:nvSpPr>
          <p:cNvPr id="3" name="备注占位符 2"/>
          <p:cNvSpPr>
            <a:spLocks noGrp="1"/>
          </p:cNvSpPr>
          <p:nvPr>
            <p:ph type="body" idx="1"/>
          </p:nvPr>
        </p:nvSpPr>
        <p:spPr/>
        <p:txBody>
          <a:bodyPr/>
          <a:lstStyle/>
          <a:p>
            <a:endParaRPr lang="zh-CN" altLang="en-US" dirty="0">
              <a:latin typeface="Huawei Sans" panose="020C0503030203020204" pitchFamily="34" charset="0"/>
            </a:endParaRPr>
          </a:p>
        </p:txBody>
      </p:sp>
    </p:spTree>
    <p:extLst>
      <p:ext uri="{BB962C8B-B14F-4D97-AF65-F5344CB8AC3E}">
        <p14:creationId xmlns:p14="http://schemas.microsoft.com/office/powerpoint/2010/main" val="14352129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31800" y="779463"/>
            <a:ext cx="5934075" cy="3338512"/>
          </a:xfrm>
        </p:spPr>
      </p:sp>
      <p:sp>
        <p:nvSpPr>
          <p:cNvPr id="3" name="备注占位符 2"/>
          <p:cNvSpPr>
            <a:spLocks noGrp="1"/>
          </p:cNvSpPr>
          <p:nvPr>
            <p:ph type="body" idx="1"/>
          </p:nvPr>
        </p:nvSpPr>
        <p:spPr/>
        <p:txBody>
          <a:bodyPr/>
          <a:lstStyle/>
          <a:p>
            <a:pPr marL="180000" marR="0" lvl="0" indent="-180000" algn="l" defTabSz="1219304" rtl="0" eaLnBrk="1" fontAlgn="auto" latinLnBrk="0" hangingPunct="1">
              <a:lnSpc>
                <a:spcPct val="100000"/>
              </a:lnSpc>
              <a:spcBef>
                <a:spcPts val="0"/>
              </a:spcBef>
              <a:spcAft>
                <a:spcPts val="600"/>
              </a:spcAft>
              <a:buClrTx/>
              <a:buSzTx/>
              <a:buFont typeface="Huawei Sans" panose="020C0503030203020204" pitchFamily="34" charset="0"/>
              <a:buChar char="•"/>
              <a:tabLst/>
              <a:defRPr/>
            </a:pPr>
            <a:r>
              <a:rPr lang="en-US" altLang="zh-CN" sz="1100" dirty="0" err="1">
                <a:latin typeface="Huawei Sans" panose="020C0503030203020204" pitchFamily="34" charset="0"/>
              </a:rPr>
              <a:t>FTTx</a:t>
            </a:r>
            <a:r>
              <a:rPr lang="en-US" altLang="zh-CN" sz="1100" dirty="0">
                <a:latin typeface="Huawei Sans" panose="020C0503030203020204" pitchFamily="34" charset="0"/>
              </a:rPr>
              <a:t> is the main application scenario of PON optical access in the early stage. In the FTTH scenario, from the central office (CO) to the user side, an ODN is divided by two points (optical distribution point and user access point) and into three sections (feeder cable, distribution cable, and drop cable). </a:t>
            </a:r>
            <a:r>
              <a:rPr lang="en-US" sz="1100" b="0" dirty="0">
                <a:latin typeface="Huawei Sans" panose="020C0503030203020204" pitchFamily="34" charset="0"/>
                <a:ea typeface="方正兰亭黑简体" panose="02000000000000000000" pitchFamily="2" charset="-122"/>
                <a:cs typeface="Huawei Sans" panose="020C0503030203020204" pitchFamily="34" charset="0"/>
              </a:rPr>
              <a:t>For fiber to the curb (FTTC), ODN equipment is installed in the CO equipment room, outdoor underground, and outdoor street.</a:t>
            </a:r>
          </a:p>
          <a:p>
            <a:pPr eaLnBrk="1" hangingPunct="1">
              <a:lnSpc>
                <a:spcPct val="100000"/>
              </a:lnSpc>
            </a:pPr>
            <a:r>
              <a:rPr lang="en-US" sz="1100" b="0" dirty="0">
                <a:latin typeface="Huawei Sans" panose="020C0503030203020204" pitchFamily="34" charset="0"/>
                <a:ea typeface="方正兰亭黑简体" panose="02000000000000000000" pitchFamily="2" charset="-122"/>
                <a:cs typeface="Huawei Sans" panose="020C0503030203020204" pitchFamily="34" charset="0"/>
              </a:rPr>
              <a:t>For fiber to the building (FTTB), ODN equipment is also installed in the equipment room inside a building.</a:t>
            </a:r>
          </a:p>
          <a:p>
            <a:pPr eaLnBrk="1" hangingPunct="1">
              <a:lnSpc>
                <a:spcPct val="100000"/>
              </a:lnSpc>
            </a:pPr>
            <a:r>
              <a:rPr lang="en-US" sz="1100" b="0" dirty="0">
                <a:latin typeface="Huawei Sans" panose="020C0503030203020204" pitchFamily="34" charset="0"/>
                <a:ea typeface="方正兰亭黑简体" panose="02000000000000000000" pitchFamily="2" charset="-122"/>
                <a:cs typeface="Huawei Sans" panose="020C0503030203020204" pitchFamily="34" charset="0"/>
              </a:rPr>
              <a:t>For fiber to the home (FTTH), ODN equipment is also installed on the outdoor pole and wall, and in the telecom riser inside a building or other indoor places.</a:t>
            </a:r>
          </a:p>
          <a:p>
            <a:pPr eaLnBrk="1" hangingPunct="1">
              <a:lnSpc>
                <a:spcPct val="100000"/>
              </a:lnSpc>
            </a:pPr>
            <a:r>
              <a:rPr lang="en-US" sz="1100" b="0" dirty="0">
                <a:latin typeface="Huawei Sans" panose="020C0503030203020204" pitchFamily="34" charset="0"/>
                <a:ea typeface="方正兰亭黑简体" panose="02000000000000000000" pitchFamily="2" charset="-122"/>
                <a:cs typeface="Huawei Sans" panose="020C0503030203020204" pitchFamily="34" charset="0"/>
              </a:rPr>
              <a:t>The feeder cable, distribution cable, and drop cable (access cable) are used for the access of the feeder, branch, and terminal respectively</a:t>
            </a:r>
            <a:r>
              <a:rPr lang="en-US" sz="1100" b="0" baseline="0" dirty="0">
                <a:latin typeface="Huawei Sans" panose="020C0503030203020204" pitchFamily="34" charset="0"/>
                <a:ea typeface="方正兰亭黑简体" panose="02000000000000000000" pitchFamily="2" charset="-122"/>
                <a:cs typeface="Huawei Sans" panose="020C0503030203020204" pitchFamily="34" charset="0"/>
              </a:rPr>
              <a:t> in</a:t>
            </a:r>
            <a:r>
              <a:rPr lang="en-US" sz="1100" b="0" dirty="0">
                <a:latin typeface="Huawei Sans" panose="020C0503030203020204" pitchFamily="34" charset="0"/>
                <a:ea typeface="方正兰亭黑简体" panose="02000000000000000000" pitchFamily="2" charset="-122"/>
                <a:cs typeface="Huawei Sans" panose="020C0503030203020204" pitchFamily="34" charset="0"/>
              </a:rPr>
              <a:t> coverage scopes from large</a:t>
            </a:r>
            <a:r>
              <a:rPr lang="en-US" sz="1100" b="0" baseline="0" dirty="0">
                <a:latin typeface="Huawei Sans" panose="020C0503030203020204" pitchFamily="34" charset="0"/>
                <a:ea typeface="方正兰亭黑简体" panose="02000000000000000000" pitchFamily="2" charset="-122"/>
                <a:cs typeface="Huawei Sans" panose="020C0503030203020204" pitchFamily="34" charset="0"/>
              </a:rPr>
              <a:t> to small</a:t>
            </a:r>
            <a:r>
              <a:rPr lang="en-US" sz="1100" b="0" dirty="0">
                <a:latin typeface="Huawei Sans" panose="020C0503030203020204" pitchFamily="34" charset="0"/>
                <a:ea typeface="方正兰亭黑简体" panose="02000000000000000000" pitchFamily="2" charset="-122"/>
                <a:cs typeface="Huawei Sans" panose="020C0503030203020204" pitchFamily="34" charset="0"/>
              </a:rPr>
              <a:t>.</a:t>
            </a:r>
          </a:p>
          <a:p>
            <a:pPr eaLnBrk="1" hangingPunct="1">
              <a:lnSpc>
                <a:spcPct val="100000"/>
              </a:lnSpc>
            </a:pPr>
            <a:r>
              <a:rPr lang="en-US" sz="1100" b="0" dirty="0">
                <a:latin typeface="Huawei Sans" panose="020C0503030203020204" pitchFamily="34" charset="0"/>
                <a:ea typeface="方正兰亭黑简体" panose="02000000000000000000" pitchFamily="2" charset="-122"/>
                <a:cs typeface="Huawei Sans" panose="020C0503030203020204" pitchFamily="34" charset="0"/>
              </a:rPr>
              <a:t>The optical distribution point (information aggregation point) branches the feeder cable to areas in different directions, and the user access point (information distribution point) further branches the cable to provide</a:t>
            </a:r>
            <a:r>
              <a:rPr lang="en-US" sz="1100" b="0" baseline="0" dirty="0">
                <a:latin typeface="Huawei Sans" panose="020C0503030203020204" pitchFamily="34" charset="0"/>
                <a:ea typeface="方正兰亭黑简体" panose="02000000000000000000" pitchFamily="2" charset="-122"/>
                <a:cs typeface="Huawei Sans" panose="020C0503030203020204" pitchFamily="34" charset="0"/>
              </a:rPr>
              <a:t> </a:t>
            </a:r>
            <a:r>
              <a:rPr lang="en-US" sz="1100" b="0" dirty="0">
                <a:latin typeface="Huawei Sans" panose="020C0503030203020204" pitchFamily="34" charset="0"/>
                <a:ea typeface="方正兰亭黑简体" panose="02000000000000000000" pitchFamily="2" charset="-122"/>
                <a:cs typeface="Huawei Sans" panose="020C0503030203020204" pitchFamily="34" charset="0"/>
              </a:rPr>
              <a:t>access for one or more users.</a:t>
            </a:r>
          </a:p>
          <a:p>
            <a:pPr eaLnBrk="1" hangingPunct="1">
              <a:lnSpc>
                <a:spcPct val="100000"/>
              </a:lnSpc>
            </a:pPr>
            <a:r>
              <a:rPr lang="en-US" sz="1100" b="0" dirty="0">
                <a:latin typeface="Huawei Sans" panose="020C0503030203020204" pitchFamily="34" charset="0"/>
                <a:ea typeface="方正兰亭黑简体" panose="02000000000000000000" pitchFamily="2" charset="-122"/>
                <a:cs typeface="Huawei Sans" panose="020C0503030203020204" pitchFamily="34" charset="0"/>
              </a:rPr>
              <a:t>The ONT/ONU implements access of various information points in the POL scenario, and therefore is named an information access point of the ODN. Similarly, the OLT aggregates all campus information and is named the integrated aggregation point of the ODN.</a:t>
            </a:r>
          </a:p>
          <a:p>
            <a:pPr eaLnBrk="1" hangingPunct="1">
              <a:lnSpc>
                <a:spcPct val="100000"/>
              </a:lnSpc>
            </a:pPr>
            <a:r>
              <a:rPr lang="en-US" sz="1100" b="0" dirty="0">
                <a:latin typeface="Huawei Sans" panose="020C0503030203020204" pitchFamily="34" charset="0"/>
                <a:ea typeface="方正兰亭黑简体" panose="02000000000000000000" pitchFamily="2" charset="-122"/>
                <a:cs typeface="Huawei Sans" panose="020C0503030203020204" pitchFamily="34" charset="0"/>
              </a:rPr>
              <a:t>In the POL scenario, if a campus scale is large and outdoor scenarios are included.</a:t>
            </a:r>
            <a:r>
              <a:rPr lang="en-US" sz="1100" b="0" baseline="0" dirty="0">
                <a:latin typeface="Huawei Sans" panose="020C0503030203020204" pitchFamily="34" charset="0"/>
                <a:ea typeface="方正兰亭黑简体" panose="02000000000000000000" pitchFamily="2" charset="-122"/>
                <a:cs typeface="Huawei Sans" panose="020C0503030203020204" pitchFamily="34" charset="0"/>
              </a:rPr>
              <a:t> For example, in a </a:t>
            </a:r>
            <a:r>
              <a:rPr lang="en-US" sz="1100" b="0" dirty="0">
                <a:latin typeface="Huawei Sans" panose="020C0503030203020204" pitchFamily="34" charset="0"/>
                <a:ea typeface="方正兰亭黑简体" panose="02000000000000000000" pitchFamily="2" charset="-122"/>
                <a:cs typeface="Huawei Sans" panose="020C0503030203020204" pitchFamily="34" charset="0"/>
              </a:rPr>
              <a:t>safe city project, the ODN structure is similar to that in the FTTH scenario. If a campus is small, for example, a single building with a small area, the OLT may be directly connected to the ONT. In this case, the ODN does not have two points in the middle, feeder cables, or distribution cables. Therefore, the POL ODN structure varies with campus scale and scenarios. It may not have four points and three sections.</a:t>
            </a:r>
          </a:p>
          <a:p>
            <a:pPr>
              <a:lnSpc>
                <a:spcPct val="100000"/>
              </a:lnSpc>
            </a:pPr>
            <a:endParaRPr lang="zh-CN" altLang="en-US" dirty="0">
              <a:latin typeface="Huawei Sans" panose="020C0503030203020204" pitchFamily="34" charset="0"/>
            </a:endParaRPr>
          </a:p>
        </p:txBody>
      </p:sp>
    </p:spTree>
    <p:extLst>
      <p:ext uri="{BB962C8B-B14F-4D97-AF65-F5344CB8AC3E}">
        <p14:creationId xmlns:p14="http://schemas.microsoft.com/office/powerpoint/2010/main" val="400240528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31800" y="779463"/>
            <a:ext cx="5934075" cy="3338512"/>
          </a:xfrm>
        </p:spPr>
      </p:sp>
      <p:sp>
        <p:nvSpPr>
          <p:cNvPr id="3" name="备注占位符 2"/>
          <p:cNvSpPr>
            <a:spLocks noGrp="1"/>
          </p:cNvSpPr>
          <p:nvPr>
            <p:ph type="body" idx="1"/>
          </p:nvPr>
        </p:nvSpPr>
        <p:spPr/>
        <p:txBody>
          <a:bodyPr/>
          <a:lstStyle/>
          <a:p>
            <a:r>
              <a:rPr lang="en-US" sz="1100" baseline="0">
                <a:solidFill>
                  <a:schemeClr val="tx1"/>
                </a:solidFill>
                <a:latin typeface="Huawei Sans" panose="020C0503030203020204" pitchFamily="34" charset="0"/>
                <a:ea typeface="方正兰亭黑简体" panose="02000000000000000000" pitchFamily="2" charset="-122"/>
                <a:cs typeface="+mn-cs"/>
              </a:rPr>
              <a:t>The stripping length must be a little longer than the measured length to avoid a second stripping due to inaccurate measurement.</a:t>
            </a:r>
          </a:p>
          <a:p>
            <a:r>
              <a:rPr lang="en-US" sz="1100" baseline="0">
                <a:solidFill>
                  <a:schemeClr val="tx1"/>
                </a:solidFill>
                <a:latin typeface="Huawei Sans" panose="020C0503030203020204" pitchFamily="34" charset="0"/>
                <a:ea typeface="方正兰亭黑简体" panose="02000000000000000000" pitchFamily="2" charset="-122"/>
                <a:cs typeface="+mn-cs"/>
              </a:rPr>
              <a:t>A bundle of bare fiber must be inserted into the same fiber protector.</a:t>
            </a:r>
          </a:p>
          <a:p>
            <a:r>
              <a:rPr lang="en-US" sz="1100" baseline="0">
                <a:solidFill>
                  <a:schemeClr val="tx1"/>
                </a:solidFill>
                <a:latin typeface="Huawei Sans" panose="020C0503030203020204" pitchFamily="34" charset="0"/>
                <a:ea typeface="方正兰亭黑简体" panose="02000000000000000000" pitchFamily="2" charset="-122"/>
                <a:cs typeface="+mn-cs"/>
              </a:rPr>
              <a:t>Make sure to maintain a 5-mm interval between the fiber protector and the stripped part for wrapping the PVC insulation tape.</a:t>
            </a:r>
          </a:p>
          <a:p>
            <a:endParaRPr lang="zh-CN" altLang="en-US" dirty="0">
              <a:latin typeface="Huawei Sans" panose="020C0503030203020204" pitchFamily="34" charset="0"/>
              <a:ea typeface="方正兰亭黑简体" panose="02000000000000000000" pitchFamily="2" charset="-122"/>
            </a:endParaRPr>
          </a:p>
          <a:p>
            <a:endParaRPr lang="zh-CN" altLang="en-US" dirty="0">
              <a:latin typeface="Huawei Sans" panose="020C0503030203020204" pitchFamily="34" charset="0"/>
            </a:endParaRPr>
          </a:p>
        </p:txBody>
      </p:sp>
    </p:spTree>
    <p:extLst>
      <p:ext uri="{BB962C8B-B14F-4D97-AF65-F5344CB8AC3E}">
        <p14:creationId xmlns:p14="http://schemas.microsoft.com/office/powerpoint/2010/main" val="297923608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31800" y="779463"/>
            <a:ext cx="5934075" cy="3338512"/>
          </a:xfrm>
        </p:spPr>
      </p:sp>
      <p:sp>
        <p:nvSpPr>
          <p:cNvPr id="3" name="备注占位符 2"/>
          <p:cNvSpPr>
            <a:spLocks noGrp="1"/>
          </p:cNvSpPr>
          <p:nvPr>
            <p:ph type="body" idx="1"/>
          </p:nvPr>
        </p:nvSpPr>
        <p:spPr/>
        <p:txBody>
          <a:bodyPr/>
          <a:lstStyle/>
          <a:p>
            <a:pPr>
              <a:lnSpc>
                <a:spcPct val="100000"/>
              </a:lnSpc>
            </a:pPr>
            <a:r>
              <a:rPr lang="en-US" sz="1100" baseline="0">
                <a:solidFill>
                  <a:schemeClr val="tx1"/>
                </a:solidFill>
                <a:latin typeface="Huawei Sans" panose="020C0503030203020204" pitchFamily="34" charset="0"/>
                <a:ea typeface="方正兰亭黑简体" panose="02000000000000000000" pitchFamily="2" charset="-122"/>
                <a:cs typeface="+mn-cs"/>
              </a:rPr>
              <a:t>Usage of the optical fiber stripping tools:</a:t>
            </a:r>
          </a:p>
          <a:p>
            <a:pPr lvl="1">
              <a:lnSpc>
                <a:spcPct val="100000"/>
              </a:lnSpc>
            </a:pPr>
            <a:r>
              <a:rPr lang="en-US" sz="1100" baseline="0" dirty="0">
                <a:solidFill>
                  <a:schemeClr val="tx1"/>
                </a:solidFill>
                <a:latin typeface="Huawei Sans" panose="020C0503030203020204" pitchFamily="34" charset="0"/>
                <a:ea typeface="方正兰亭黑简体" panose="02000000000000000000" pitchFamily="2" charset="-122"/>
                <a:cs typeface="+mn-cs"/>
              </a:rPr>
              <a:t>Use the maximum hole of a three-hole fiber stripper to strip the jacket whose diameter is about 2–3 mm.</a:t>
            </a:r>
          </a:p>
          <a:p>
            <a:pPr lvl="1">
              <a:lnSpc>
                <a:spcPct val="100000"/>
              </a:lnSpc>
            </a:pPr>
            <a:r>
              <a:rPr lang="en-US" sz="1100" baseline="0" dirty="0">
                <a:solidFill>
                  <a:schemeClr val="tx1"/>
                </a:solidFill>
                <a:latin typeface="Huawei Sans" panose="020C0503030203020204" pitchFamily="34" charset="0"/>
                <a:ea typeface="方正兰亭黑简体" panose="02000000000000000000" pitchFamily="2" charset="-122"/>
                <a:cs typeface="+mn-cs"/>
              </a:rPr>
              <a:t>Use a Kevlar shears to cut off the aramid yarn in the jacket.</a:t>
            </a:r>
          </a:p>
          <a:p>
            <a:pPr lvl="1">
              <a:lnSpc>
                <a:spcPct val="100000"/>
              </a:lnSpc>
            </a:pPr>
            <a:r>
              <a:rPr lang="en-US" sz="1100" baseline="0" dirty="0">
                <a:solidFill>
                  <a:schemeClr val="tx1"/>
                </a:solidFill>
                <a:latin typeface="Huawei Sans" panose="020C0503030203020204" pitchFamily="34" charset="0"/>
                <a:ea typeface="方正兰亭黑简体" panose="02000000000000000000" pitchFamily="2" charset="-122"/>
                <a:cs typeface="+mn-cs"/>
              </a:rPr>
              <a:t>Use the middle hole of a three-hole fiber stripper to strip the tight buffer whose diameter is 0.9 mm.</a:t>
            </a:r>
          </a:p>
          <a:p>
            <a:pPr lvl="1">
              <a:lnSpc>
                <a:spcPct val="100000"/>
              </a:lnSpc>
            </a:pPr>
            <a:r>
              <a:rPr lang="en-US" sz="1100" baseline="0" dirty="0">
                <a:solidFill>
                  <a:schemeClr val="tx1"/>
                </a:solidFill>
                <a:latin typeface="Huawei Sans" panose="020C0503030203020204" pitchFamily="34" charset="0"/>
                <a:ea typeface="方正兰亭黑简体" panose="02000000000000000000" pitchFamily="2" charset="-122"/>
                <a:cs typeface="+mn-cs"/>
              </a:rPr>
              <a:t>Use the minimum hole of a three-hole fiber stripper to strip the coating whose diameter is 0.25 mm.</a:t>
            </a:r>
          </a:p>
          <a:p>
            <a:pPr>
              <a:lnSpc>
                <a:spcPct val="100000"/>
              </a:lnSpc>
            </a:pPr>
            <a:r>
              <a:rPr lang="en-US" sz="1100" baseline="0" dirty="0">
                <a:solidFill>
                  <a:schemeClr val="tx1"/>
                </a:solidFill>
                <a:latin typeface="Huawei Sans" panose="020C0503030203020204" pitchFamily="34" charset="0"/>
                <a:ea typeface="方正兰亭黑简体" panose="02000000000000000000" pitchFamily="2" charset="-122"/>
                <a:cs typeface="+mn-cs"/>
              </a:rPr>
              <a:t>Note:</a:t>
            </a:r>
          </a:p>
          <a:p>
            <a:pPr lvl="1">
              <a:lnSpc>
                <a:spcPct val="100000"/>
              </a:lnSpc>
            </a:pPr>
            <a:r>
              <a:rPr lang="en-US" dirty="0">
                <a:latin typeface="Huawei Sans" panose="020C0503030203020204" pitchFamily="34" charset="0"/>
                <a:ea typeface="方正兰亭黑简体" panose="02000000000000000000" pitchFamily="2" charset="-122"/>
              </a:rPr>
              <a:t>The fiber stripper must be vertical to the optical fiber. Tilt the optical fiber in the upper direction by a certain angle, and then use the stripper to gently hold optical fiber. Use your right hand to push the optical fiber horizontally along the axial direction of the optical fiber. It is recommended that the optical fiber not be stripped too </a:t>
            </a:r>
            <a:r>
              <a:rPr lang="en-US">
                <a:latin typeface="Huawei Sans" panose="020C0503030203020204" pitchFamily="34" charset="0"/>
                <a:ea typeface="方正兰亭黑简体" panose="02000000000000000000" pitchFamily="2" charset="-122"/>
              </a:rPr>
              <a:t>long (1–2 cm) at </a:t>
            </a:r>
            <a:r>
              <a:rPr lang="en-US" dirty="0">
                <a:latin typeface="Huawei Sans" panose="020C0503030203020204" pitchFamily="34" charset="0"/>
                <a:ea typeface="方正兰亭黑简体" panose="02000000000000000000" pitchFamily="2" charset="-122"/>
              </a:rPr>
              <a:t>a </a:t>
            </a:r>
            <a:r>
              <a:rPr lang="en-US">
                <a:latin typeface="Huawei Sans" panose="020C0503030203020204" pitchFamily="34" charset="0"/>
                <a:ea typeface="方正兰亭黑简体" panose="02000000000000000000" pitchFamily="2" charset="-122"/>
              </a:rPr>
              <a:t>time.</a:t>
            </a:r>
            <a:endParaRPr lang="en-US" dirty="0">
              <a:latin typeface="Huawei Sans" panose="020C0503030203020204" pitchFamily="34" charset="0"/>
              <a:ea typeface="方正兰亭黑简体" panose="02000000000000000000" pitchFamily="2" charset="-122"/>
            </a:endParaRPr>
          </a:p>
          <a:p>
            <a:pPr lvl="1">
              <a:lnSpc>
                <a:spcPct val="100000"/>
              </a:lnSpc>
            </a:pPr>
            <a:r>
              <a:rPr lang="en-US" dirty="0">
                <a:latin typeface="Huawei Sans" panose="020C0503030203020204" pitchFamily="34" charset="0"/>
                <a:ea typeface="方正兰亭黑简体" panose="02000000000000000000" pitchFamily="2" charset="-122"/>
              </a:rPr>
              <a:t>Pick up and put down the optical fiber gently to avoid colliding with other objects.</a:t>
            </a:r>
          </a:p>
          <a:p>
            <a:pPr lvl="1">
              <a:lnSpc>
                <a:spcPct val="100000"/>
              </a:lnSpc>
            </a:pPr>
            <a:r>
              <a:rPr lang="en-US" dirty="0">
                <a:latin typeface="Huawei Sans" panose="020C0503030203020204" pitchFamily="34" charset="0"/>
                <a:ea typeface="方正兰亭黑简体" panose="02000000000000000000" pitchFamily="2" charset="-122"/>
              </a:rPr>
              <a:t>Do not point the optical fiber </a:t>
            </a:r>
            <a:r>
              <a:rPr lang="en-US">
                <a:latin typeface="Huawei Sans" panose="020C0503030203020204" pitchFamily="34" charset="0"/>
                <a:ea typeface="方正兰亭黑简体" panose="02000000000000000000" pitchFamily="2" charset="-122"/>
              </a:rPr>
              <a:t>towards other's </a:t>
            </a:r>
            <a:r>
              <a:rPr lang="en-US" dirty="0">
                <a:latin typeface="Huawei Sans" panose="020C0503030203020204" pitchFamily="34" charset="0"/>
                <a:ea typeface="方正兰亭黑简体" panose="02000000000000000000" pitchFamily="2" charset="-122"/>
              </a:rPr>
              <a:t>face when cutting off or bending the optical fiber.</a:t>
            </a:r>
          </a:p>
          <a:p>
            <a:pPr lvl="1">
              <a:lnSpc>
                <a:spcPct val="100000"/>
              </a:lnSpc>
            </a:pPr>
            <a:r>
              <a:rPr lang="en-US" dirty="0">
                <a:latin typeface="Huawei Sans" panose="020C0503030203020204" pitchFamily="34" charset="0"/>
                <a:ea typeface="方正兰亭黑简体" panose="02000000000000000000" pitchFamily="2" charset="-122"/>
              </a:rPr>
              <a:t>Keep the length of the bare fiber (that is, the optical fiber contains only cladding and core with a diameter of 0.125 mm) around 22–55 mm.</a:t>
            </a:r>
          </a:p>
          <a:p>
            <a:pPr lvl="1">
              <a:lnSpc>
                <a:spcPct val="100000"/>
              </a:lnSpc>
            </a:pPr>
            <a:r>
              <a:rPr lang="en-US" dirty="0">
                <a:latin typeface="Huawei Sans" panose="020C0503030203020204" pitchFamily="34" charset="0"/>
                <a:ea typeface="方正兰亭黑简体" panose="02000000000000000000" pitchFamily="2" charset="-122"/>
              </a:rPr>
              <a:t>Collect the discarded fiber to a collecting container such as a waste bag for unified disposal.</a:t>
            </a:r>
          </a:p>
          <a:p>
            <a:pPr lvl="1">
              <a:lnSpc>
                <a:spcPct val="100000"/>
              </a:lnSpc>
            </a:pPr>
            <a:r>
              <a:rPr lang="en-US" dirty="0">
                <a:latin typeface="Huawei Sans" panose="020C0503030203020204" pitchFamily="34" charset="0"/>
                <a:ea typeface="方正兰亭黑简体" panose="02000000000000000000" pitchFamily="2" charset="-122"/>
              </a:rPr>
              <a:t>Make sure that the cleaning, cutting and fusion splicing of the optical fiber are done step by step without long intervals.</a:t>
            </a:r>
          </a:p>
          <a:p>
            <a:pPr>
              <a:lnSpc>
                <a:spcPct val="100000"/>
              </a:lnSpc>
            </a:pPr>
            <a:endParaRPr lang="zh-CN" altLang="en-US" dirty="0">
              <a:latin typeface="Huawei Sans" panose="020C0503030203020204" pitchFamily="34" charset="0"/>
              <a:ea typeface="方正兰亭黑简体" panose="02000000000000000000" pitchFamily="2" charset="-122"/>
            </a:endParaRPr>
          </a:p>
          <a:p>
            <a:pPr>
              <a:lnSpc>
                <a:spcPct val="100000"/>
              </a:lnSpc>
            </a:pPr>
            <a:endParaRPr lang="zh-CN" altLang="en-US" dirty="0">
              <a:latin typeface="Huawei Sans" panose="020C0503030203020204" pitchFamily="34" charset="0"/>
            </a:endParaRPr>
          </a:p>
        </p:txBody>
      </p:sp>
    </p:spTree>
    <p:extLst>
      <p:ext uri="{BB962C8B-B14F-4D97-AF65-F5344CB8AC3E}">
        <p14:creationId xmlns:p14="http://schemas.microsoft.com/office/powerpoint/2010/main" val="84425807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31800" y="779463"/>
            <a:ext cx="5934075" cy="3338512"/>
          </a:xfrm>
        </p:spPr>
      </p:sp>
      <p:sp>
        <p:nvSpPr>
          <p:cNvPr id="3" name="备注占位符 2"/>
          <p:cNvSpPr>
            <a:spLocks noGrp="1"/>
          </p:cNvSpPr>
          <p:nvPr>
            <p:ph type="body" idx="1"/>
          </p:nvPr>
        </p:nvSpPr>
        <p:spPr/>
        <p:txBody>
          <a:bodyPr/>
          <a:lstStyle/>
          <a:p>
            <a:r>
              <a:rPr lang="en-US" sz="1100" baseline="0">
                <a:solidFill>
                  <a:schemeClr val="tx1"/>
                </a:solidFill>
                <a:latin typeface="Huawei Sans" panose="020C0503030203020204" pitchFamily="34" charset="0"/>
                <a:ea typeface="方正兰亭黑简体" panose="02000000000000000000" pitchFamily="2" charset="-122"/>
              </a:rPr>
              <a:t>The optical fiber endface needs to be cut before other operations such as fusion splicing and mechanical splicing.</a:t>
            </a:r>
          </a:p>
          <a:p>
            <a:pPr lvl="1"/>
            <a:r>
              <a:rPr lang="en-US" sz="1100" baseline="0">
                <a:solidFill>
                  <a:schemeClr val="tx1"/>
                </a:solidFill>
                <a:latin typeface="Huawei Sans" panose="020C0503030203020204" pitchFamily="34" charset="0"/>
                <a:ea typeface="方正兰亭黑简体" panose="02000000000000000000" pitchFamily="2" charset="-122"/>
              </a:rPr>
              <a:t>Clean the knife with absolute alcohol and cotton swab.</a:t>
            </a:r>
          </a:p>
          <a:p>
            <a:pPr lvl="1">
              <a:buNone/>
            </a:pPr>
            <a:r>
              <a:rPr lang="en-US" sz="1100" baseline="0">
                <a:solidFill>
                  <a:schemeClr val="tx1"/>
                </a:solidFill>
                <a:latin typeface="Huawei Sans" panose="020C0503030203020204" pitchFamily="34" charset="0"/>
                <a:ea typeface="方正兰亭黑简体" panose="02000000000000000000" pitchFamily="2" charset="-122"/>
              </a:rPr>
              <a:t>	1. Cotton swab 2. Cutting knife 3. Cutting tool</a:t>
            </a:r>
          </a:p>
          <a:p>
            <a:pPr lvl="1"/>
            <a:r>
              <a:rPr lang="en-US" sz="1100" baseline="0">
                <a:solidFill>
                  <a:schemeClr val="tx1"/>
                </a:solidFill>
                <a:latin typeface="Huawei Sans" panose="020C0503030203020204" pitchFamily="34" charset="0"/>
                <a:ea typeface="方正兰亭黑简体" panose="02000000000000000000" pitchFamily="2" charset="-122"/>
              </a:rPr>
              <a:t>Place the knife horizontally and then lay out the bare fiber in a proper wiring groove based on the type of the optical fiber.</a:t>
            </a:r>
          </a:p>
          <a:p>
            <a:pPr lvl="1">
              <a:buNone/>
            </a:pPr>
            <a:r>
              <a:rPr lang="en-US" sz="1100" baseline="0">
                <a:solidFill>
                  <a:schemeClr val="tx1"/>
                </a:solidFill>
                <a:latin typeface="Huawei Sans" panose="020C0503030203020204" pitchFamily="34" charset="0"/>
                <a:ea typeface="方正兰亭黑简体" panose="02000000000000000000" pitchFamily="2" charset="-122"/>
              </a:rPr>
              <a:t>	1. Optical fiber</a:t>
            </a:r>
          </a:p>
          <a:p>
            <a:pPr lvl="1">
              <a:buNone/>
            </a:pPr>
            <a:r>
              <a:rPr lang="en-US" sz="1100" baseline="0">
                <a:solidFill>
                  <a:schemeClr val="tx1"/>
                </a:solidFill>
                <a:latin typeface="Huawei Sans" panose="020C0503030203020204" pitchFamily="34" charset="0"/>
                <a:ea typeface="方正兰亭黑简体" panose="02000000000000000000" pitchFamily="2" charset="-122"/>
              </a:rPr>
              <a:t>	The end part of the optical fiber must be placed in the collecting box of discarded fiber for collecting.</a:t>
            </a:r>
          </a:p>
          <a:p>
            <a:pPr lvl="1"/>
            <a:r>
              <a:rPr lang="en-US" sz="1100" baseline="0">
                <a:solidFill>
                  <a:schemeClr val="tx1"/>
                </a:solidFill>
                <a:latin typeface="Huawei Sans" panose="020C0503030203020204" pitchFamily="34" charset="0"/>
                <a:ea typeface="方正兰亭黑简体" panose="02000000000000000000" pitchFamily="2" charset="-122"/>
              </a:rPr>
              <a:t>Cutting the bare fiber</a:t>
            </a:r>
          </a:p>
          <a:p>
            <a:pPr lvl="2"/>
            <a:r>
              <a:rPr lang="en-US" sz="1100" baseline="0">
                <a:solidFill>
                  <a:schemeClr val="tx1"/>
                </a:solidFill>
                <a:latin typeface="Huawei Sans" panose="020C0503030203020204" pitchFamily="34" charset="0"/>
                <a:ea typeface="方正兰亭黑简体" panose="02000000000000000000" pitchFamily="2" charset="-122"/>
              </a:rPr>
              <a:t>For the optical fiber with a coating of a 25-mm diameter, the recommended cutting length is 8-16 mm.</a:t>
            </a:r>
          </a:p>
          <a:p>
            <a:pPr lvl="2"/>
            <a:r>
              <a:rPr lang="en-US" sz="1100" baseline="0">
                <a:solidFill>
                  <a:schemeClr val="tx1"/>
                </a:solidFill>
                <a:latin typeface="Huawei Sans" panose="020C0503030203020204" pitchFamily="34" charset="0"/>
                <a:ea typeface="方正兰亭黑简体" panose="02000000000000000000" pitchFamily="2" charset="-122"/>
              </a:rPr>
              <a:t>For the optical fiber with a coating of a 0.9-mm diameter, the cutting length must be 16 mm.</a:t>
            </a:r>
          </a:p>
          <a:p>
            <a:pPr lvl="1"/>
            <a:r>
              <a:rPr lang="en-US" sz="1100" baseline="0">
                <a:solidFill>
                  <a:schemeClr val="tx1"/>
                </a:solidFill>
                <a:latin typeface="Huawei Sans" panose="020C0503030203020204" pitchFamily="34" charset="0"/>
                <a:ea typeface="方正兰亭黑简体" panose="02000000000000000000" pitchFamily="2" charset="-122"/>
              </a:rPr>
              <a:t>If the optical fiber endface is not even, cut the optical fiber again.</a:t>
            </a:r>
          </a:p>
          <a:p>
            <a:pPr lvl="1">
              <a:buNone/>
            </a:pPr>
            <a:r>
              <a:rPr lang="en-US">
                <a:latin typeface="Huawei Sans" panose="020C0503030203020204" pitchFamily="34" charset="0"/>
                <a:ea typeface="方正兰亭黑简体" panose="02000000000000000000" pitchFamily="2" charset="-122"/>
              </a:rPr>
              <a:t>	1. Defects or bulges 2. Unevenness 3. Cracks 4. Qualified 5. Qualified</a:t>
            </a:r>
          </a:p>
          <a:p>
            <a:endParaRPr lang="zh-CN" altLang="en-US" dirty="0">
              <a:latin typeface="Huawei Sans" panose="020C0503030203020204" pitchFamily="34" charset="0"/>
            </a:endParaRPr>
          </a:p>
          <a:p>
            <a:endParaRPr lang="zh-CN" altLang="en-US" dirty="0">
              <a:latin typeface="Huawei Sans" panose="020C0503030203020204" pitchFamily="34" charset="0"/>
            </a:endParaRPr>
          </a:p>
        </p:txBody>
      </p:sp>
    </p:spTree>
    <p:extLst>
      <p:ext uri="{BB962C8B-B14F-4D97-AF65-F5344CB8AC3E}">
        <p14:creationId xmlns:p14="http://schemas.microsoft.com/office/powerpoint/2010/main" val="249885272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31800" y="779463"/>
            <a:ext cx="5934075" cy="3338512"/>
          </a:xfrm>
        </p:spPr>
      </p:sp>
      <p:sp>
        <p:nvSpPr>
          <p:cNvPr id="3" name="备注占位符 2"/>
          <p:cNvSpPr>
            <a:spLocks noGrp="1"/>
          </p:cNvSpPr>
          <p:nvPr>
            <p:ph type="body" idx="1"/>
          </p:nvPr>
        </p:nvSpPr>
        <p:spPr/>
        <p:txBody>
          <a:bodyPr/>
          <a:lstStyle/>
          <a:p>
            <a:r>
              <a:rPr lang="en-US" sz="1100" baseline="0">
                <a:solidFill>
                  <a:schemeClr val="tx1"/>
                </a:solidFill>
                <a:latin typeface="Huawei Sans" panose="020C0503030203020204" pitchFamily="34" charset="0"/>
                <a:ea typeface="方正兰亭黑简体" panose="02000000000000000000" pitchFamily="2" charset="-122"/>
                <a:cs typeface="Huawei Sans" panose="020C0503030203020204" pitchFamily="34" charset="0"/>
              </a:rPr>
              <a:t>Common fusion splicing parameters and their values are as follows:</a:t>
            </a:r>
          </a:p>
          <a:p>
            <a:pPr lvl="1"/>
            <a:r>
              <a:rPr lang="en-US" sz="1100" baseline="0">
                <a:solidFill>
                  <a:schemeClr val="tx1"/>
                </a:solidFill>
                <a:latin typeface="Huawei Sans" panose="020C0503030203020204" pitchFamily="34" charset="0"/>
                <a:ea typeface="方正兰亭黑简体" panose="02000000000000000000" pitchFamily="2" charset="-122"/>
                <a:cs typeface="Huawei Sans" panose="020C0503030203020204" pitchFamily="34" charset="0"/>
              </a:rPr>
              <a:t>Fusion splicing mode: SM-SM</a:t>
            </a:r>
          </a:p>
          <a:p>
            <a:pPr lvl="1"/>
            <a:r>
              <a:rPr lang="en-US" sz="1100" baseline="0">
                <a:solidFill>
                  <a:schemeClr val="tx1"/>
                </a:solidFill>
                <a:latin typeface="Huawei Sans" panose="020C0503030203020204" pitchFamily="34" charset="0"/>
                <a:ea typeface="方正兰亭黑简体" panose="02000000000000000000" pitchFamily="2" charset="-122"/>
                <a:cs typeface="Huawei Sans" panose="020C0503030203020204" pitchFamily="34" charset="0"/>
              </a:rPr>
              <a:t>Fusion splicing mode: 60 mm/40 mm</a:t>
            </a:r>
          </a:p>
          <a:p>
            <a:pPr lvl="1"/>
            <a:r>
              <a:rPr lang="en-US" sz="1100" baseline="0">
                <a:solidFill>
                  <a:schemeClr val="tx1"/>
                </a:solidFill>
                <a:latin typeface="Huawei Sans" panose="020C0503030203020204" pitchFamily="34" charset="0"/>
                <a:ea typeface="方正兰亭黑简体" panose="02000000000000000000" pitchFamily="2" charset="-122"/>
                <a:cs typeface="Huawei Sans" panose="020C0503030203020204" pitchFamily="34" charset="0"/>
              </a:rPr>
              <a:t>Auto shrinking: ON (indicates that the fusion splicer automatically shrinks a newly-inserted optical fiber)</a:t>
            </a:r>
          </a:p>
          <a:p>
            <a:pPr lvl="1"/>
            <a:r>
              <a:rPr lang="en-US" sz="1100" baseline="0">
                <a:solidFill>
                  <a:schemeClr val="tx1"/>
                </a:solidFill>
                <a:latin typeface="Huawei Sans" panose="020C0503030203020204" pitchFamily="34" charset="0"/>
                <a:ea typeface="方正兰亭黑简体" panose="02000000000000000000" pitchFamily="2" charset="-122"/>
                <a:cs typeface="Huawei Sans" panose="020C0503030203020204" pitchFamily="34" charset="0"/>
              </a:rPr>
              <a:t>Cutting angle deviation: </a:t>
            </a:r>
            <a:r>
              <a:rPr lang="en-US" altLang="zh-CN" sz="1100" b="0" i="0" kern="1200">
                <a:solidFill>
                  <a:schemeClr val="tx1"/>
                </a:solidFill>
                <a:effectLst/>
                <a:latin typeface="+mn-lt"/>
                <a:ea typeface="+mn-ea"/>
                <a:cs typeface="+mn-cs"/>
              </a:rPr>
              <a:t>3°</a:t>
            </a:r>
          </a:p>
          <a:p>
            <a:pPr lvl="1"/>
            <a:r>
              <a:rPr lang="en-US" sz="1100" baseline="0">
                <a:solidFill>
                  <a:schemeClr val="tx1"/>
                </a:solidFill>
                <a:latin typeface="Huawei Sans" panose="020C0503030203020204" pitchFamily="34" charset="0"/>
                <a:ea typeface="方正兰亭黑简体" panose="02000000000000000000" pitchFamily="2" charset="-122"/>
                <a:cs typeface="Huawei Sans" panose="020C0503030203020204" pitchFamily="34" charset="0"/>
              </a:rPr>
              <a:t>Pre-splicing time of the optical fiber</a:t>
            </a:r>
          </a:p>
          <a:p>
            <a:pPr lvl="1"/>
            <a:r>
              <a:rPr lang="en-US" sz="1100" baseline="0">
                <a:solidFill>
                  <a:schemeClr val="tx1"/>
                </a:solidFill>
                <a:latin typeface="Huawei Sans" panose="020C0503030203020204" pitchFamily="34" charset="0"/>
                <a:ea typeface="方正兰亭黑简体" panose="02000000000000000000" pitchFamily="2" charset="-122"/>
                <a:cs typeface="Huawei Sans" panose="020C0503030203020204" pitchFamily="34" charset="0"/>
              </a:rPr>
              <a:t>Temperature: the temperature of the actual scenario</a:t>
            </a:r>
          </a:p>
          <a:p>
            <a:pPr lvl="1"/>
            <a:r>
              <a:rPr lang="en-US" sz="1100" baseline="0">
                <a:solidFill>
                  <a:schemeClr val="tx1"/>
                </a:solidFill>
                <a:latin typeface="Huawei Sans" panose="020C0503030203020204" pitchFamily="34" charset="0"/>
                <a:ea typeface="方正兰亭黑简体" panose="02000000000000000000" pitchFamily="2" charset="-122"/>
                <a:cs typeface="Huawei Sans" panose="020C0503030203020204" pitchFamily="34" charset="0"/>
              </a:rPr>
              <a:t>Under similar test conditions, the fusion splicer needs to be configured only once and no configuration needs to be performed in later operations.</a:t>
            </a:r>
          </a:p>
          <a:p>
            <a:r>
              <a:rPr lang="en-US">
                <a:latin typeface="Huawei Sans" panose="020C0503030203020204" pitchFamily="34" charset="0"/>
                <a:ea typeface="方正兰亭黑简体" panose="02000000000000000000" pitchFamily="2" charset="-122"/>
                <a:cs typeface="Huawei Sans" panose="020C0503030203020204" pitchFamily="34" charset="0"/>
              </a:rPr>
              <a:t>Lay the optical fiber.</a:t>
            </a:r>
          </a:p>
          <a:p>
            <a:pPr lvl="1"/>
            <a:r>
              <a:rPr lang="en-US">
                <a:latin typeface="Huawei Sans" panose="020C0503030203020204" pitchFamily="34" charset="0"/>
                <a:ea typeface="方正兰亭黑简体" panose="02000000000000000000" pitchFamily="2" charset="-122"/>
                <a:cs typeface="Huawei Sans" panose="020C0503030203020204" pitchFamily="34" charset="0"/>
              </a:rPr>
              <a:t>The best way to lay the optical fiber is to tilt the fiber and lay its endface first, and then lay out the fiber down gently.</a:t>
            </a:r>
          </a:p>
          <a:p>
            <a:pPr lvl="1"/>
            <a:r>
              <a:rPr lang="en-US">
                <a:latin typeface="Huawei Sans" panose="020C0503030203020204" pitchFamily="34" charset="0"/>
                <a:ea typeface="方正兰亭黑简体" panose="02000000000000000000" pitchFamily="2" charset="-122"/>
                <a:cs typeface="Huawei Sans" panose="020C0503030203020204" pitchFamily="34" charset="0"/>
              </a:rPr>
              <a:t>When laying the optical fiber, make sure that the endface does not touch anything.</a:t>
            </a:r>
          </a:p>
          <a:p>
            <a:pPr lvl="1"/>
            <a:r>
              <a:rPr lang="en-US">
                <a:latin typeface="Huawei Sans" panose="020C0503030203020204" pitchFamily="34" charset="0"/>
                <a:ea typeface="方正兰亭黑简体" panose="02000000000000000000" pitchFamily="2" charset="-122"/>
                <a:cs typeface="Huawei Sans" panose="020C0503030203020204" pitchFamily="34" charset="0"/>
              </a:rPr>
              <a:t>Lay the optical fiber between the electrical polarity and the V-shaped groove.</a:t>
            </a:r>
          </a:p>
          <a:p>
            <a:endParaRPr lang="zh-CN" altLang="en-US" dirty="0">
              <a:latin typeface="Huawei Sans" panose="020C0503030203020204" pitchFamily="34" charset="0"/>
              <a:ea typeface="方正兰亭黑简体" panose="02000000000000000000" pitchFamily="2" charset="-122"/>
              <a:cs typeface="Huawei Sans" panose="020C0503030203020204" pitchFamily="34" charset="0"/>
            </a:endParaRPr>
          </a:p>
          <a:p>
            <a:endParaRPr lang="zh-CN" altLang="en-US" dirty="0">
              <a:latin typeface="Huawei Sans" panose="020C0503030203020204" pitchFamily="34" charset="0"/>
            </a:endParaRPr>
          </a:p>
        </p:txBody>
      </p:sp>
    </p:spTree>
    <p:extLst>
      <p:ext uri="{BB962C8B-B14F-4D97-AF65-F5344CB8AC3E}">
        <p14:creationId xmlns:p14="http://schemas.microsoft.com/office/powerpoint/2010/main" val="120041207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31800" y="779463"/>
            <a:ext cx="5934075" cy="3338512"/>
          </a:xfrm>
        </p:spPr>
      </p:sp>
      <p:sp>
        <p:nvSpPr>
          <p:cNvPr id="3" name="备注占位符 2"/>
          <p:cNvSpPr>
            <a:spLocks noGrp="1"/>
          </p:cNvSpPr>
          <p:nvPr>
            <p:ph type="body" idx="1"/>
          </p:nvPr>
        </p:nvSpPr>
        <p:spPr/>
        <p:txBody>
          <a:bodyPr/>
          <a:lstStyle/>
          <a:p>
            <a:r>
              <a:rPr lang="en-US" sz="1100" baseline="0">
                <a:solidFill>
                  <a:schemeClr val="tx1"/>
                </a:solidFill>
                <a:latin typeface="Huawei Sans" panose="020C0503030203020204" pitchFamily="34" charset="0"/>
                <a:ea typeface="方正兰亭黑简体" panose="02000000000000000000" pitchFamily="2" charset="-122"/>
                <a:cs typeface="Huawei Sans" panose="020C0503030203020204" pitchFamily="34" charset="0"/>
              </a:rPr>
              <a:t>The connection loss of the optical fiber can be monitored by using the fusion splicer or OTDR, or measured by using the optical power meter. The monitored connection loss must meet construction requirements. Otherwise, a second connection is needed.</a:t>
            </a:r>
          </a:p>
          <a:p>
            <a:r>
              <a:rPr lang="en-US">
                <a:latin typeface="Huawei Sans" panose="020C0503030203020204" pitchFamily="34" charset="0"/>
                <a:ea typeface="方正兰亭黑简体" panose="02000000000000000000" pitchFamily="2" charset="-122"/>
                <a:cs typeface="Huawei Sans" panose="020C0503030203020204" pitchFamily="34" charset="0"/>
              </a:rPr>
              <a:t>The loss value displayed on the fusion splicer is an estimated value, and it is calculated based on the image information (such as the axial deviation of two fibers, angle deviation of the endface, and matching level of the fiber cores) that is obtained during the auto aligning of fibers. When the fusion splicing is successful, the loss value displayed on the fusion splicer is close to the actual loss. However, in the cases of non-geometric factors such as bubble, irrelevant substance or improper temperature, the fusion splicer provides an excessively small estimated loss, or even evaluates an unsuccessful fusion splicing connector as one of good quality. Therefore, an onsite monitoring is necessary. If the onsite monitoring result is the same as the fusion splicer monitoring result, the connection is qualified; if the onsite monitoring result is obviously worse than the fusion splicer monitoring result, a second connection is needed.</a:t>
            </a:r>
          </a:p>
          <a:p>
            <a:r>
              <a:rPr lang="en-US">
                <a:latin typeface="Huawei Sans" panose="020C0503030203020204" pitchFamily="34" charset="0"/>
                <a:ea typeface="方正兰亭黑简体" panose="02000000000000000000" pitchFamily="2" charset="-122"/>
                <a:cs typeface="Huawei Sans" panose="020C0503030203020204" pitchFamily="34" charset="0"/>
              </a:rPr>
              <a:t>The OTDR monitoring is widely adopted to monitor the connection loss in engineering. The reasons are as follows: First, besides the measured loss value, the OTDR provides the fiber length from the tested point to the connection point, hence providing the actual distance between the two points. In addition, you can check whether the fiber under test is damaged or broken during the laying. Second, in an OTDR monitoring, you can check the connecting procedure.</a:t>
            </a:r>
          </a:p>
          <a:p>
            <a:endParaRPr lang="zh-CN" altLang="en-US" dirty="0">
              <a:latin typeface="Huawei Sans" panose="020C0503030203020204" pitchFamily="34" charset="0"/>
            </a:endParaRPr>
          </a:p>
          <a:p>
            <a:endParaRPr lang="zh-CN" altLang="en-US" dirty="0">
              <a:latin typeface="Huawei Sans" panose="020C0503030203020204" pitchFamily="34" charset="0"/>
            </a:endParaRPr>
          </a:p>
        </p:txBody>
      </p:sp>
    </p:spTree>
    <p:extLst>
      <p:ext uri="{BB962C8B-B14F-4D97-AF65-F5344CB8AC3E}">
        <p14:creationId xmlns:p14="http://schemas.microsoft.com/office/powerpoint/2010/main" val="324747354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31800" y="779463"/>
            <a:ext cx="5934075" cy="3338512"/>
          </a:xfrm>
        </p:spPr>
      </p:sp>
      <p:sp>
        <p:nvSpPr>
          <p:cNvPr id="3" name="备注占位符 2"/>
          <p:cNvSpPr>
            <a:spLocks noGrp="1"/>
          </p:cNvSpPr>
          <p:nvPr>
            <p:ph type="body" idx="1"/>
          </p:nvPr>
        </p:nvSpPr>
        <p:spPr/>
        <p:txBody>
          <a:bodyPr/>
          <a:lstStyle/>
          <a:p>
            <a:endParaRPr lang="zh-CN" altLang="en-US">
              <a:latin typeface="Huawei Sans" panose="020C0503030203020204" pitchFamily="34" charset="0"/>
            </a:endParaRPr>
          </a:p>
        </p:txBody>
      </p:sp>
    </p:spTree>
    <p:extLst>
      <p:ext uri="{BB962C8B-B14F-4D97-AF65-F5344CB8AC3E}">
        <p14:creationId xmlns:p14="http://schemas.microsoft.com/office/powerpoint/2010/main" val="412054216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31800" y="779463"/>
            <a:ext cx="5934075" cy="3338512"/>
          </a:xfrm>
        </p:spPr>
      </p:sp>
      <p:sp>
        <p:nvSpPr>
          <p:cNvPr id="3" name="备注占位符 2"/>
          <p:cNvSpPr>
            <a:spLocks noGrp="1"/>
          </p:cNvSpPr>
          <p:nvPr>
            <p:ph type="body" idx="1"/>
          </p:nvPr>
        </p:nvSpPr>
        <p:spPr/>
        <p:txBody>
          <a:bodyPr/>
          <a:lstStyle/>
          <a:p>
            <a:endParaRPr lang="zh-CN" altLang="en-US">
              <a:latin typeface="Huawei Sans" panose="020C0503030203020204" pitchFamily="34" charset="0"/>
            </a:endParaRPr>
          </a:p>
        </p:txBody>
      </p:sp>
    </p:spTree>
    <p:extLst>
      <p:ext uri="{BB962C8B-B14F-4D97-AF65-F5344CB8AC3E}">
        <p14:creationId xmlns:p14="http://schemas.microsoft.com/office/powerpoint/2010/main" val="408894575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31800" y="779463"/>
            <a:ext cx="5934075" cy="3338512"/>
          </a:xfrm>
        </p:spPr>
      </p:sp>
      <p:sp>
        <p:nvSpPr>
          <p:cNvPr id="3" name="备注占位符 2"/>
          <p:cNvSpPr>
            <a:spLocks noGrp="1"/>
          </p:cNvSpPr>
          <p:nvPr>
            <p:ph type="body" idx="1"/>
          </p:nvPr>
        </p:nvSpPr>
        <p:spPr/>
        <p:txBody>
          <a:bodyPr/>
          <a:lstStyle/>
          <a:p>
            <a:endParaRPr lang="zh-CN" altLang="en-US">
              <a:latin typeface="Huawei Sans" panose="020C0503030203020204" pitchFamily="34" charset="0"/>
            </a:endParaRPr>
          </a:p>
        </p:txBody>
      </p:sp>
    </p:spTree>
    <p:extLst>
      <p:ext uri="{BB962C8B-B14F-4D97-AF65-F5344CB8AC3E}">
        <p14:creationId xmlns:p14="http://schemas.microsoft.com/office/powerpoint/2010/main" val="69216310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31800" y="779463"/>
            <a:ext cx="5934075" cy="3338512"/>
          </a:xfrm>
        </p:spPr>
      </p:sp>
      <p:sp>
        <p:nvSpPr>
          <p:cNvPr id="3" name="备注占位符 2"/>
          <p:cNvSpPr>
            <a:spLocks noGrp="1"/>
          </p:cNvSpPr>
          <p:nvPr>
            <p:ph type="body" idx="1"/>
          </p:nvPr>
        </p:nvSpPr>
        <p:spPr/>
        <p:txBody>
          <a:bodyPr/>
          <a:lstStyle/>
          <a:p>
            <a:endParaRPr lang="zh-CN" altLang="en-US">
              <a:latin typeface="Huawei Sans" panose="020C0503030203020204" pitchFamily="34" charset="0"/>
            </a:endParaRPr>
          </a:p>
        </p:txBody>
      </p:sp>
    </p:spTree>
    <p:extLst>
      <p:ext uri="{BB962C8B-B14F-4D97-AF65-F5344CB8AC3E}">
        <p14:creationId xmlns:p14="http://schemas.microsoft.com/office/powerpoint/2010/main" val="386523871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31800" y="779463"/>
            <a:ext cx="5934075" cy="3338512"/>
          </a:xfrm>
        </p:spPr>
      </p:sp>
      <p:sp>
        <p:nvSpPr>
          <p:cNvPr id="3" name="备注占位符 2"/>
          <p:cNvSpPr>
            <a:spLocks noGrp="1"/>
          </p:cNvSpPr>
          <p:nvPr>
            <p:ph type="body" idx="1"/>
          </p:nvPr>
        </p:nvSpPr>
        <p:spPr/>
        <p:txBody>
          <a:bodyPr/>
          <a:lstStyle/>
          <a:p>
            <a:endParaRPr lang="zh-CN" altLang="en-US" dirty="0">
              <a:latin typeface="Huawei Sans" panose="020C0503030203020204" pitchFamily="34" charset="0"/>
            </a:endParaRPr>
          </a:p>
        </p:txBody>
      </p:sp>
    </p:spTree>
    <p:extLst>
      <p:ext uri="{BB962C8B-B14F-4D97-AF65-F5344CB8AC3E}">
        <p14:creationId xmlns:p14="http://schemas.microsoft.com/office/powerpoint/2010/main" val="18831208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31800" y="779463"/>
            <a:ext cx="5934075" cy="3338512"/>
          </a:xfrm>
        </p:spPr>
      </p:sp>
      <p:sp>
        <p:nvSpPr>
          <p:cNvPr id="3" name="备注占位符 2"/>
          <p:cNvSpPr>
            <a:spLocks noGrp="1"/>
          </p:cNvSpPr>
          <p:nvPr>
            <p:ph type="body" idx="1"/>
          </p:nvPr>
        </p:nvSpPr>
        <p:spPr/>
        <p:txBody>
          <a:bodyPr/>
          <a:lstStyle/>
          <a:p>
            <a:endParaRPr lang="zh-CN" altLang="en-US">
              <a:latin typeface="Huawei Sans" panose="020C0503030203020204" pitchFamily="34" charset="0"/>
            </a:endParaRPr>
          </a:p>
        </p:txBody>
      </p:sp>
    </p:spTree>
    <p:extLst>
      <p:ext uri="{BB962C8B-B14F-4D97-AF65-F5344CB8AC3E}">
        <p14:creationId xmlns:p14="http://schemas.microsoft.com/office/powerpoint/2010/main" val="140594947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31800" y="779463"/>
            <a:ext cx="5934075" cy="3338512"/>
          </a:xfrm>
        </p:spPr>
      </p:sp>
      <p:sp>
        <p:nvSpPr>
          <p:cNvPr id="3" name="备注占位符 2"/>
          <p:cNvSpPr>
            <a:spLocks noGrp="1"/>
          </p:cNvSpPr>
          <p:nvPr>
            <p:ph type="body" idx="1"/>
          </p:nvPr>
        </p:nvSpPr>
        <p:spPr/>
        <p:txBody>
          <a:bodyPr/>
          <a:lstStyle/>
          <a:p>
            <a:pPr marL="180000" marR="0" lvl="0" indent="-180000" algn="l" defTabSz="1219304" rtl="0" eaLnBrk="1" fontAlgn="auto" latinLnBrk="0" hangingPunct="1">
              <a:lnSpc>
                <a:spcPct val="125000"/>
              </a:lnSpc>
              <a:spcBef>
                <a:spcPts val="0"/>
              </a:spcBef>
              <a:spcAft>
                <a:spcPts val="600"/>
              </a:spcAft>
              <a:buClrTx/>
              <a:buSzTx/>
              <a:buFont typeface="Huawei Sans" panose="020C0503030203020204" pitchFamily="34" charset="0"/>
              <a:buChar char="•"/>
              <a:tabLst/>
              <a:defRPr/>
            </a:pPr>
            <a:r>
              <a:rPr lang="en-US" sz="1100">
                <a:latin typeface="Huawei Sans" panose="020C0503030203020204" pitchFamily="34" charset="0"/>
                <a:ea typeface="方正兰亭黑简体" panose="02000000000000000000" pitchFamily="2" charset="-122"/>
                <a:cs typeface="Huawei Sans" panose="020C0503030203020204" pitchFamily="34" charset="0"/>
              </a:rPr>
              <a:t>OPM: optical power meter</a:t>
            </a:r>
          </a:p>
          <a:p>
            <a:endParaRPr lang="zh-CN" altLang="en-US" dirty="0">
              <a:latin typeface="Huawei Sans" panose="020C0503030203020204" pitchFamily="34" charset="0"/>
            </a:endParaRPr>
          </a:p>
        </p:txBody>
      </p:sp>
    </p:spTree>
    <p:extLst>
      <p:ext uri="{BB962C8B-B14F-4D97-AF65-F5344CB8AC3E}">
        <p14:creationId xmlns:p14="http://schemas.microsoft.com/office/powerpoint/2010/main" val="69322870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31800" y="779463"/>
            <a:ext cx="5934075" cy="3338512"/>
          </a:xfrm>
        </p:spPr>
      </p:sp>
      <p:sp>
        <p:nvSpPr>
          <p:cNvPr id="3" name="备注占位符 2"/>
          <p:cNvSpPr>
            <a:spLocks noGrp="1"/>
          </p:cNvSpPr>
          <p:nvPr>
            <p:ph type="body" idx="1"/>
          </p:nvPr>
        </p:nvSpPr>
        <p:spPr/>
        <p:txBody>
          <a:bodyPr/>
          <a:lstStyle/>
          <a:p>
            <a:pPr marL="180000" marR="0" lvl="0" indent="-180000" algn="l" defTabSz="1219304" rtl="0" eaLnBrk="1" fontAlgn="auto" latinLnBrk="0" hangingPunct="1">
              <a:lnSpc>
                <a:spcPct val="125000"/>
              </a:lnSpc>
              <a:spcBef>
                <a:spcPts val="0"/>
              </a:spcBef>
              <a:spcAft>
                <a:spcPts val="600"/>
              </a:spcAft>
              <a:buClrTx/>
              <a:buSzTx/>
              <a:buFont typeface="Huawei Sans" panose="020C0503030203020204" pitchFamily="34" charset="0"/>
              <a:buChar char="•"/>
              <a:tabLst/>
              <a:defRPr/>
            </a:pPr>
            <a:r>
              <a:rPr lang="en-US" sz="1100">
                <a:latin typeface="Huawei Sans" panose="020C0503030203020204" pitchFamily="34" charset="0"/>
                <a:ea typeface="方正兰亭黑简体" panose="02000000000000000000" pitchFamily="2" charset="-122"/>
                <a:cs typeface="Huawei Sans" panose="020C0503030203020204" pitchFamily="34" charset="0"/>
              </a:rPr>
              <a:t>OLTS: optical loss test set</a:t>
            </a:r>
          </a:p>
          <a:p>
            <a:endParaRPr lang="zh-CN" altLang="en-US" dirty="0">
              <a:latin typeface="Huawei Sans" panose="020C0503030203020204" pitchFamily="34" charset="0"/>
            </a:endParaRPr>
          </a:p>
        </p:txBody>
      </p:sp>
    </p:spTree>
    <p:extLst>
      <p:ext uri="{BB962C8B-B14F-4D97-AF65-F5344CB8AC3E}">
        <p14:creationId xmlns:p14="http://schemas.microsoft.com/office/powerpoint/2010/main" val="186693639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31800" y="779463"/>
            <a:ext cx="5934075" cy="3338512"/>
          </a:xfrm>
        </p:spPr>
      </p:sp>
      <p:sp>
        <p:nvSpPr>
          <p:cNvPr id="3" name="备注占位符 2"/>
          <p:cNvSpPr>
            <a:spLocks noGrp="1"/>
          </p:cNvSpPr>
          <p:nvPr>
            <p:ph type="body" idx="1"/>
          </p:nvPr>
        </p:nvSpPr>
        <p:spPr/>
        <p:txBody>
          <a:bodyPr/>
          <a:lstStyle/>
          <a:p>
            <a:r>
              <a:rPr lang="en-US" dirty="0">
                <a:latin typeface="Huawei Sans" panose="020C0503030203020204" pitchFamily="34" charset="0"/>
                <a:ea typeface="方正兰亭黑简体" panose="02000000000000000000" pitchFamily="2" charset="-122"/>
                <a:cs typeface="Huawei Sans" panose="020C0503030203020204" pitchFamily="34" charset="0"/>
              </a:rPr>
              <a:t>Optical time domain </a:t>
            </a:r>
            <a:r>
              <a:rPr lang="en-US" dirty="0" err="1">
                <a:latin typeface="Huawei Sans" panose="020C0503030203020204" pitchFamily="34" charset="0"/>
                <a:ea typeface="方正兰亭黑简体" panose="02000000000000000000" pitchFamily="2" charset="-122"/>
                <a:cs typeface="Huawei Sans" panose="020C0503030203020204" pitchFamily="34" charset="0"/>
              </a:rPr>
              <a:t>reflectometer</a:t>
            </a:r>
            <a:r>
              <a:rPr lang="en-US" dirty="0">
                <a:latin typeface="Huawei Sans" panose="020C0503030203020204" pitchFamily="34" charset="0"/>
                <a:ea typeface="方正兰亭黑简体" panose="02000000000000000000" pitchFamily="2" charset="-122"/>
                <a:cs typeface="Huawei Sans" panose="020C0503030203020204" pitchFamily="34" charset="0"/>
              </a:rPr>
              <a:t> (OTDR) is a device used to send a short pulse of light through an optical fiber and measure the historical time data of pulse reflection. And then fiber length, loss, and faults are determined based on the returned pulse of light.</a:t>
            </a:r>
          </a:p>
          <a:p>
            <a:r>
              <a:rPr lang="en-US" dirty="0">
                <a:latin typeface="Huawei Sans" panose="020C0503030203020204" pitchFamily="34" charset="0"/>
                <a:ea typeface="方正兰亭黑简体" panose="02000000000000000000" pitchFamily="2" charset="-122"/>
                <a:cs typeface="Huawei Sans" panose="020C0503030203020204" pitchFamily="34" charset="0"/>
              </a:rPr>
              <a:t>Precautions for link detection:</a:t>
            </a:r>
          </a:p>
          <a:p>
            <a:pPr lvl="1"/>
            <a:r>
              <a:rPr lang="en-US" dirty="0">
                <a:latin typeface="Huawei Sans" panose="020C0503030203020204" pitchFamily="34" charset="0"/>
                <a:ea typeface="方正兰亭黑简体" panose="02000000000000000000" pitchFamily="2" charset="-122"/>
                <a:cs typeface="Huawei Sans" panose="020C0503030203020204" pitchFamily="34" charset="0"/>
              </a:rPr>
              <a:t>The connector type of the PON port is SC/PC, but the common connector type of the OPM is FC/PC. Therefore, you need to prepare a proper fiber patch cord.</a:t>
            </a:r>
          </a:p>
          <a:p>
            <a:pPr lvl="1"/>
            <a:r>
              <a:rPr lang="en-US" dirty="0">
                <a:latin typeface="Huawei Sans" panose="020C0503030203020204" pitchFamily="34" charset="0"/>
                <a:ea typeface="方正兰亭黑简体" panose="02000000000000000000" pitchFamily="2" charset="-122"/>
                <a:cs typeface="Huawei Sans" panose="020C0503030203020204" pitchFamily="34" charset="0"/>
              </a:rPr>
              <a:t>All fiber patch cords on the PON network must be single-mode. Do not use multi-mode fiber patch cords on the PON network.</a:t>
            </a:r>
          </a:p>
          <a:p>
            <a:pPr lvl="1"/>
            <a:r>
              <a:rPr lang="en-US" dirty="0">
                <a:latin typeface="Huawei Sans" panose="020C0503030203020204" pitchFamily="34" charset="0"/>
                <a:ea typeface="方正兰亭黑简体" panose="02000000000000000000" pitchFamily="2" charset="-122"/>
                <a:cs typeface="Huawei Sans" panose="020C0503030203020204" pitchFamily="34" charset="0"/>
              </a:rPr>
              <a:t>Before the test, use absolute alcohol or a professional cleaning tool to clean the pigtail connector.</a:t>
            </a:r>
          </a:p>
          <a:p>
            <a:pPr marL="180000" marR="0" lvl="0" indent="-180000" algn="l" defTabSz="1219304" rtl="0" eaLnBrk="1" fontAlgn="auto" latinLnBrk="0" hangingPunct="1">
              <a:lnSpc>
                <a:spcPct val="125000"/>
              </a:lnSpc>
              <a:spcBef>
                <a:spcPts val="0"/>
              </a:spcBef>
              <a:spcAft>
                <a:spcPts val="600"/>
              </a:spcAft>
              <a:buClrTx/>
              <a:buSzTx/>
              <a:buFont typeface="Huawei Sans" panose="020C0503030203020204" pitchFamily="34" charset="0"/>
              <a:buChar char="•"/>
              <a:tabLst/>
              <a:defRPr/>
            </a:pPr>
            <a:r>
              <a:rPr lang="en-US" altLang="zh-CN" sz="1100" dirty="0">
                <a:solidFill>
                  <a:prstClr val="black"/>
                </a:solidFill>
                <a:latin typeface="Huawei Sans" panose="020C0503030203020204" pitchFamily="34" charset="0"/>
              </a:rPr>
              <a:t>System-based test (NMS): You can view the optical power received by the optical port to determine whether the optical power is within the normal range.</a:t>
            </a:r>
          </a:p>
          <a:p>
            <a:endParaRPr lang="zh-CN" altLang="en-US" dirty="0">
              <a:latin typeface="Huawei Sans" panose="020C0503030203020204" pitchFamily="34" charset="0"/>
            </a:endParaRPr>
          </a:p>
        </p:txBody>
      </p:sp>
    </p:spTree>
    <p:extLst>
      <p:ext uri="{BB962C8B-B14F-4D97-AF65-F5344CB8AC3E}">
        <p14:creationId xmlns:p14="http://schemas.microsoft.com/office/powerpoint/2010/main" val="340783021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31800" y="779463"/>
            <a:ext cx="5934075" cy="3338512"/>
          </a:xfrm>
        </p:spPr>
      </p:sp>
      <p:sp>
        <p:nvSpPr>
          <p:cNvPr id="3" name="备注占位符 2"/>
          <p:cNvSpPr>
            <a:spLocks noGrp="1"/>
          </p:cNvSpPr>
          <p:nvPr>
            <p:ph type="body" idx="1"/>
          </p:nvPr>
        </p:nvSpPr>
        <p:spPr/>
        <p:txBody>
          <a:bodyPr/>
          <a:lstStyle/>
          <a:p>
            <a:pPr marL="180000" marR="0" lvl="0" indent="-180000" algn="l" defTabSz="1219304" rtl="0" eaLnBrk="1" fontAlgn="auto" latinLnBrk="0" hangingPunct="1">
              <a:lnSpc>
                <a:spcPct val="125000"/>
              </a:lnSpc>
              <a:spcBef>
                <a:spcPts val="0"/>
              </a:spcBef>
              <a:spcAft>
                <a:spcPts val="600"/>
              </a:spcAft>
              <a:buClrTx/>
              <a:buSzTx/>
              <a:buFont typeface="Huawei Sans" panose="020C0503030203020204" pitchFamily="34" charset="0"/>
              <a:buChar char="•"/>
              <a:tabLst/>
              <a:defRPr/>
            </a:pPr>
            <a:r>
              <a:rPr lang="en-US" sz="1100">
                <a:latin typeface="Huawei Sans" panose="020C0503030203020204" pitchFamily="34" charset="0"/>
                <a:ea typeface="方正兰亭黑简体" panose="02000000000000000000" pitchFamily="2" charset="-122"/>
                <a:cs typeface="Huawei Sans" panose="020C0503030203020204" pitchFamily="34" charset="0"/>
              </a:rPr>
              <a:t>ORL: </a:t>
            </a:r>
            <a:r>
              <a:rPr lang="en-US" sz="1100">
                <a:solidFill>
                  <a:schemeClr val="tx1"/>
                </a:solidFill>
                <a:latin typeface="Huawei Sans" panose="020C0503030203020204" pitchFamily="34" charset="0"/>
                <a:ea typeface="方正兰亭黑简体" panose="02000000000000000000" pitchFamily="2" charset="-122"/>
                <a:cs typeface="Huawei Sans" panose="020C0503030203020204" pitchFamily="34" charset="0"/>
              </a:rPr>
              <a:t>optical return loss</a:t>
            </a:r>
          </a:p>
          <a:p>
            <a:endParaRPr lang="zh-CN" altLang="en-US" dirty="0">
              <a:latin typeface="Huawei Sans" panose="020C0503030203020204" pitchFamily="34" charset="0"/>
            </a:endParaRPr>
          </a:p>
        </p:txBody>
      </p:sp>
    </p:spTree>
    <p:extLst>
      <p:ext uri="{BB962C8B-B14F-4D97-AF65-F5344CB8AC3E}">
        <p14:creationId xmlns:p14="http://schemas.microsoft.com/office/powerpoint/2010/main" val="221990184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31800" y="779463"/>
            <a:ext cx="5934075" cy="3338512"/>
          </a:xfrm>
        </p:spPr>
      </p:sp>
      <p:sp>
        <p:nvSpPr>
          <p:cNvPr id="3" name="备注占位符 2"/>
          <p:cNvSpPr>
            <a:spLocks noGrp="1"/>
          </p:cNvSpPr>
          <p:nvPr>
            <p:ph type="body" idx="1"/>
          </p:nvPr>
        </p:nvSpPr>
        <p:spPr/>
        <p:txBody>
          <a:bodyPr/>
          <a:lstStyle/>
          <a:p>
            <a:endParaRPr lang="zh-CN" altLang="en-US">
              <a:latin typeface="Huawei Sans" panose="020C0503030203020204" pitchFamily="34" charset="0"/>
            </a:endParaRPr>
          </a:p>
        </p:txBody>
      </p:sp>
    </p:spTree>
    <p:extLst>
      <p:ext uri="{BB962C8B-B14F-4D97-AF65-F5344CB8AC3E}">
        <p14:creationId xmlns:p14="http://schemas.microsoft.com/office/powerpoint/2010/main" val="387908065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31800" y="779463"/>
            <a:ext cx="5934075" cy="3338512"/>
          </a:xfrm>
        </p:spPr>
      </p:sp>
      <p:sp>
        <p:nvSpPr>
          <p:cNvPr id="3" name="备注占位符 2"/>
          <p:cNvSpPr>
            <a:spLocks noGrp="1"/>
          </p:cNvSpPr>
          <p:nvPr>
            <p:ph type="body" idx="1"/>
          </p:nvPr>
        </p:nvSpPr>
        <p:spPr/>
        <p:txBody>
          <a:bodyPr/>
          <a:lstStyle/>
          <a:p>
            <a:endParaRPr lang="zh-CN" altLang="en-US">
              <a:latin typeface="Huawei Sans" panose="020C0503030203020204" pitchFamily="34" charset="0"/>
            </a:endParaRPr>
          </a:p>
        </p:txBody>
      </p:sp>
    </p:spTree>
    <p:extLst>
      <p:ext uri="{BB962C8B-B14F-4D97-AF65-F5344CB8AC3E}">
        <p14:creationId xmlns:p14="http://schemas.microsoft.com/office/powerpoint/2010/main" val="330703312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31800" y="779463"/>
            <a:ext cx="5934075" cy="3338512"/>
          </a:xfrm>
        </p:spPr>
      </p:sp>
      <p:sp>
        <p:nvSpPr>
          <p:cNvPr id="3" name="备注占位符 2"/>
          <p:cNvSpPr>
            <a:spLocks noGrp="1"/>
          </p:cNvSpPr>
          <p:nvPr>
            <p:ph type="body" idx="1"/>
          </p:nvPr>
        </p:nvSpPr>
        <p:spPr/>
        <p:txBody>
          <a:bodyPr/>
          <a:lstStyle/>
          <a:p>
            <a:endParaRPr lang="zh-CN" altLang="en-US">
              <a:latin typeface="Huawei Sans" panose="020C0503030203020204" pitchFamily="34" charset="0"/>
            </a:endParaRPr>
          </a:p>
        </p:txBody>
      </p:sp>
    </p:spTree>
    <p:extLst>
      <p:ext uri="{BB962C8B-B14F-4D97-AF65-F5344CB8AC3E}">
        <p14:creationId xmlns:p14="http://schemas.microsoft.com/office/powerpoint/2010/main" val="332103287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31800" y="779463"/>
            <a:ext cx="5934075" cy="3338512"/>
          </a:xfrm>
        </p:spPr>
      </p:sp>
      <p:sp>
        <p:nvSpPr>
          <p:cNvPr id="3" name="备注占位符 2"/>
          <p:cNvSpPr>
            <a:spLocks noGrp="1"/>
          </p:cNvSpPr>
          <p:nvPr>
            <p:ph type="body" idx="1"/>
          </p:nvPr>
        </p:nvSpPr>
        <p:spPr/>
        <p:txBody>
          <a:bodyPr/>
          <a:lstStyle/>
          <a:p>
            <a:r>
              <a:rPr lang="en-US" sz="1100">
                <a:latin typeface="Huawei Sans" panose="020C0503030203020204" pitchFamily="34" charset="0"/>
              </a:rPr>
              <a:t>CATV: cable TV</a:t>
            </a:r>
          </a:p>
          <a:p>
            <a:r>
              <a:rPr lang="en-US" sz="1100">
                <a:latin typeface="Huawei Sans" panose="020C0503030203020204" pitchFamily="34" charset="0"/>
              </a:rPr>
              <a:t>WDM: wavelength division multiplexing</a:t>
            </a:r>
          </a:p>
          <a:p>
            <a:endParaRPr lang="zh-CN" altLang="en-US" dirty="0">
              <a:latin typeface="Huawei Sans" panose="020C0503030203020204" pitchFamily="34" charset="0"/>
            </a:endParaRPr>
          </a:p>
        </p:txBody>
      </p:sp>
    </p:spTree>
    <p:extLst>
      <p:ext uri="{BB962C8B-B14F-4D97-AF65-F5344CB8AC3E}">
        <p14:creationId xmlns:p14="http://schemas.microsoft.com/office/powerpoint/2010/main" val="202450979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31800" y="779463"/>
            <a:ext cx="5934075" cy="3338512"/>
          </a:xfrm>
        </p:spPr>
      </p:sp>
      <p:sp>
        <p:nvSpPr>
          <p:cNvPr id="3" name="备注占位符 2"/>
          <p:cNvSpPr>
            <a:spLocks noGrp="1"/>
          </p:cNvSpPr>
          <p:nvPr>
            <p:ph type="body" idx="1"/>
          </p:nvPr>
        </p:nvSpPr>
        <p:spPr/>
        <p:txBody>
          <a:bodyPr/>
          <a:lstStyle/>
          <a:p>
            <a:endParaRPr lang="zh-CN" altLang="en-US">
              <a:latin typeface="Huawei Sans" panose="020C0503030203020204" pitchFamily="34" charset="0"/>
            </a:endParaRPr>
          </a:p>
        </p:txBody>
      </p:sp>
    </p:spTree>
    <p:extLst>
      <p:ext uri="{BB962C8B-B14F-4D97-AF65-F5344CB8AC3E}">
        <p14:creationId xmlns:p14="http://schemas.microsoft.com/office/powerpoint/2010/main" val="309747168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31800" y="779463"/>
            <a:ext cx="5934075" cy="3338512"/>
          </a:xfrm>
        </p:spPr>
      </p:sp>
      <p:sp>
        <p:nvSpPr>
          <p:cNvPr id="3" name="备注占位符 2"/>
          <p:cNvSpPr>
            <a:spLocks noGrp="1"/>
          </p:cNvSpPr>
          <p:nvPr>
            <p:ph type="body" idx="1"/>
          </p:nvPr>
        </p:nvSpPr>
        <p:spPr/>
        <p:txBody>
          <a:bodyPr/>
          <a:lstStyle/>
          <a:p>
            <a:endParaRPr lang="zh-CN" altLang="en-US">
              <a:latin typeface="Huawei Sans" panose="020C0503030203020204" pitchFamily="34" charset="0"/>
            </a:endParaRPr>
          </a:p>
        </p:txBody>
      </p:sp>
    </p:spTree>
    <p:extLst>
      <p:ext uri="{BB962C8B-B14F-4D97-AF65-F5344CB8AC3E}">
        <p14:creationId xmlns:p14="http://schemas.microsoft.com/office/powerpoint/2010/main" val="3043412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31800" y="779463"/>
            <a:ext cx="5934075" cy="3338512"/>
          </a:xfrm>
        </p:spPr>
      </p:sp>
      <p:sp>
        <p:nvSpPr>
          <p:cNvPr id="3" name="备注占位符 2"/>
          <p:cNvSpPr>
            <a:spLocks noGrp="1"/>
          </p:cNvSpPr>
          <p:nvPr>
            <p:ph type="body" idx="1"/>
          </p:nvPr>
        </p:nvSpPr>
        <p:spPr/>
        <p:txBody>
          <a:bodyPr/>
          <a:lstStyle/>
          <a:p>
            <a:pPr marL="180000" marR="0" lvl="0" indent="-180000" algn="l" defTabSz="1219304" rtl="0" eaLnBrk="1" fontAlgn="auto" latinLnBrk="0" hangingPunct="1">
              <a:lnSpc>
                <a:spcPct val="125000"/>
              </a:lnSpc>
              <a:spcBef>
                <a:spcPts val="0"/>
              </a:spcBef>
              <a:spcAft>
                <a:spcPts val="600"/>
              </a:spcAft>
              <a:buClrTx/>
              <a:buSzTx/>
              <a:buFont typeface="Huawei Sans" panose="020C0503030203020204" pitchFamily="34" charset="0"/>
              <a:buChar char="•"/>
              <a:tabLst/>
              <a:defRPr/>
            </a:pPr>
            <a:r>
              <a:rPr lang="en-US" sz="1100">
                <a:latin typeface="Huawei Sans" panose="020C0503030203020204" pitchFamily="34" charset="0"/>
              </a:rPr>
              <a:t>The mini or small optical splitter with a connector can be used. The optical splitter, OLT, and ONU are installed in the same cabinet.</a:t>
            </a:r>
          </a:p>
          <a:p>
            <a:endParaRPr lang="zh-CN" altLang="en-US" dirty="0">
              <a:latin typeface="Huawei Sans" panose="020C0503030203020204" pitchFamily="34" charset="0"/>
            </a:endParaRPr>
          </a:p>
        </p:txBody>
      </p:sp>
    </p:spTree>
    <p:extLst>
      <p:ext uri="{BB962C8B-B14F-4D97-AF65-F5344CB8AC3E}">
        <p14:creationId xmlns:p14="http://schemas.microsoft.com/office/powerpoint/2010/main" val="264217956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31800" y="779463"/>
            <a:ext cx="5934075" cy="3338512"/>
          </a:xfrm>
        </p:spPr>
      </p:sp>
      <p:sp>
        <p:nvSpPr>
          <p:cNvPr id="3" name="备注占位符 2"/>
          <p:cNvSpPr>
            <a:spLocks noGrp="1"/>
          </p:cNvSpPr>
          <p:nvPr>
            <p:ph type="body" idx="1"/>
          </p:nvPr>
        </p:nvSpPr>
        <p:spPr/>
        <p:txBody>
          <a:bodyPr/>
          <a:lstStyle/>
          <a:p>
            <a:endParaRPr lang="zh-CN" altLang="en-US">
              <a:latin typeface="Huawei Sans" panose="020C0503030203020204" pitchFamily="34" charset="0"/>
            </a:endParaRPr>
          </a:p>
        </p:txBody>
      </p:sp>
    </p:spTree>
    <p:extLst>
      <p:ext uri="{BB962C8B-B14F-4D97-AF65-F5344CB8AC3E}">
        <p14:creationId xmlns:p14="http://schemas.microsoft.com/office/powerpoint/2010/main" val="323887070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31800" y="779463"/>
            <a:ext cx="5934075" cy="3338512"/>
          </a:xfrm>
        </p:spPr>
      </p:sp>
      <p:sp>
        <p:nvSpPr>
          <p:cNvPr id="3" name="备注占位符 2"/>
          <p:cNvSpPr>
            <a:spLocks noGrp="1"/>
          </p:cNvSpPr>
          <p:nvPr>
            <p:ph type="body" idx="1"/>
          </p:nvPr>
        </p:nvSpPr>
        <p:spPr/>
        <p:txBody>
          <a:bodyPr/>
          <a:lstStyle/>
          <a:p>
            <a:endParaRPr lang="zh-CN" altLang="en-US">
              <a:latin typeface="Huawei Sans" panose="020C0503030203020204" pitchFamily="34" charset="0"/>
            </a:endParaRPr>
          </a:p>
        </p:txBody>
      </p:sp>
    </p:spTree>
    <p:extLst>
      <p:ext uri="{BB962C8B-B14F-4D97-AF65-F5344CB8AC3E}">
        <p14:creationId xmlns:p14="http://schemas.microsoft.com/office/powerpoint/2010/main" val="101405287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31800" y="779463"/>
            <a:ext cx="5934075" cy="3338512"/>
          </a:xfrm>
        </p:spPr>
      </p:sp>
      <p:sp>
        <p:nvSpPr>
          <p:cNvPr id="3" name="备注占位符 2"/>
          <p:cNvSpPr>
            <a:spLocks noGrp="1"/>
          </p:cNvSpPr>
          <p:nvPr>
            <p:ph type="body" idx="1"/>
          </p:nvPr>
        </p:nvSpPr>
        <p:spPr/>
        <p:txBody>
          <a:bodyPr/>
          <a:lstStyle/>
          <a:p>
            <a:pPr marL="180000" marR="0" lvl="0" indent="-180000" algn="l" defTabSz="1219304" rtl="0" eaLnBrk="1" fontAlgn="auto" latinLnBrk="0" hangingPunct="1">
              <a:lnSpc>
                <a:spcPct val="125000"/>
              </a:lnSpc>
              <a:spcBef>
                <a:spcPts val="0"/>
              </a:spcBef>
              <a:spcAft>
                <a:spcPts val="600"/>
              </a:spcAft>
              <a:buClrTx/>
              <a:buSzTx/>
              <a:buFont typeface="Huawei Sans" panose="020C0503030203020204" pitchFamily="34" charset="0"/>
              <a:buChar char="•"/>
              <a:tabLst/>
              <a:defRPr/>
            </a:pPr>
            <a:r>
              <a:rPr lang="en-US" sz="1100">
                <a:latin typeface="Huawei Sans" panose="020C0503030203020204" pitchFamily="34" charset="0"/>
                <a:ea typeface="方正兰亭黑简体" panose="02000000000000000000" pitchFamily="2" charset="-122"/>
                <a:cs typeface="Huawei Sans" panose="020C0503030203020204" pitchFamily="34" charset="0"/>
              </a:rPr>
              <a:t>Optical fiber identification instrument  It is a necessary tool for fiber maintenance. It can be used to identify fiber without interrupting services and detect single-mode and multi-mode fibers at any position. During maintenance, installation, cabling, and restoration, you need to search for and separate a specific optical fiber without interrupting services. At one end, the optical signal </a:t>
            </a:r>
            <a:r>
              <a:rPr lang="en-US" altLang="zh-CN" sz="1100">
                <a:latin typeface="Huawei Sans" panose="020C0503030203020204" pitchFamily="34" charset="0"/>
                <a:ea typeface="方正兰亭黑简体" panose="02000000000000000000" pitchFamily="2" charset="-122"/>
                <a:cs typeface="Huawei Sans" panose="020C0503030203020204" pitchFamily="34" charset="0"/>
              </a:rPr>
              <a:t>(1310 nm or 1550 nm) </a:t>
            </a:r>
            <a:r>
              <a:rPr lang="en-US" sz="1100">
                <a:latin typeface="Huawei Sans" panose="020C0503030203020204" pitchFamily="34" charset="0"/>
                <a:ea typeface="方正兰亭黑简体" panose="02000000000000000000" pitchFamily="2" charset="-122"/>
                <a:cs typeface="Huawei Sans" panose="020C0503030203020204" pitchFamily="34" charset="0"/>
              </a:rPr>
              <a:t>with a specific modulation signal is transmitted to the optical fiber. Then, the optical signal is identified on the line. In addition, the service direction can be indicated.</a:t>
            </a:r>
          </a:p>
          <a:p>
            <a:endParaRPr lang="zh-CN" altLang="en-US" dirty="0">
              <a:latin typeface="Huawei Sans" panose="020C0503030203020204" pitchFamily="34" charset="0"/>
            </a:endParaRPr>
          </a:p>
        </p:txBody>
      </p:sp>
    </p:spTree>
    <p:extLst>
      <p:ext uri="{BB962C8B-B14F-4D97-AF65-F5344CB8AC3E}">
        <p14:creationId xmlns:p14="http://schemas.microsoft.com/office/powerpoint/2010/main" val="415646081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31800" y="779463"/>
            <a:ext cx="5934075" cy="3338512"/>
          </a:xfrm>
        </p:spPr>
      </p:sp>
      <p:sp>
        <p:nvSpPr>
          <p:cNvPr id="3" name="备注占位符 2"/>
          <p:cNvSpPr>
            <a:spLocks noGrp="1"/>
          </p:cNvSpPr>
          <p:nvPr>
            <p:ph type="body" idx="1"/>
          </p:nvPr>
        </p:nvSpPr>
        <p:spPr/>
        <p:txBody>
          <a:bodyPr/>
          <a:lstStyle/>
          <a:p>
            <a:pPr marL="180000" marR="0" lvl="0" indent="-180000" algn="l" defTabSz="1219304" rtl="0" eaLnBrk="1" fontAlgn="auto" latinLnBrk="0" hangingPunct="1">
              <a:lnSpc>
                <a:spcPct val="125000"/>
              </a:lnSpc>
              <a:spcBef>
                <a:spcPts val="0"/>
              </a:spcBef>
              <a:spcAft>
                <a:spcPts val="600"/>
              </a:spcAft>
              <a:buClrTx/>
              <a:buSzTx/>
              <a:buFont typeface="Huawei Sans" panose="020C0503030203020204" pitchFamily="34" charset="0"/>
              <a:buChar char="•"/>
              <a:tabLst/>
              <a:defRPr/>
            </a:pPr>
            <a:r>
              <a:rPr lang="en-US" sz="1100">
                <a:latin typeface="Huawei Sans" panose="020C0503030203020204" pitchFamily="34" charset="0"/>
                <a:ea typeface="方正兰亭黑简体" panose="02000000000000000000" pitchFamily="2" charset="-122"/>
                <a:cs typeface="Huawei Sans" panose="020C0503030203020204" pitchFamily="34" charset="0"/>
              </a:rPr>
              <a:t>A red light pen emits continuous or pulsed red light into the fiber. Red light leaks at the macrobend or fiber break point to determine whether the fiber loss is caused by break, bending, connector failure, splicing, or other reasons.</a:t>
            </a:r>
          </a:p>
          <a:p>
            <a:endParaRPr lang="zh-CN" altLang="en-US" dirty="0">
              <a:latin typeface="Huawei Sans" panose="020C0503030203020204" pitchFamily="34" charset="0"/>
            </a:endParaRPr>
          </a:p>
        </p:txBody>
      </p:sp>
    </p:spTree>
    <p:extLst>
      <p:ext uri="{BB962C8B-B14F-4D97-AF65-F5344CB8AC3E}">
        <p14:creationId xmlns:p14="http://schemas.microsoft.com/office/powerpoint/2010/main" val="53892833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31800" y="779463"/>
            <a:ext cx="5934075" cy="3338512"/>
          </a:xfrm>
        </p:spPr>
      </p:sp>
      <p:sp>
        <p:nvSpPr>
          <p:cNvPr id="3" name="备注占位符 2"/>
          <p:cNvSpPr>
            <a:spLocks noGrp="1"/>
          </p:cNvSpPr>
          <p:nvPr>
            <p:ph type="body" idx="1"/>
          </p:nvPr>
        </p:nvSpPr>
        <p:spPr/>
        <p:txBody>
          <a:bodyPr/>
          <a:lstStyle/>
          <a:p>
            <a:endParaRPr lang="zh-CN" altLang="en-US">
              <a:latin typeface="Huawei Sans" panose="020C0503030203020204" pitchFamily="34" charset="0"/>
            </a:endParaRPr>
          </a:p>
        </p:txBody>
      </p:sp>
    </p:spTree>
    <p:extLst>
      <p:ext uri="{BB962C8B-B14F-4D97-AF65-F5344CB8AC3E}">
        <p14:creationId xmlns:p14="http://schemas.microsoft.com/office/powerpoint/2010/main" val="358554599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31800" y="779463"/>
            <a:ext cx="5934075" cy="3338512"/>
          </a:xfrm>
        </p:spPr>
      </p:sp>
      <p:sp>
        <p:nvSpPr>
          <p:cNvPr id="3" name="备注占位符 2"/>
          <p:cNvSpPr>
            <a:spLocks noGrp="1"/>
          </p:cNvSpPr>
          <p:nvPr>
            <p:ph type="body" idx="1"/>
          </p:nvPr>
        </p:nvSpPr>
        <p:spPr/>
        <p:txBody>
          <a:bodyPr/>
          <a:lstStyle/>
          <a:p>
            <a:endParaRPr lang="zh-CN" altLang="en-US">
              <a:latin typeface="Huawei Sans" panose="020C0503030203020204" pitchFamily="34" charset="0"/>
            </a:endParaRPr>
          </a:p>
        </p:txBody>
      </p:sp>
    </p:spTree>
    <p:extLst>
      <p:ext uri="{BB962C8B-B14F-4D97-AF65-F5344CB8AC3E}">
        <p14:creationId xmlns:p14="http://schemas.microsoft.com/office/powerpoint/2010/main" val="97912472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31800" y="779463"/>
            <a:ext cx="5934075" cy="3338512"/>
          </a:xfrm>
        </p:spPr>
      </p:sp>
      <p:sp>
        <p:nvSpPr>
          <p:cNvPr id="3" name="备注占位符 2"/>
          <p:cNvSpPr>
            <a:spLocks noGrp="1"/>
          </p:cNvSpPr>
          <p:nvPr>
            <p:ph type="body" idx="1"/>
          </p:nvPr>
        </p:nvSpPr>
        <p:spPr/>
        <p:txBody>
          <a:bodyPr/>
          <a:lstStyle/>
          <a:p>
            <a:endParaRPr lang="zh-CN" altLang="en-US">
              <a:latin typeface="Huawei Sans" panose="020C0503030203020204" pitchFamily="34" charset="0"/>
            </a:endParaRPr>
          </a:p>
        </p:txBody>
      </p:sp>
    </p:spTree>
    <p:extLst>
      <p:ext uri="{BB962C8B-B14F-4D97-AF65-F5344CB8AC3E}">
        <p14:creationId xmlns:p14="http://schemas.microsoft.com/office/powerpoint/2010/main" val="251283045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31800" y="779463"/>
            <a:ext cx="5934075" cy="3338512"/>
          </a:xfrm>
        </p:spPr>
      </p:sp>
      <p:sp>
        <p:nvSpPr>
          <p:cNvPr id="3" name="备注占位符 2"/>
          <p:cNvSpPr>
            <a:spLocks noGrp="1"/>
          </p:cNvSpPr>
          <p:nvPr>
            <p:ph type="body" idx="1"/>
          </p:nvPr>
        </p:nvSpPr>
        <p:spPr/>
        <p:txBody>
          <a:bodyPr/>
          <a:lstStyle/>
          <a:p>
            <a:endParaRPr lang="zh-CN" altLang="en-US">
              <a:latin typeface="Huawei Sans" panose="020C0503030203020204" pitchFamily="34" charset="0"/>
            </a:endParaRPr>
          </a:p>
        </p:txBody>
      </p:sp>
    </p:spTree>
    <p:extLst>
      <p:ext uri="{BB962C8B-B14F-4D97-AF65-F5344CB8AC3E}">
        <p14:creationId xmlns:p14="http://schemas.microsoft.com/office/powerpoint/2010/main" val="178599165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31800" y="779463"/>
            <a:ext cx="5934075" cy="3338512"/>
          </a:xfrm>
        </p:spPr>
      </p:sp>
      <p:sp>
        <p:nvSpPr>
          <p:cNvPr id="3" name="备注占位符 2"/>
          <p:cNvSpPr>
            <a:spLocks noGrp="1"/>
          </p:cNvSpPr>
          <p:nvPr>
            <p:ph type="body" idx="1"/>
          </p:nvPr>
        </p:nvSpPr>
        <p:spPr/>
        <p:txBody>
          <a:bodyPr/>
          <a:lstStyle/>
          <a:p>
            <a:endParaRPr lang="zh-CN" altLang="en-US">
              <a:latin typeface="Huawei Sans" panose="020C0503030203020204" pitchFamily="34" charset="0"/>
            </a:endParaRPr>
          </a:p>
        </p:txBody>
      </p:sp>
    </p:spTree>
    <p:extLst>
      <p:ext uri="{BB962C8B-B14F-4D97-AF65-F5344CB8AC3E}">
        <p14:creationId xmlns:p14="http://schemas.microsoft.com/office/powerpoint/2010/main" val="48151446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31800" y="779463"/>
            <a:ext cx="5934075" cy="3338512"/>
          </a:xfrm>
        </p:spPr>
      </p:sp>
      <p:sp>
        <p:nvSpPr>
          <p:cNvPr id="3" name="备注占位符 2"/>
          <p:cNvSpPr>
            <a:spLocks noGrp="1"/>
          </p:cNvSpPr>
          <p:nvPr>
            <p:ph type="body" idx="1"/>
          </p:nvPr>
        </p:nvSpPr>
        <p:spPr/>
        <p:txBody>
          <a:bodyPr/>
          <a:lstStyle/>
          <a:p>
            <a:r>
              <a:rPr lang="en-US" altLang="zh-CN" sz="1200" dirty="0">
                <a:latin typeface="Huawei Sans" panose="020C0503030203020204" pitchFamily="34" charset="0"/>
                <a:ea typeface="方正兰亭黑简体" panose="02000000000000000000" pitchFamily="2" charset="-122"/>
                <a:cs typeface="Huawei Sans" panose="020C0503030203020204" pitchFamily="34" charset="0"/>
              </a:rPr>
              <a:t>Answers for reference:</a:t>
            </a:r>
          </a:p>
          <a:p>
            <a:pPr lvl="1"/>
            <a:r>
              <a:rPr lang="en-US" altLang="zh-CN" sz="1200" dirty="0">
                <a:latin typeface="Huawei Sans" panose="020C0503030203020204" pitchFamily="34" charset="0"/>
                <a:ea typeface="方正兰亭黑简体" panose="02000000000000000000" pitchFamily="2" charset="-122"/>
                <a:cs typeface="Huawei Sans" panose="020C0503030203020204" pitchFamily="34" charset="0"/>
              </a:rPr>
              <a:t>ABCDE</a:t>
            </a:r>
          </a:p>
          <a:p>
            <a:endParaRPr lang="zh-CN" altLang="en-US" dirty="0"/>
          </a:p>
        </p:txBody>
      </p:sp>
    </p:spTree>
    <p:extLst>
      <p:ext uri="{BB962C8B-B14F-4D97-AF65-F5344CB8AC3E}">
        <p14:creationId xmlns:p14="http://schemas.microsoft.com/office/powerpoint/2010/main" val="34624044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31800" y="779463"/>
            <a:ext cx="5934075" cy="3338512"/>
          </a:xfrm>
        </p:spPr>
      </p:sp>
      <p:sp>
        <p:nvSpPr>
          <p:cNvPr id="3" name="备注占位符 2"/>
          <p:cNvSpPr>
            <a:spLocks noGrp="1"/>
          </p:cNvSpPr>
          <p:nvPr>
            <p:ph type="body" idx="1"/>
          </p:nvPr>
        </p:nvSpPr>
        <p:spPr/>
        <p:txBody>
          <a:bodyPr/>
          <a:lstStyle/>
          <a:p>
            <a:pPr marL="180000" marR="0" lvl="0" indent="-180000" algn="l" defTabSz="1219304" rtl="0" eaLnBrk="1" fontAlgn="auto" latinLnBrk="0" hangingPunct="1">
              <a:lnSpc>
                <a:spcPct val="125000"/>
              </a:lnSpc>
              <a:spcBef>
                <a:spcPts val="0"/>
              </a:spcBef>
              <a:spcAft>
                <a:spcPts val="600"/>
              </a:spcAft>
              <a:buClrTx/>
              <a:buSzTx/>
              <a:buFont typeface="Huawei Sans" panose="020C0503030203020204" pitchFamily="34" charset="0"/>
              <a:buChar char="•"/>
              <a:tabLst/>
              <a:defRPr/>
            </a:pPr>
            <a:r>
              <a:rPr lang="en-US" sz="1100" dirty="0">
                <a:solidFill>
                  <a:prstClr val="black"/>
                </a:solidFill>
                <a:latin typeface="Huawei Sans" panose="020C0503030203020204" pitchFamily="34" charset="0"/>
                <a:ea typeface="方正兰亭黑简体" panose="02000000000000000000" pitchFamily="2" charset="-122"/>
                <a:cs typeface="Huawei Sans" panose="020C0503030203020204" pitchFamily="34" charset="0"/>
              </a:rPr>
              <a:t>The OLT, rack-mounted optical splitter, and integrated splicing and termination ODF are installed in the same cabinet. Patch cords are deployed on the OLT to connect to the input end of the optical splitter, and patch cords are deployed on the output end of the optical splitter to connect to the port of the ODF adapter. In the integrated splicing and termination ODF, the indoor terminal flexible optical cable is stripped and spliced with the patch cord. The spliced connector is connected to the ODF adapter. The terminal flexible optical cable is deployed in the ONU information box, and the pigtail is spliced in the information box. The spliced connector can be directly connected to the ONU or connected through an adapter. The adapter in the ONU information box is used to flexibly adjust the optical fibers connected to the ONU when extra optical fibers are available. In this case, the deployed terminal flexible optical cable is called drop cable (access cable) in the ODN structure.</a:t>
            </a:r>
          </a:p>
          <a:p>
            <a:endParaRPr lang="zh-CN" altLang="en-US" dirty="0">
              <a:latin typeface="Huawei Sans" panose="020C0503030203020204" pitchFamily="34" charset="0"/>
            </a:endParaRPr>
          </a:p>
        </p:txBody>
      </p:sp>
    </p:spTree>
    <p:extLst>
      <p:ext uri="{BB962C8B-B14F-4D97-AF65-F5344CB8AC3E}">
        <p14:creationId xmlns:p14="http://schemas.microsoft.com/office/powerpoint/2010/main" val="11662889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31800" y="779463"/>
            <a:ext cx="5934075" cy="3338512"/>
          </a:xfrm>
        </p:spPr>
      </p:sp>
      <p:sp>
        <p:nvSpPr>
          <p:cNvPr id="3" name="备注占位符 2"/>
          <p:cNvSpPr>
            <a:spLocks noGrp="1"/>
          </p:cNvSpPr>
          <p:nvPr>
            <p:ph type="body" idx="1"/>
          </p:nvPr>
        </p:nvSpPr>
        <p:spPr/>
        <p:txBody>
          <a:bodyPr/>
          <a:lstStyle/>
          <a:p>
            <a:r>
              <a:rPr lang="en-US" altLang="zh-CN" sz="1200" dirty="0">
                <a:latin typeface="Huawei Sans" panose="020C0503030203020204" pitchFamily="34" charset="0"/>
                <a:ea typeface="方正兰亭黑简体" panose="02000000000000000000" pitchFamily="2" charset="-122"/>
                <a:cs typeface="Huawei Sans" panose="020C0503030203020204" pitchFamily="34" charset="0"/>
              </a:rPr>
              <a:t>Answers for reference:</a:t>
            </a:r>
          </a:p>
          <a:p>
            <a:pPr lvl="1"/>
            <a:r>
              <a:rPr lang="en-US" altLang="zh-CN" sz="1200" dirty="0">
                <a:latin typeface="Huawei Sans" panose="020C0503030203020204" pitchFamily="34" charset="0"/>
                <a:ea typeface="方正兰亭黑简体" panose="02000000000000000000" pitchFamily="2" charset="-122"/>
                <a:cs typeface="Huawei Sans" panose="020C0503030203020204" pitchFamily="34" charset="0"/>
              </a:rPr>
              <a:t>A</a:t>
            </a:r>
          </a:p>
          <a:p>
            <a:endParaRPr lang="zh-CN" altLang="en-US" dirty="0"/>
          </a:p>
        </p:txBody>
      </p:sp>
    </p:spTree>
    <p:extLst>
      <p:ext uri="{BB962C8B-B14F-4D97-AF65-F5344CB8AC3E}">
        <p14:creationId xmlns:p14="http://schemas.microsoft.com/office/powerpoint/2010/main" val="374751471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31800" y="779463"/>
            <a:ext cx="5934075" cy="3338512"/>
          </a:xfrm>
        </p:spPr>
      </p:sp>
      <p:sp>
        <p:nvSpPr>
          <p:cNvPr id="3" name="备注占位符 2"/>
          <p:cNvSpPr>
            <a:spLocks noGrp="1"/>
          </p:cNvSpPr>
          <p:nvPr>
            <p:ph type="body" idx="1"/>
          </p:nvPr>
        </p:nvSpPr>
        <p:spPr/>
        <p:txBody>
          <a:bodyPr/>
          <a:lstStyle/>
          <a:p>
            <a:endParaRPr lang="zh-CN" altLang="en-US">
              <a:latin typeface="Huawei Sans" panose="020C0503030203020204" pitchFamily="34" charset="0"/>
            </a:endParaRPr>
          </a:p>
        </p:txBody>
      </p:sp>
    </p:spTree>
    <p:extLst>
      <p:ext uri="{BB962C8B-B14F-4D97-AF65-F5344CB8AC3E}">
        <p14:creationId xmlns:p14="http://schemas.microsoft.com/office/powerpoint/2010/main" val="788044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31800" y="779463"/>
            <a:ext cx="5934075" cy="3338512"/>
          </a:xfrm>
        </p:spPr>
      </p:sp>
      <p:sp>
        <p:nvSpPr>
          <p:cNvPr id="3" name="备注占位符 2"/>
          <p:cNvSpPr>
            <a:spLocks noGrp="1"/>
          </p:cNvSpPr>
          <p:nvPr>
            <p:ph type="body" idx="1"/>
          </p:nvPr>
        </p:nvSpPr>
        <p:spPr/>
        <p:txBody>
          <a:bodyPr/>
          <a:lstStyle/>
          <a:p>
            <a:pPr marL="180000" marR="0" lvl="0" indent="-180000" algn="l" defTabSz="1219304" rtl="0" eaLnBrk="1" fontAlgn="auto" latinLnBrk="0" hangingPunct="1">
              <a:lnSpc>
                <a:spcPct val="125000"/>
              </a:lnSpc>
              <a:spcBef>
                <a:spcPts val="0"/>
              </a:spcBef>
              <a:spcAft>
                <a:spcPts val="600"/>
              </a:spcAft>
              <a:buClrTx/>
              <a:buSzTx/>
              <a:buFont typeface="Huawei Sans" panose="020C0503030203020204" pitchFamily="34" charset="0"/>
              <a:buChar char="•"/>
              <a:tabLst/>
              <a:defRPr/>
            </a:pPr>
            <a:r>
              <a:rPr lang="en-US" sz="1100">
                <a:solidFill>
                  <a:prstClr val="black"/>
                </a:solidFill>
                <a:latin typeface="Huawei Sans" panose="020C0503030203020204" pitchFamily="34" charset="0"/>
                <a:ea typeface="方正兰亭黑简体" panose="02000000000000000000" pitchFamily="2" charset="-122"/>
                <a:cs typeface="Huawei Sans" panose="020C0503030203020204" pitchFamily="34" charset="0"/>
              </a:rPr>
              <a:t>The number of ONUs on a small-or medium-sized campus network is limited. In this case, you can deploy frame-shaped ODFs in the CO equipment room. Vertical optical cables are deployed in weak-current wells of buildings. If there are multiple buildings in the campus and outdoor cabling is required, outdoor optical cables can be used between the CO equipment room and each building. In the weak-current room of each floor with FATs deployed, fibers at the distribution section are split in the FAT, the rest of the distribution fibers directly pass through. After fiber splitting, flexible terminal optical cables are connected to each ONU through the optical splitter. The FAT can be an integrated device with a built-in optical splitter or an independent optical splitter. The information box can also be installed in the weak-current well and contains the fiber splicing and termination unit, optical splitter, and fiber distribution unit.</a:t>
            </a:r>
          </a:p>
          <a:p>
            <a:endParaRPr lang="zh-CN" altLang="en-US" dirty="0">
              <a:latin typeface="Huawei Sans" panose="020C0503030203020204" pitchFamily="34" charset="0"/>
            </a:endParaRPr>
          </a:p>
        </p:txBody>
      </p:sp>
    </p:spTree>
    <p:extLst>
      <p:ext uri="{BB962C8B-B14F-4D97-AF65-F5344CB8AC3E}">
        <p14:creationId xmlns:p14="http://schemas.microsoft.com/office/powerpoint/2010/main" val="11645649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31800" y="779463"/>
            <a:ext cx="5934075" cy="3338512"/>
          </a:xfrm>
        </p:spPr>
      </p:sp>
      <p:sp>
        <p:nvSpPr>
          <p:cNvPr id="3" name="备注占位符 2"/>
          <p:cNvSpPr>
            <a:spLocks noGrp="1"/>
          </p:cNvSpPr>
          <p:nvPr>
            <p:ph type="body" idx="1"/>
          </p:nvPr>
        </p:nvSpPr>
        <p:spPr/>
        <p:txBody>
          <a:bodyPr/>
          <a:lstStyle/>
          <a:p>
            <a:r>
              <a:rPr lang="en-US">
                <a:latin typeface="Huawei Sans" panose="020C0503030203020204" pitchFamily="34" charset="0"/>
              </a:rPr>
              <a:t>In large campus and FTTH scenarios, there are a large number of ONUs. In this case, cabinet-type ODFs need to be deployed in the CO equipment room.</a:t>
            </a:r>
          </a:p>
          <a:p>
            <a:r>
              <a:rPr lang="en-US">
                <a:latin typeface="Huawei Sans" panose="020C0503030203020204" pitchFamily="34" charset="0"/>
              </a:rPr>
              <a:t>Generally, the optical distribution point/information aggregation point is located outdoors. Different types of optical cables can be used as feeder cables in different installation modes, such as burial, duct, and aerial.</a:t>
            </a:r>
          </a:p>
          <a:p>
            <a:r>
              <a:rPr lang="en-US">
                <a:latin typeface="Huawei Sans" panose="020C0503030203020204" pitchFamily="34" charset="0"/>
              </a:rPr>
              <a:t>If the optical distribution point/information aggregation point is located outdoors, the outdoor FDT can be used. If the point is located inside a building, the cabinet-type ODF can be used.</a:t>
            </a:r>
          </a:p>
          <a:p>
            <a:r>
              <a:rPr lang="en-US">
                <a:latin typeface="Huawei Sans" panose="020C0503030203020204" pitchFamily="34" charset="0"/>
              </a:rPr>
              <a:t>In FTTH scenarios, two-level optical splitting is usually used. Level-1 optical splitters are deployed at the optical distribution point, and level-2 optical splitters are deployed at the user access point.</a:t>
            </a:r>
          </a:p>
          <a:p>
            <a:r>
              <a:rPr lang="en-US">
                <a:latin typeface="Huawei Sans" panose="020C0503030203020204" pitchFamily="34" charset="0"/>
              </a:rPr>
              <a:t>In large-scale campuses, you can select the level-1 or level-2 optical splitting as required.</a:t>
            </a:r>
          </a:p>
          <a:p>
            <a:endParaRPr lang="zh-CN" altLang="en-US" dirty="0">
              <a:latin typeface="Huawei Sans" panose="020C0503030203020204" pitchFamily="34" charset="0"/>
            </a:endParaRPr>
          </a:p>
        </p:txBody>
      </p:sp>
    </p:spTree>
    <p:extLst>
      <p:ext uri="{BB962C8B-B14F-4D97-AF65-F5344CB8AC3E}">
        <p14:creationId xmlns:p14="http://schemas.microsoft.com/office/powerpoint/2010/main" val="42379615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修订记录">
    <p:spTree>
      <p:nvGrpSpPr>
        <p:cNvPr id="1" name=""/>
        <p:cNvGrpSpPr/>
        <p:nvPr/>
      </p:nvGrpSpPr>
      <p:grpSpPr>
        <a:xfrm>
          <a:off x="0" y="0"/>
          <a:ext cx="0" cy="0"/>
          <a:chOff x="0" y="0"/>
          <a:chExt cx="0" cy="0"/>
        </a:xfrm>
      </p:grpSpPr>
      <p:sp>
        <p:nvSpPr>
          <p:cNvPr id="31" name="Rectangle 2"/>
          <p:cNvSpPr>
            <a:spLocks noChangeArrowheads="1"/>
          </p:cNvSpPr>
          <p:nvPr userDrawn="1"/>
        </p:nvSpPr>
        <p:spPr bwMode="auto">
          <a:xfrm>
            <a:off x="952501" y="368660"/>
            <a:ext cx="4207395" cy="479425"/>
          </a:xfrm>
          <a:prstGeom prst="rect">
            <a:avLst/>
          </a:prstGeom>
          <a:noFill/>
          <a:ln w="9525">
            <a:noFill/>
            <a:miter lim="800000"/>
            <a:headEnd/>
            <a:tailEnd/>
          </a:ln>
        </p:spPr>
        <p:txBody>
          <a:bodyPr lIns="78258" tIns="39127" rIns="78258" bIns="39127" anchor="ctr"/>
          <a:lstStyle/>
          <a:p>
            <a:pPr marL="0" marR="0" lvl="0" indent="0" algn="l" defTabSz="1001624" rtl="0" eaLnBrk="0" fontAlgn="ctr" latinLnBrk="0" hangingPunct="0">
              <a:lnSpc>
                <a:spcPct val="100000"/>
              </a:lnSpc>
              <a:spcBef>
                <a:spcPct val="0"/>
              </a:spcBef>
              <a:spcAft>
                <a:spcPct val="0"/>
              </a:spcAft>
              <a:buClrTx/>
              <a:buSzTx/>
              <a:buFontTx/>
              <a:buNone/>
              <a:tabLst/>
              <a:defRPr/>
            </a:pPr>
            <a:r>
              <a:rPr lang="en-US" altLang="zh-CN" sz="3500" b="1" baseline="0" dirty="0">
                <a:solidFill>
                  <a:schemeClr val="tx1">
                    <a:lumMod val="75000"/>
                    <a:lumOff val="25000"/>
                  </a:schemeClr>
                </a:solidFill>
                <a:latin typeface="Huawei Sans" panose="020C0503030203020204" pitchFamily="34" charset="0"/>
                <a:ea typeface="方正兰亭黑简体" panose="02000000000000000000" pitchFamily="2" charset="-122"/>
              </a:rPr>
              <a:t>Revision Record</a:t>
            </a:r>
            <a:endParaRPr lang="zh-CN" altLang="en-US" sz="3500" b="1" baseline="0" dirty="0">
              <a:solidFill>
                <a:schemeClr val="tx1">
                  <a:lumMod val="75000"/>
                  <a:lumOff val="25000"/>
                </a:schemeClr>
              </a:solidFill>
              <a:latin typeface="Huawei Sans" panose="020C0503030203020204" pitchFamily="34" charset="0"/>
              <a:ea typeface="方正兰亭黑简体" panose="02000000000000000000" pitchFamily="2" charset="-122"/>
            </a:endParaRPr>
          </a:p>
        </p:txBody>
      </p:sp>
      <p:sp>
        <p:nvSpPr>
          <p:cNvPr id="32" name="Text Box 58"/>
          <p:cNvSpPr txBox="1">
            <a:spLocks noChangeArrowheads="1"/>
          </p:cNvSpPr>
          <p:nvPr userDrawn="1"/>
        </p:nvSpPr>
        <p:spPr bwMode="auto">
          <a:xfrm>
            <a:off x="7487791" y="368660"/>
            <a:ext cx="3996445" cy="523220"/>
          </a:xfrm>
          <a:prstGeom prst="rect">
            <a:avLst/>
          </a:prstGeom>
          <a:noFill/>
          <a:ln w="9525" algn="ctr">
            <a:noFill/>
            <a:miter lim="800000"/>
            <a:headEnd/>
            <a:tailEnd/>
          </a:ln>
        </p:spPr>
        <p:txBody>
          <a:bodyPr wrap="square">
            <a:spAutoFit/>
          </a:bodyPr>
          <a:lstStyle/>
          <a:p>
            <a:pPr fontAlgn="ctr">
              <a:spcBef>
                <a:spcPct val="50000"/>
              </a:spcBef>
            </a:pPr>
            <a:r>
              <a:rPr lang="en-US" altLang="zh-CN" sz="2800" kern="1200" baseline="0" dirty="0">
                <a:solidFill>
                  <a:srgbClr val="4D4D4D"/>
                </a:solidFill>
                <a:latin typeface="Huawei Sans" panose="020C0503030203020204" pitchFamily="34" charset="0"/>
                <a:ea typeface="方正兰亭黑简体" panose="02000000000000000000" pitchFamily="2" charset="-122"/>
                <a:cs typeface="+mn-cs"/>
              </a:rPr>
              <a:t>Do Not </a:t>
            </a:r>
            <a:r>
              <a:rPr lang="en-US" altLang="zh-CN" sz="2800" kern="1200" baseline="0">
                <a:solidFill>
                  <a:srgbClr val="4D4D4D"/>
                </a:solidFill>
                <a:latin typeface="Huawei Sans" panose="020C0503030203020204" pitchFamily="34" charset="0"/>
                <a:ea typeface="方正兰亭黑简体" panose="02000000000000000000" pitchFamily="2" charset="-122"/>
                <a:cs typeface="+mn-cs"/>
              </a:rPr>
              <a:t>Print This </a:t>
            </a:r>
            <a:r>
              <a:rPr lang="en-US" altLang="zh-CN" sz="2800" kern="1200" baseline="0" dirty="0">
                <a:solidFill>
                  <a:srgbClr val="4D4D4D"/>
                </a:solidFill>
                <a:latin typeface="Huawei Sans" panose="020C0503030203020204" pitchFamily="34" charset="0"/>
                <a:ea typeface="方正兰亭黑简体" panose="02000000000000000000" pitchFamily="2" charset="-122"/>
                <a:cs typeface="+mn-cs"/>
              </a:rPr>
              <a:t>Page</a:t>
            </a:r>
            <a:endParaRPr lang="zh-CN" altLang="en-US" sz="2800" kern="1200" baseline="0" dirty="0">
              <a:solidFill>
                <a:srgbClr val="4D4D4D"/>
              </a:solidFill>
              <a:latin typeface="Huawei Sans" panose="020C0503030203020204" pitchFamily="34" charset="0"/>
              <a:ea typeface="方正兰亭黑简体" panose="02000000000000000000" pitchFamily="2" charset="-122"/>
              <a:cs typeface="+mn-cs"/>
            </a:endParaRPr>
          </a:p>
        </p:txBody>
      </p:sp>
      <p:graphicFrame>
        <p:nvGraphicFramePr>
          <p:cNvPr id="33" name="Group 3"/>
          <p:cNvGraphicFramePr>
            <a:graphicFrameLocks noGrp="1"/>
          </p:cNvGraphicFramePr>
          <p:nvPr userDrawn="1"/>
        </p:nvGraphicFramePr>
        <p:xfrm>
          <a:off x="1007534" y="1232756"/>
          <a:ext cx="10464802" cy="1082675"/>
        </p:xfrm>
        <a:graphic>
          <a:graphicData uri="http://schemas.openxmlformats.org/drawingml/2006/table">
            <a:tbl>
              <a:tblPr/>
              <a:tblGrid>
                <a:gridCol w="3059004">
                  <a:extLst>
                    <a:ext uri="{9D8B030D-6E8A-4147-A177-3AD203B41FA5}">
                      <a16:colId xmlns:a16="http://schemas.microsoft.com/office/drawing/2014/main" val="20000"/>
                    </a:ext>
                  </a:extLst>
                </a:gridCol>
                <a:gridCol w="2155444">
                  <a:extLst>
                    <a:ext uri="{9D8B030D-6E8A-4147-A177-3AD203B41FA5}">
                      <a16:colId xmlns:a16="http://schemas.microsoft.com/office/drawing/2014/main" val="20001"/>
                    </a:ext>
                  </a:extLst>
                </a:gridCol>
                <a:gridCol w="2873927">
                  <a:extLst>
                    <a:ext uri="{9D8B030D-6E8A-4147-A177-3AD203B41FA5}">
                      <a16:colId xmlns:a16="http://schemas.microsoft.com/office/drawing/2014/main" val="20002"/>
                    </a:ext>
                  </a:extLst>
                </a:gridCol>
                <a:gridCol w="2376427">
                  <a:extLst>
                    <a:ext uri="{9D8B030D-6E8A-4147-A177-3AD203B41FA5}">
                      <a16:colId xmlns:a16="http://schemas.microsoft.com/office/drawing/2014/main" val="20003"/>
                    </a:ext>
                  </a:extLst>
                </a:gridCol>
              </a:tblGrid>
              <a:tr h="577850">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r>
                        <a:rPr kumimoji="1" lang="en-US" altLang="zh-CN" sz="1600" b="1"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rPr>
                        <a:t>Course Code</a:t>
                      </a:r>
                      <a:endParaRPr kumimoji="1" lang="zh-CN" altLang="en-US" sz="1600" b="1"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2699" marR="102699" marT="40053" marB="40053"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r>
                        <a:rPr kumimoji="1" lang="en-US" altLang="zh-CN" sz="1600" b="1"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rPr>
                        <a:t>Product</a:t>
                      </a:r>
                      <a:endParaRPr kumimoji="1" lang="zh-CN" altLang="en-US" sz="1600" b="1"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2699" marR="102699" marT="40053" marB="4005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r>
                        <a:rPr kumimoji="1" lang="en-US" altLang="zh-CN" sz="1600" b="1"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rPr>
                        <a:t>Product Version</a:t>
                      </a:r>
                      <a:endParaRPr kumimoji="1" lang="zh-CN" altLang="en-US" sz="1600" b="1"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2699" marR="102699" marT="40053" marB="4005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r>
                        <a:rPr kumimoji="1" lang="en-US" altLang="zh-CN" sz="1800" b="1"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rPr>
                        <a:t>Course Version</a:t>
                      </a:r>
                    </a:p>
                  </a:txBody>
                  <a:tcPr marL="102699" marR="102699" marT="40053" marB="40053"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04825">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en-US"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44" marR="104344" marT="39127" marB="391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en-US"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44" marR="104344"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en-US"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44" marR="104344"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en-US"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44" marR="104344" marT="39127" marB="391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graphicFrame>
        <p:nvGraphicFramePr>
          <p:cNvPr id="34" name="Group 21"/>
          <p:cNvGraphicFramePr>
            <a:graphicFrameLocks noGrp="1"/>
          </p:cNvGraphicFramePr>
          <p:nvPr userDrawn="1">
            <p:extLst>
              <p:ext uri="{D42A27DB-BD31-4B8C-83A1-F6EECF244321}">
                <p14:modId xmlns:p14="http://schemas.microsoft.com/office/powerpoint/2010/main" val="1132317758"/>
              </p:ext>
            </p:extLst>
          </p:nvPr>
        </p:nvGraphicFramePr>
        <p:xfrm>
          <a:off x="1007533" y="2529867"/>
          <a:ext cx="10464800" cy="3527425"/>
        </p:xfrm>
        <a:graphic>
          <a:graphicData uri="http://schemas.openxmlformats.org/drawingml/2006/table">
            <a:tbl>
              <a:tblPr/>
              <a:tblGrid>
                <a:gridCol w="3085809">
                  <a:extLst>
                    <a:ext uri="{9D8B030D-6E8A-4147-A177-3AD203B41FA5}">
                      <a16:colId xmlns:a16="http://schemas.microsoft.com/office/drawing/2014/main" val="20000"/>
                    </a:ext>
                  </a:extLst>
                </a:gridCol>
                <a:gridCol w="2155920">
                  <a:extLst>
                    <a:ext uri="{9D8B030D-6E8A-4147-A177-3AD203B41FA5}">
                      <a16:colId xmlns:a16="http://schemas.microsoft.com/office/drawing/2014/main" val="20001"/>
                    </a:ext>
                  </a:extLst>
                </a:gridCol>
                <a:gridCol w="2912127">
                  <a:extLst>
                    <a:ext uri="{9D8B030D-6E8A-4147-A177-3AD203B41FA5}">
                      <a16:colId xmlns:a16="http://schemas.microsoft.com/office/drawing/2014/main" val="20002"/>
                    </a:ext>
                  </a:extLst>
                </a:gridCol>
                <a:gridCol w="2310944">
                  <a:extLst>
                    <a:ext uri="{9D8B030D-6E8A-4147-A177-3AD203B41FA5}">
                      <a16:colId xmlns:a16="http://schemas.microsoft.com/office/drawing/2014/main" val="20003"/>
                    </a:ext>
                  </a:extLst>
                </a:gridCol>
              </a:tblGrid>
              <a:tr h="577850">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r>
                        <a:rPr kumimoji="1" lang="en-US" altLang="zh-CN" sz="1600" b="1"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rPr>
                        <a:t>Author/ID</a:t>
                      </a:r>
                      <a:endParaRPr kumimoji="1" lang="zh-CN" altLang="en-US" sz="1600" b="1"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2699" marR="102699" marT="40053" marB="40053"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r>
                        <a:rPr kumimoji="1" lang="en-US" altLang="zh-CN" sz="1600" b="1"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rPr>
                        <a:t>Date</a:t>
                      </a:r>
                      <a:endParaRPr kumimoji="1" lang="zh-CN" altLang="en-US" sz="1600" b="1"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2699" marR="102699" marT="40053" marB="4005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r>
                        <a:rPr kumimoji="1" lang="en-US" altLang="zh-CN" sz="1600" b="1"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rPr>
                        <a:t>Reviewer/ID</a:t>
                      </a:r>
                      <a:endParaRPr kumimoji="1" lang="zh-CN" altLang="en-US" sz="1600" b="1"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2699" marR="102699" marT="40053" marB="4005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r>
                        <a:rPr kumimoji="1" lang="en-US" altLang="zh-CN" sz="1600" b="1" i="0" u="none" strike="noStrike" cap="none" normalizeH="0" baseline="0">
                          <a:ln>
                            <a:noFill/>
                          </a:ln>
                          <a:solidFill>
                            <a:schemeClr val="tx1"/>
                          </a:solidFill>
                          <a:effectLst/>
                          <a:latin typeface="Huawei Sans" panose="020C0503030203020204" pitchFamily="34" charset="0"/>
                          <a:ea typeface="方正兰亭黑简体" panose="02000000000000000000" pitchFamily="2" charset="-122"/>
                        </a:rPr>
                        <a:t>New</a:t>
                      </a:r>
                      <a:r>
                        <a:rPr kumimoji="1" lang="zh-CN" altLang="zh-CN" sz="1600" b="1" i="0" u="none" strike="noStrike" cap="none" normalizeH="0" baseline="0">
                          <a:ln>
                            <a:noFill/>
                          </a:ln>
                          <a:solidFill>
                            <a:schemeClr val="tx1"/>
                          </a:solidFill>
                          <a:effectLst/>
                          <a:latin typeface="Huawei Sans" panose="020C0503030203020204" pitchFamily="34" charset="0"/>
                          <a:ea typeface="方正兰亭黑简体" panose="02000000000000000000" pitchFamily="2" charset="-122"/>
                        </a:rPr>
                        <a:t>/</a:t>
                      </a:r>
                      <a:r>
                        <a:rPr kumimoji="1" lang="en-US" altLang="zh-CN" sz="1600" b="1" i="0" u="none" strike="noStrike" cap="none" normalizeH="0" baseline="0">
                          <a:ln>
                            <a:noFill/>
                          </a:ln>
                          <a:solidFill>
                            <a:schemeClr val="tx1"/>
                          </a:solidFill>
                          <a:effectLst/>
                          <a:latin typeface="Huawei Sans" panose="020C0503030203020204" pitchFamily="34" charset="0"/>
                          <a:ea typeface="方正兰亭黑简体" panose="02000000000000000000" pitchFamily="2" charset="-122"/>
                        </a:rPr>
                        <a:t>Update</a:t>
                      </a:r>
                      <a:endParaRPr kumimoji="1" lang="zh-CN" altLang="en-US" sz="1600" b="1"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2699" marR="102699" marT="40053" marB="40053"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04825">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en-US"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44" marR="104344" marT="39127" marB="391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en-US"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44" marR="104344"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en-US"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44" marR="104344"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en-US"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44" marR="104344" marT="39127" marB="391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88950">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44" marR="104344" marT="39127" marB="391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44" marR="104344"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44" marR="104344"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44" marR="104344" marT="39127" marB="391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88950">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44" marR="104344" marT="39127" marB="391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44" marR="104344"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44" marR="104344"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44" marR="104344" marT="39127" marB="391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88950">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44" marR="104344" marT="39127" marB="391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44" marR="104344"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44" marR="104344"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44" marR="104344" marT="39127" marB="391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88950">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44" marR="104344" marT="39127" marB="391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44" marR="104344"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44" marR="104344"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44" marR="104344" marT="39127" marB="391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488950">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44" marR="104344" marT="39127" marB="391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44" marR="104344"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44" marR="104344"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44" marR="104344" marT="39127" marB="391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470491851"/>
                  </a:ext>
                </a:extLst>
              </a:tr>
            </a:tbl>
          </a:graphicData>
        </a:graphic>
      </p:graphicFrame>
      <p:sp>
        <p:nvSpPr>
          <p:cNvPr id="35" name="文本占位符 7"/>
          <p:cNvSpPr>
            <a:spLocks noGrp="1"/>
          </p:cNvSpPr>
          <p:nvPr>
            <p:ph type="body" sz="quarter" idx="17" hasCustomPrompt="1"/>
          </p:nvPr>
        </p:nvSpPr>
        <p:spPr>
          <a:xfrm>
            <a:off x="1007535" y="1803960"/>
            <a:ext cx="3024237" cy="504887"/>
          </a:xfrm>
          <a:prstGeom prst="rect">
            <a:avLst/>
          </a:prstGeom>
        </p:spPr>
        <p:txBody>
          <a:bodyPr anchor="ctr"/>
          <a:lstStyle>
            <a:lvl1pPr marL="0" marR="0" indent="0" algn="ctr" defTabSz="914377" rtl="0" eaLnBrk="1" fontAlgn="base" latinLnBrk="0" hangingPunct="1">
              <a:lnSpc>
                <a:spcPct val="100000"/>
              </a:lnSpc>
              <a:spcBef>
                <a:spcPct val="30000"/>
              </a:spcBef>
              <a:spcAft>
                <a:spcPct val="0"/>
              </a:spcAft>
              <a:buClr>
                <a:srgbClr val="808080"/>
              </a:buClr>
              <a:buSzPct val="60000"/>
              <a:buFont typeface="Wingdings" pitchFamily="2" charset="2"/>
              <a:buNone/>
              <a:tabLst/>
              <a:defRPr sz="1600" baseline="0">
                <a:latin typeface="Huawei Sans" panose="020C0503030203020204" pitchFamily="34" charset="0"/>
                <a:ea typeface="方正兰亭黑简体" panose="02000000000000000000" pitchFamily="2" charset="-122"/>
              </a:defRPr>
            </a:lvl1pPr>
          </a:lstStyle>
          <a:p>
            <a:pPr lvl="0"/>
            <a:r>
              <a:rPr lang="en-US" altLang="zh-CN" dirty="0"/>
              <a:t>Course Code</a:t>
            </a:r>
          </a:p>
        </p:txBody>
      </p:sp>
      <p:sp>
        <p:nvSpPr>
          <p:cNvPr id="36" name="文本占位符 7"/>
          <p:cNvSpPr>
            <a:spLocks noGrp="1"/>
          </p:cNvSpPr>
          <p:nvPr>
            <p:ph type="body" sz="quarter" idx="18" hasCustomPrompt="1"/>
          </p:nvPr>
        </p:nvSpPr>
        <p:spPr>
          <a:xfrm>
            <a:off x="4079776" y="1803960"/>
            <a:ext cx="2110008" cy="504887"/>
          </a:xfrm>
          <a:prstGeom prst="rect">
            <a:avLst/>
          </a:prstGeom>
        </p:spPr>
        <p:txBody>
          <a:bodyPr anchor="ctr"/>
          <a:lstStyle>
            <a:lvl1pPr marL="0" marR="0" indent="0" algn="ctr" defTabSz="914377" rtl="0" eaLnBrk="1" fontAlgn="base" latinLnBrk="0" hangingPunct="1">
              <a:lnSpc>
                <a:spcPct val="100000"/>
              </a:lnSpc>
              <a:spcBef>
                <a:spcPct val="30000"/>
              </a:spcBef>
              <a:spcAft>
                <a:spcPct val="0"/>
              </a:spcAft>
              <a:buClr>
                <a:srgbClr val="808080"/>
              </a:buClr>
              <a:buSzPct val="60000"/>
              <a:buFont typeface="Wingdings" pitchFamily="2" charset="2"/>
              <a:buNone/>
              <a:tabLst/>
              <a:defRPr sz="1600" baseline="0">
                <a:latin typeface="Huawei Sans" panose="020C0503030203020204" pitchFamily="34" charset="0"/>
                <a:ea typeface="方正兰亭黑简体" panose="02000000000000000000" pitchFamily="2" charset="-122"/>
              </a:defRPr>
            </a:lvl1pPr>
          </a:lstStyle>
          <a:p>
            <a:pPr lvl="0"/>
            <a:r>
              <a:rPr lang="en-US" altLang="zh-CN" dirty="0"/>
              <a:t>Product</a:t>
            </a:r>
          </a:p>
        </p:txBody>
      </p:sp>
      <p:sp>
        <p:nvSpPr>
          <p:cNvPr id="37" name="文本占位符 7"/>
          <p:cNvSpPr>
            <a:spLocks noGrp="1"/>
          </p:cNvSpPr>
          <p:nvPr>
            <p:ph type="body" sz="quarter" idx="19" hasCustomPrompt="1"/>
          </p:nvPr>
        </p:nvSpPr>
        <p:spPr>
          <a:xfrm>
            <a:off x="6239934" y="1803960"/>
            <a:ext cx="2844398" cy="504887"/>
          </a:xfrm>
          <a:prstGeom prst="rect">
            <a:avLst/>
          </a:prstGeom>
        </p:spPr>
        <p:txBody>
          <a:bodyPr anchor="ctr"/>
          <a:lstStyle>
            <a:lvl1pPr marL="0" marR="0" indent="0" algn="ctr" defTabSz="914377" rtl="0" eaLnBrk="1" fontAlgn="base" latinLnBrk="0" hangingPunct="1">
              <a:lnSpc>
                <a:spcPct val="100000"/>
              </a:lnSpc>
              <a:spcBef>
                <a:spcPct val="30000"/>
              </a:spcBef>
              <a:spcAft>
                <a:spcPct val="0"/>
              </a:spcAft>
              <a:buClr>
                <a:srgbClr val="808080"/>
              </a:buClr>
              <a:buSzPct val="60000"/>
              <a:buFont typeface="Wingdings" pitchFamily="2" charset="2"/>
              <a:buNone/>
              <a:tabLst/>
              <a:defRPr sz="1600" baseline="0">
                <a:latin typeface="Huawei Sans" panose="020C0503030203020204" pitchFamily="34" charset="0"/>
                <a:ea typeface="方正兰亭黑简体" panose="02000000000000000000" pitchFamily="2" charset="-122"/>
              </a:defRPr>
            </a:lvl1pPr>
          </a:lstStyle>
          <a:p>
            <a:pPr lvl="0"/>
            <a:r>
              <a:rPr lang="en-US" altLang="zh-CN" dirty="0"/>
              <a:t>X.X</a:t>
            </a:r>
          </a:p>
        </p:txBody>
      </p:sp>
      <p:sp>
        <p:nvSpPr>
          <p:cNvPr id="38" name="文本占位符 7"/>
          <p:cNvSpPr>
            <a:spLocks noGrp="1"/>
          </p:cNvSpPr>
          <p:nvPr>
            <p:ph type="body" sz="quarter" idx="20" hasCustomPrompt="1"/>
          </p:nvPr>
        </p:nvSpPr>
        <p:spPr>
          <a:xfrm>
            <a:off x="9084332" y="1803960"/>
            <a:ext cx="2388001" cy="504887"/>
          </a:xfrm>
          <a:prstGeom prst="rect">
            <a:avLst/>
          </a:prstGeom>
        </p:spPr>
        <p:txBody>
          <a:bodyPr anchor="ctr"/>
          <a:lstStyle>
            <a:lvl1pPr marL="0" marR="0" indent="0" algn="ctr" defTabSz="914377" rtl="0" eaLnBrk="1" fontAlgn="base" latinLnBrk="0" hangingPunct="1">
              <a:lnSpc>
                <a:spcPct val="100000"/>
              </a:lnSpc>
              <a:spcBef>
                <a:spcPct val="30000"/>
              </a:spcBef>
              <a:spcAft>
                <a:spcPct val="0"/>
              </a:spcAft>
              <a:buClr>
                <a:srgbClr val="808080"/>
              </a:buClr>
              <a:buSzPct val="60000"/>
              <a:buFont typeface="Wingdings" pitchFamily="2" charset="2"/>
              <a:buNone/>
              <a:tabLst/>
              <a:defRPr sz="1600" baseline="0">
                <a:latin typeface="Huawei Sans" panose="020C0503030203020204" pitchFamily="34" charset="0"/>
                <a:ea typeface="方正兰亭黑简体" panose="02000000000000000000" pitchFamily="2" charset="-122"/>
              </a:defRPr>
            </a:lvl1pPr>
          </a:lstStyle>
          <a:p>
            <a:pPr lvl="0"/>
            <a:r>
              <a:rPr lang="en-US" altLang="zh-CN" dirty="0"/>
              <a:t>X.X</a:t>
            </a:r>
          </a:p>
        </p:txBody>
      </p:sp>
      <p:sp>
        <p:nvSpPr>
          <p:cNvPr id="39" name="文本占位符 7"/>
          <p:cNvSpPr>
            <a:spLocks noGrp="1"/>
          </p:cNvSpPr>
          <p:nvPr>
            <p:ph type="body" sz="quarter" idx="13" hasCustomPrompt="1"/>
          </p:nvPr>
        </p:nvSpPr>
        <p:spPr>
          <a:xfrm>
            <a:off x="1007533" y="3089025"/>
            <a:ext cx="3071784" cy="504887"/>
          </a:xfrm>
          <a:prstGeom prst="rect">
            <a:avLst/>
          </a:prstGeom>
        </p:spPr>
        <p:txBody>
          <a:bodyPr anchor="ctr"/>
          <a:lstStyle>
            <a:lvl1pPr marL="0" marR="0" indent="0" algn="ctr" defTabSz="914377" rtl="0" eaLnBrk="1" fontAlgn="base" latinLnBrk="0" hangingPunct="1">
              <a:lnSpc>
                <a:spcPct val="100000"/>
              </a:lnSpc>
              <a:spcBef>
                <a:spcPct val="30000"/>
              </a:spcBef>
              <a:spcAft>
                <a:spcPct val="0"/>
              </a:spcAft>
              <a:buClr>
                <a:srgbClr val="808080"/>
              </a:buClr>
              <a:buSzPct val="60000"/>
              <a:buFont typeface="Wingdings" pitchFamily="2" charset="2"/>
              <a:buNone/>
              <a:tabLst/>
              <a:defRPr sz="1600" baseline="0">
                <a:latin typeface="Huawei Sans" panose="020C0503030203020204" pitchFamily="34" charset="0"/>
                <a:ea typeface="方正兰亭黑简体" panose="02000000000000000000" pitchFamily="2" charset="-122"/>
              </a:defRPr>
            </a:lvl1pPr>
          </a:lstStyle>
          <a:p>
            <a:pPr lvl="0"/>
            <a:r>
              <a:rPr lang="en-US" altLang="zh-CN" dirty="0"/>
              <a:t>Author/ID</a:t>
            </a:r>
          </a:p>
        </p:txBody>
      </p:sp>
      <p:sp>
        <p:nvSpPr>
          <p:cNvPr id="40" name="文本占位符 7"/>
          <p:cNvSpPr>
            <a:spLocks noGrp="1"/>
          </p:cNvSpPr>
          <p:nvPr>
            <p:ph type="body" sz="quarter" idx="14" hasCustomPrompt="1"/>
          </p:nvPr>
        </p:nvSpPr>
        <p:spPr>
          <a:xfrm>
            <a:off x="4079776" y="3089025"/>
            <a:ext cx="2160157" cy="504887"/>
          </a:xfrm>
          <a:prstGeom prst="rect">
            <a:avLst/>
          </a:prstGeom>
        </p:spPr>
        <p:txBody>
          <a:bodyPr anchor="ctr"/>
          <a:lstStyle>
            <a:lvl1pPr algn="ctr">
              <a:lnSpc>
                <a:spcPct val="100000"/>
              </a:lnSpc>
              <a:buNone/>
              <a:defRPr sz="1600" baseline="0">
                <a:latin typeface="Huawei Sans" panose="020C0503030203020204" pitchFamily="34" charset="0"/>
                <a:ea typeface="方正兰亭黑简体" panose="02000000000000000000" pitchFamily="2" charset="-122"/>
              </a:defRPr>
            </a:lvl1pPr>
          </a:lstStyle>
          <a:p>
            <a:pPr lvl="0"/>
            <a:r>
              <a:rPr lang="en-US" altLang="zh-CN" dirty="0"/>
              <a:t>2015.01.25</a:t>
            </a:r>
            <a:endParaRPr lang="zh-CN" altLang="en-US" dirty="0"/>
          </a:p>
        </p:txBody>
      </p:sp>
      <p:sp>
        <p:nvSpPr>
          <p:cNvPr id="41" name="文本占位符 7"/>
          <p:cNvSpPr>
            <a:spLocks noGrp="1"/>
          </p:cNvSpPr>
          <p:nvPr>
            <p:ph type="body" sz="quarter" idx="15" hasCustomPrompt="1"/>
          </p:nvPr>
        </p:nvSpPr>
        <p:spPr>
          <a:xfrm>
            <a:off x="6239933" y="3089025"/>
            <a:ext cx="2928408" cy="504887"/>
          </a:xfrm>
          <a:prstGeom prst="rect">
            <a:avLst/>
          </a:prstGeom>
        </p:spPr>
        <p:txBody>
          <a:bodyPr anchor="ctr"/>
          <a:lstStyle>
            <a:lvl1pPr marL="0" marR="0" indent="0" algn="ctr" defTabSz="914377" rtl="0" eaLnBrk="1" fontAlgn="base" latinLnBrk="0" hangingPunct="1">
              <a:lnSpc>
                <a:spcPct val="100000"/>
              </a:lnSpc>
              <a:spcBef>
                <a:spcPct val="30000"/>
              </a:spcBef>
              <a:spcAft>
                <a:spcPct val="0"/>
              </a:spcAft>
              <a:buClr>
                <a:srgbClr val="808080"/>
              </a:buClr>
              <a:buSzPct val="60000"/>
              <a:buFont typeface="Wingdings" pitchFamily="2" charset="2"/>
              <a:buNone/>
              <a:tabLst/>
              <a:defRPr sz="1600" baseline="0">
                <a:latin typeface="Huawei Sans" panose="020C0503030203020204" pitchFamily="34" charset="0"/>
                <a:ea typeface="方正兰亭黑简体" panose="02000000000000000000" pitchFamily="2" charset="-122"/>
              </a:defRPr>
            </a:lvl1pPr>
          </a:lstStyle>
          <a:p>
            <a:pPr lvl="0"/>
            <a:r>
              <a:rPr lang="en-US" altLang="zh-CN" dirty="0"/>
              <a:t>Reviewer/ID</a:t>
            </a:r>
          </a:p>
        </p:txBody>
      </p:sp>
      <p:sp>
        <p:nvSpPr>
          <p:cNvPr id="42" name="文本占位符 7"/>
          <p:cNvSpPr>
            <a:spLocks noGrp="1"/>
          </p:cNvSpPr>
          <p:nvPr>
            <p:ph type="body" sz="quarter" idx="16" hasCustomPrompt="1"/>
          </p:nvPr>
        </p:nvSpPr>
        <p:spPr>
          <a:xfrm>
            <a:off x="9168341" y="3089025"/>
            <a:ext cx="2303992" cy="504887"/>
          </a:xfrm>
          <a:prstGeom prst="rect">
            <a:avLst/>
          </a:prstGeom>
        </p:spPr>
        <p:txBody>
          <a:bodyPr anchor="ctr"/>
          <a:lstStyle>
            <a:lvl1pPr algn="ctr">
              <a:lnSpc>
                <a:spcPct val="100000"/>
              </a:lnSpc>
              <a:buNone/>
              <a:defRPr sz="1600" baseline="0">
                <a:latin typeface="Huawei Sans" panose="020C0503030203020204" pitchFamily="34" charset="0"/>
                <a:ea typeface="方正兰亭黑简体" panose="02000000000000000000" pitchFamily="2" charset="-122"/>
              </a:defRPr>
            </a:lvl1pPr>
          </a:lstStyle>
          <a:p>
            <a:pPr lvl="0"/>
            <a:r>
              <a:rPr lang="en-US" altLang="zh-CN" dirty="0"/>
              <a:t>Type</a:t>
            </a:r>
            <a:endParaRPr lang="zh-CN" altLang="en-US" dirty="0"/>
          </a:p>
        </p:txBody>
      </p:sp>
      <p:sp>
        <p:nvSpPr>
          <p:cNvPr id="43" name="文本占位符 7">
            <a:extLst>
              <a:ext uri="{FF2B5EF4-FFF2-40B4-BE49-F238E27FC236}">
                <a16:creationId xmlns:a16="http://schemas.microsoft.com/office/drawing/2014/main" id="{44F86C3E-C49E-485B-8EB0-960F41282238}"/>
              </a:ext>
            </a:extLst>
          </p:cNvPr>
          <p:cNvSpPr>
            <a:spLocks noGrp="1"/>
          </p:cNvSpPr>
          <p:nvPr>
            <p:ph type="body" sz="quarter" idx="21" hasCustomPrompt="1"/>
          </p:nvPr>
        </p:nvSpPr>
        <p:spPr>
          <a:xfrm>
            <a:off x="1019436" y="3608189"/>
            <a:ext cx="3071784" cy="504887"/>
          </a:xfrm>
          <a:prstGeom prst="rect">
            <a:avLst/>
          </a:prstGeom>
        </p:spPr>
        <p:txBody>
          <a:bodyPr anchor="ctr"/>
          <a:lstStyle>
            <a:lvl1pPr marL="0" marR="0" indent="0" algn="ctr" defTabSz="914377" rtl="0" eaLnBrk="1" fontAlgn="base" latinLnBrk="0" hangingPunct="1">
              <a:lnSpc>
                <a:spcPct val="100000"/>
              </a:lnSpc>
              <a:spcBef>
                <a:spcPct val="30000"/>
              </a:spcBef>
              <a:spcAft>
                <a:spcPct val="0"/>
              </a:spcAft>
              <a:buClr>
                <a:srgbClr val="808080"/>
              </a:buClr>
              <a:buSzPct val="60000"/>
              <a:buFont typeface="Wingdings" pitchFamily="2" charset="2"/>
              <a:buNone/>
              <a:tabLst/>
              <a:defRPr sz="1600" baseline="0">
                <a:latin typeface="Huawei Sans" panose="020C0503030203020204" pitchFamily="34" charset="0"/>
                <a:ea typeface="方正兰亭黑简体" panose="02000000000000000000" pitchFamily="2" charset="-122"/>
              </a:defRPr>
            </a:lvl1pPr>
          </a:lstStyle>
          <a:p>
            <a:pPr lvl="0"/>
            <a:r>
              <a:rPr lang="en-US" altLang="zh-CN" dirty="0"/>
              <a:t>Author/ID</a:t>
            </a:r>
          </a:p>
        </p:txBody>
      </p:sp>
      <p:sp>
        <p:nvSpPr>
          <p:cNvPr id="44" name="文本占位符 7">
            <a:extLst>
              <a:ext uri="{FF2B5EF4-FFF2-40B4-BE49-F238E27FC236}">
                <a16:creationId xmlns:a16="http://schemas.microsoft.com/office/drawing/2014/main" id="{DB3D228B-4BFD-4782-B68D-12F66EA8C589}"/>
              </a:ext>
            </a:extLst>
          </p:cNvPr>
          <p:cNvSpPr>
            <a:spLocks noGrp="1"/>
          </p:cNvSpPr>
          <p:nvPr>
            <p:ph type="body" sz="quarter" idx="22" hasCustomPrompt="1"/>
          </p:nvPr>
        </p:nvSpPr>
        <p:spPr>
          <a:xfrm>
            <a:off x="4091679" y="3608189"/>
            <a:ext cx="2160157" cy="504887"/>
          </a:xfrm>
          <a:prstGeom prst="rect">
            <a:avLst/>
          </a:prstGeom>
        </p:spPr>
        <p:txBody>
          <a:bodyPr anchor="ctr"/>
          <a:lstStyle>
            <a:lvl1pPr algn="ctr">
              <a:lnSpc>
                <a:spcPct val="100000"/>
              </a:lnSpc>
              <a:buNone/>
              <a:defRPr sz="1600" baseline="0">
                <a:latin typeface="Huawei Sans" panose="020C0503030203020204" pitchFamily="34" charset="0"/>
                <a:ea typeface="方正兰亭黑简体" panose="02000000000000000000" pitchFamily="2" charset="-122"/>
              </a:defRPr>
            </a:lvl1pPr>
          </a:lstStyle>
          <a:p>
            <a:pPr lvl="0"/>
            <a:r>
              <a:rPr lang="en-US" altLang="zh-CN" dirty="0"/>
              <a:t>2015.01.25</a:t>
            </a:r>
            <a:endParaRPr lang="zh-CN" altLang="en-US" dirty="0"/>
          </a:p>
        </p:txBody>
      </p:sp>
      <p:sp>
        <p:nvSpPr>
          <p:cNvPr id="45" name="文本占位符 7">
            <a:extLst>
              <a:ext uri="{FF2B5EF4-FFF2-40B4-BE49-F238E27FC236}">
                <a16:creationId xmlns:a16="http://schemas.microsoft.com/office/drawing/2014/main" id="{FECCD724-6B1F-4104-8A9B-6B6764A3F859}"/>
              </a:ext>
            </a:extLst>
          </p:cNvPr>
          <p:cNvSpPr>
            <a:spLocks noGrp="1"/>
          </p:cNvSpPr>
          <p:nvPr>
            <p:ph type="body" sz="quarter" idx="23" hasCustomPrompt="1"/>
          </p:nvPr>
        </p:nvSpPr>
        <p:spPr>
          <a:xfrm>
            <a:off x="6251836" y="3608189"/>
            <a:ext cx="2928408" cy="504887"/>
          </a:xfrm>
          <a:prstGeom prst="rect">
            <a:avLst/>
          </a:prstGeom>
        </p:spPr>
        <p:txBody>
          <a:bodyPr anchor="ctr"/>
          <a:lstStyle>
            <a:lvl1pPr marL="0" marR="0" indent="0" algn="ctr" defTabSz="914377" rtl="0" eaLnBrk="1" fontAlgn="base" latinLnBrk="0" hangingPunct="1">
              <a:lnSpc>
                <a:spcPct val="100000"/>
              </a:lnSpc>
              <a:spcBef>
                <a:spcPct val="30000"/>
              </a:spcBef>
              <a:spcAft>
                <a:spcPct val="0"/>
              </a:spcAft>
              <a:buClr>
                <a:srgbClr val="808080"/>
              </a:buClr>
              <a:buSzPct val="60000"/>
              <a:buFont typeface="Wingdings" pitchFamily="2" charset="2"/>
              <a:buNone/>
              <a:tabLst/>
              <a:defRPr sz="1600" baseline="0">
                <a:latin typeface="Huawei Sans" panose="020C0503030203020204" pitchFamily="34" charset="0"/>
                <a:ea typeface="方正兰亭黑简体" panose="02000000000000000000" pitchFamily="2" charset="-122"/>
              </a:defRPr>
            </a:lvl1pPr>
          </a:lstStyle>
          <a:p>
            <a:pPr lvl="0"/>
            <a:r>
              <a:rPr lang="en-US" altLang="zh-CN" dirty="0"/>
              <a:t>Reviewer/ID</a:t>
            </a:r>
          </a:p>
        </p:txBody>
      </p:sp>
      <p:sp>
        <p:nvSpPr>
          <p:cNvPr id="46" name="文本占位符 7">
            <a:extLst>
              <a:ext uri="{FF2B5EF4-FFF2-40B4-BE49-F238E27FC236}">
                <a16:creationId xmlns:a16="http://schemas.microsoft.com/office/drawing/2014/main" id="{57E1C633-41F6-4A25-9DB3-D6799CE610DD}"/>
              </a:ext>
            </a:extLst>
          </p:cNvPr>
          <p:cNvSpPr>
            <a:spLocks noGrp="1"/>
          </p:cNvSpPr>
          <p:nvPr>
            <p:ph type="body" sz="quarter" idx="24" hasCustomPrompt="1"/>
          </p:nvPr>
        </p:nvSpPr>
        <p:spPr>
          <a:xfrm>
            <a:off x="9180244" y="3608189"/>
            <a:ext cx="2303992" cy="504887"/>
          </a:xfrm>
          <a:prstGeom prst="rect">
            <a:avLst/>
          </a:prstGeom>
        </p:spPr>
        <p:txBody>
          <a:bodyPr anchor="ctr"/>
          <a:lstStyle>
            <a:lvl1pPr algn="ctr">
              <a:lnSpc>
                <a:spcPct val="100000"/>
              </a:lnSpc>
              <a:buNone/>
              <a:defRPr sz="1600" baseline="0">
                <a:latin typeface="Huawei Sans" panose="020C0503030203020204" pitchFamily="34" charset="0"/>
                <a:ea typeface="方正兰亭黑简体" panose="02000000000000000000" pitchFamily="2" charset="-122"/>
              </a:defRPr>
            </a:lvl1pPr>
          </a:lstStyle>
          <a:p>
            <a:pPr lvl="0"/>
            <a:r>
              <a:rPr lang="en-US" altLang="zh-CN" dirty="0"/>
              <a:t>Type</a:t>
            </a:r>
            <a:endParaRPr lang="zh-CN" altLang="en-US" dirty="0"/>
          </a:p>
        </p:txBody>
      </p:sp>
      <p:sp>
        <p:nvSpPr>
          <p:cNvPr id="47" name="文本占位符 7">
            <a:extLst>
              <a:ext uri="{FF2B5EF4-FFF2-40B4-BE49-F238E27FC236}">
                <a16:creationId xmlns:a16="http://schemas.microsoft.com/office/drawing/2014/main" id="{C68CBD59-B896-4217-9781-389A1B11CE8D}"/>
              </a:ext>
            </a:extLst>
          </p:cNvPr>
          <p:cNvSpPr>
            <a:spLocks noGrp="1"/>
          </p:cNvSpPr>
          <p:nvPr>
            <p:ph type="body" sz="quarter" idx="25" hasCustomPrompt="1"/>
          </p:nvPr>
        </p:nvSpPr>
        <p:spPr>
          <a:xfrm>
            <a:off x="995796" y="4077072"/>
            <a:ext cx="3071784" cy="504887"/>
          </a:xfrm>
          <a:prstGeom prst="rect">
            <a:avLst/>
          </a:prstGeom>
        </p:spPr>
        <p:txBody>
          <a:bodyPr anchor="ctr"/>
          <a:lstStyle>
            <a:lvl1pPr marL="0" marR="0" indent="0" algn="ctr" defTabSz="914377" rtl="0" eaLnBrk="1" fontAlgn="base" latinLnBrk="0" hangingPunct="1">
              <a:lnSpc>
                <a:spcPct val="100000"/>
              </a:lnSpc>
              <a:spcBef>
                <a:spcPct val="30000"/>
              </a:spcBef>
              <a:spcAft>
                <a:spcPct val="0"/>
              </a:spcAft>
              <a:buClr>
                <a:srgbClr val="808080"/>
              </a:buClr>
              <a:buSzPct val="60000"/>
              <a:buFont typeface="Wingdings" pitchFamily="2" charset="2"/>
              <a:buNone/>
              <a:tabLst/>
              <a:defRPr sz="1600" baseline="0">
                <a:latin typeface="Huawei Sans" panose="020C0503030203020204" pitchFamily="34" charset="0"/>
                <a:ea typeface="方正兰亭黑简体" panose="02000000000000000000" pitchFamily="2" charset="-122"/>
              </a:defRPr>
            </a:lvl1pPr>
          </a:lstStyle>
          <a:p>
            <a:pPr lvl="0"/>
            <a:r>
              <a:rPr lang="en-US" altLang="zh-CN" dirty="0"/>
              <a:t>Author/ID</a:t>
            </a:r>
          </a:p>
        </p:txBody>
      </p:sp>
      <p:sp>
        <p:nvSpPr>
          <p:cNvPr id="48" name="文本占位符 7">
            <a:extLst>
              <a:ext uri="{FF2B5EF4-FFF2-40B4-BE49-F238E27FC236}">
                <a16:creationId xmlns:a16="http://schemas.microsoft.com/office/drawing/2014/main" id="{791E82EE-AF55-486C-953D-3BD5CEE81CE4}"/>
              </a:ext>
            </a:extLst>
          </p:cNvPr>
          <p:cNvSpPr>
            <a:spLocks noGrp="1"/>
          </p:cNvSpPr>
          <p:nvPr>
            <p:ph type="body" sz="quarter" idx="26" hasCustomPrompt="1"/>
          </p:nvPr>
        </p:nvSpPr>
        <p:spPr>
          <a:xfrm>
            <a:off x="4068039" y="4077072"/>
            <a:ext cx="2160157" cy="504887"/>
          </a:xfrm>
          <a:prstGeom prst="rect">
            <a:avLst/>
          </a:prstGeom>
        </p:spPr>
        <p:txBody>
          <a:bodyPr anchor="ctr"/>
          <a:lstStyle>
            <a:lvl1pPr algn="ctr">
              <a:lnSpc>
                <a:spcPct val="100000"/>
              </a:lnSpc>
              <a:buNone/>
              <a:defRPr sz="1600" baseline="0">
                <a:latin typeface="Huawei Sans" panose="020C0503030203020204" pitchFamily="34" charset="0"/>
                <a:ea typeface="方正兰亭黑简体" panose="02000000000000000000" pitchFamily="2" charset="-122"/>
              </a:defRPr>
            </a:lvl1pPr>
          </a:lstStyle>
          <a:p>
            <a:pPr lvl="0"/>
            <a:r>
              <a:rPr lang="en-US" altLang="zh-CN" dirty="0"/>
              <a:t>2015.01.25</a:t>
            </a:r>
            <a:endParaRPr lang="zh-CN" altLang="en-US" dirty="0"/>
          </a:p>
        </p:txBody>
      </p:sp>
      <p:sp>
        <p:nvSpPr>
          <p:cNvPr id="49" name="文本占位符 7">
            <a:extLst>
              <a:ext uri="{FF2B5EF4-FFF2-40B4-BE49-F238E27FC236}">
                <a16:creationId xmlns:a16="http://schemas.microsoft.com/office/drawing/2014/main" id="{0F4FBCD0-2E04-4942-AFAF-B2774F425FB6}"/>
              </a:ext>
            </a:extLst>
          </p:cNvPr>
          <p:cNvSpPr>
            <a:spLocks noGrp="1"/>
          </p:cNvSpPr>
          <p:nvPr>
            <p:ph type="body" sz="quarter" idx="27" hasCustomPrompt="1"/>
          </p:nvPr>
        </p:nvSpPr>
        <p:spPr>
          <a:xfrm>
            <a:off x="6228196" y="4077072"/>
            <a:ext cx="2928408" cy="504887"/>
          </a:xfrm>
          <a:prstGeom prst="rect">
            <a:avLst/>
          </a:prstGeom>
        </p:spPr>
        <p:txBody>
          <a:bodyPr anchor="ctr"/>
          <a:lstStyle>
            <a:lvl1pPr marL="0" marR="0" indent="0" algn="ctr" defTabSz="914377" rtl="0" eaLnBrk="1" fontAlgn="base" latinLnBrk="0" hangingPunct="1">
              <a:lnSpc>
                <a:spcPct val="100000"/>
              </a:lnSpc>
              <a:spcBef>
                <a:spcPct val="30000"/>
              </a:spcBef>
              <a:spcAft>
                <a:spcPct val="0"/>
              </a:spcAft>
              <a:buClr>
                <a:srgbClr val="808080"/>
              </a:buClr>
              <a:buSzPct val="60000"/>
              <a:buFont typeface="Wingdings" pitchFamily="2" charset="2"/>
              <a:buNone/>
              <a:tabLst/>
              <a:defRPr sz="1600" baseline="0">
                <a:latin typeface="Huawei Sans" panose="020C0503030203020204" pitchFamily="34" charset="0"/>
                <a:ea typeface="方正兰亭黑简体" panose="02000000000000000000" pitchFamily="2" charset="-122"/>
              </a:defRPr>
            </a:lvl1pPr>
          </a:lstStyle>
          <a:p>
            <a:pPr lvl="0"/>
            <a:r>
              <a:rPr lang="en-US" altLang="zh-CN" dirty="0"/>
              <a:t>Reviewer/ID</a:t>
            </a:r>
          </a:p>
        </p:txBody>
      </p:sp>
      <p:sp>
        <p:nvSpPr>
          <p:cNvPr id="50" name="文本占位符 7">
            <a:extLst>
              <a:ext uri="{FF2B5EF4-FFF2-40B4-BE49-F238E27FC236}">
                <a16:creationId xmlns:a16="http://schemas.microsoft.com/office/drawing/2014/main" id="{701F8BDF-8D3E-4528-8B32-92CDA38CF25C}"/>
              </a:ext>
            </a:extLst>
          </p:cNvPr>
          <p:cNvSpPr>
            <a:spLocks noGrp="1"/>
          </p:cNvSpPr>
          <p:nvPr>
            <p:ph type="body" sz="quarter" idx="28" hasCustomPrompt="1"/>
          </p:nvPr>
        </p:nvSpPr>
        <p:spPr>
          <a:xfrm>
            <a:off x="9156604" y="4077072"/>
            <a:ext cx="2303992" cy="504887"/>
          </a:xfrm>
          <a:prstGeom prst="rect">
            <a:avLst/>
          </a:prstGeom>
        </p:spPr>
        <p:txBody>
          <a:bodyPr anchor="ctr"/>
          <a:lstStyle>
            <a:lvl1pPr algn="ctr">
              <a:lnSpc>
                <a:spcPct val="100000"/>
              </a:lnSpc>
              <a:buNone/>
              <a:defRPr sz="1600" baseline="0">
                <a:latin typeface="Huawei Sans" panose="020C0503030203020204" pitchFamily="34" charset="0"/>
                <a:ea typeface="方正兰亭黑简体" panose="02000000000000000000" pitchFamily="2" charset="-122"/>
              </a:defRPr>
            </a:lvl1pPr>
          </a:lstStyle>
          <a:p>
            <a:pPr lvl="0"/>
            <a:r>
              <a:rPr lang="en-US" altLang="zh-CN" dirty="0"/>
              <a:t>Type</a:t>
            </a:r>
            <a:endParaRPr lang="zh-CN" altLang="en-US" dirty="0"/>
          </a:p>
        </p:txBody>
      </p:sp>
      <p:sp>
        <p:nvSpPr>
          <p:cNvPr id="51" name="文本占位符 7">
            <a:extLst>
              <a:ext uri="{FF2B5EF4-FFF2-40B4-BE49-F238E27FC236}">
                <a16:creationId xmlns:a16="http://schemas.microsoft.com/office/drawing/2014/main" id="{2DAE044E-F1B2-424B-BDD0-3E92A10C4695}"/>
              </a:ext>
            </a:extLst>
          </p:cNvPr>
          <p:cNvSpPr>
            <a:spLocks noGrp="1"/>
          </p:cNvSpPr>
          <p:nvPr>
            <p:ph type="body" sz="quarter" idx="29" hasCustomPrompt="1"/>
          </p:nvPr>
        </p:nvSpPr>
        <p:spPr>
          <a:xfrm>
            <a:off x="1019436" y="4581128"/>
            <a:ext cx="3071784" cy="504887"/>
          </a:xfrm>
          <a:prstGeom prst="rect">
            <a:avLst/>
          </a:prstGeom>
        </p:spPr>
        <p:txBody>
          <a:bodyPr anchor="ctr"/>
          <a:lstStyle>
            <a:lvl1pPr marL="0" marR="0" indent="0" algn="ctr" defTabSz="914377" rtl="0" eaLnBrk="1" fontAlgn="base" latinLnBrk="0" hangingPunct="1">
              <a:lnSpc>
                <a:spcPct val="100000"/>
              </a:lnSpc>
              <a:spcBef>
                <a:spcPct val="30000"/>
              </a:spcBef>
              <a:spcAft>
                <a:spcPct val="0"/>
              </a:spcAft>
              <a:buClr>
                <a:srgbClr val="808080"/>
              </a:buClr>
              <a:buSzPct val="60000"/>
              <a:buFont typeface="Wingdings" pitchFamily="2" charset="2"/>
              <a:buNone/>
              <a:tabLst/>
              <a:defRPr sz="1600" baseline="0">
                <a:latin typeface="Huawei Sans" panose="020C0503030203020204" pitchFamily="34" charset="0"/>
                <a:ea typeface="方正兰亭黑简体" panose="02000000000000000000" pitchFamily="2" charset="-122"/>
              </a:defRPr>
            </a:lvl1pPr>
          </a:lstStyle>
          <a:p>
            <a:pPr lvl="0"/>
            <a:r>
              <a:rPr lang="en-US" altLang="zh-CN" dirty="0"/>
              <a:t>Author/ID</a:t>
            </a:r>
          </a:p>
        </p:txBody>
      </p:sp>
      <p:sp>
        <p:nvSpPr>
          <p:cNvPr id="52" name="文本占位符 7">
            <a:extLst>
              <a:ext uri="{FF2B5EF4-FFF2-40B4-BE49-F238E27FC236}">
                <a16:creationId xmlns:a16="http://schemas.microsoft.com/office/drawing/2014/main" id="{19929436-360F-44DC-A864-1DA42B59198F}"/>
              </a:ext>
            </a:extLst>
          </p:cNvPr>
          <p:cNvSpPr>
            <a:spLocks noGrp="1"/>
          </p:cNvSpPr>
          <p:nvPr>
            <p:ph type="body" sz="quarter" idx="30" hasCustomPrompt="1"/>
          </p:nvPr>
        </p:nvSpPr>
        <p:spPr>
          <a:xfrm>
            <a:off x="4091679" y="4581128"/>
            <a:ext cx="2160157" cy="504887"/>
          </a:xfrm>
          <a:prstGeom prst="rect">
            <a:avLst/>
          </a:prstGeom>
        </p:spPr>
        <p:txBody>
          <a:bodyPr anchor="ctr"/>
          <a:lstStyle>
            <a:lvl1pPr algn="ctr">
              <a:lnSpc>
                <a:spcPct val="100000"/>
              </a:lnSpc>
              <a:buNone/>
              <a:defRPr sz="1600" baseline="0">
                <a:latin typeface="Huawei Sans" panose="020C0503030203020204" pitchFamily="34" charset="0"/>
                <a:ea typeface="方正兰亭黑简体" panose="02000000000000000000" pitchFamily="2" charset="-122"/>
              </a:defRPr>
            </a:lvl1pPr>
          </a:lstStyle>
          <a:p>
            <a:pPr lvl="0"/>
            <a:r>
              <a:rPr lang="en-US" altLang="zh-CN" dirty="0"/>
              <a:t>2015.01.25</a:t>
            </a:r>
            <a:endParaRPr lang="zh-CN" altLang="en-US" dirty="0"/>
          </a:p>
        </p:txBody>
      </p:sp>
      <p:sp>
        <p:nvSpPr>
          <p:cNvPr id="53" name="文本占位符 7">
            <a:extLst>
              <a:ext uri="{FF2B5EF4-FFF2-40B4-BE49-F238E27FC236}">
                <a16:creationId xmlns:a16="http://schemas.microsoft.com/office/drawing/2014/main" id="{E3F04EDE-0D87-45F2-9033-289878AAF2FA}"/>
              </a:ext>
            </a:extLst>
          </p:cNvPr>
          <p:cNvSpPr>
            <a:spLocks noGrp="1"/>
          </p:cNvSpPr>
          <p:nvPr>
            <p:ph type="body" sz="quarter" idx="31" hasCustomPrompt="1"/>
          </p:nvPr>
        </p:nvSpPr>
        <p:spPr>
          <a:xfrm>
            <a:off x="6251836" y="4581128"/>
            <a:ext cx="2928408" cy="504887"/>
          </a:xfrm>
          <a:prstGeom prst="rect">
            <a:avLst/>
          </a:prstGeom>
        </p:spPr>
        <p:txBody>
          <a:bodyPr anchor="ctr"/>
          <a:lstStyle>
            <a:lvl1pPr marL="0" marR="0" indent="0" algn="ctr" defTabSz="914377" rtl="0" eaLnBrk="1" fontAlgn="base" latinLnBrk="0" hangingPunct="1">
              <a:lnSpc>
                <a:spcPct val="100000"/>
              </a:lnSpc>
              <a:spcBef>
                <a:spcPct val="30000"/>
              </a:spcBef>
              <a:spcAft>
                <a:spcPct val="0"/>
              </a:spcAft>
              <a:buClr>
                <a:srgbClr val="808080"/>
              </a:buClr>
              <a:buSzPct val="60000"/>
              <a:buFont typeface="Wingdings" pitchFamily="2" charset="2"/>
              <a:buNone/>
              <a:tabLst/>
              <a:defRPr sz="1600" baseline="0">
                <a:latin typeface="Huawei Sans" panose="020C0503030203020204" pitchFamily="34" charset="0"/>
                <a:ea typeface="方正兰亭黑简体" panose="02000000000000000000" pitchFamily="2" charset="-122"/>
              </a:defRPr>
            </a:lvl1pPr>
          </a:lstStyle>
          <a:p>
            <a:pPr lvl="0"/>
            <a:r>
              <a:rPr lang="en-US" altLang="zh-CN" dirty="0"/>
              <a:t>Reviewer/ID</a:t>
            </a:r>
          </a:p>
        </p:txBody>
      </p:sp>
      <p:sp>
        <p:nvSpPr>
          <p:cNvPr id="54" name="文本占位符 7">
            <a:extLst>
              <a:ext uri="{FF2B5EF4-FFF2-40B4-BE49-F238E27FC236}">
                <a16:creationId xmlns:a16="http://schemas.microsoft.com/office/drawing/2014/main" id="{3F9FD2BB-87FB-42F0-8418-F87E96763F68}"/>
              </a:ext>
            </a:extLst>
          </p:cNvPr>
          <p:cNvSpPr>
            <a:spLocks noGrp="1"/>
          </p:cNvSpPr>
          <p:nvPr>
            <p:ph type="body" sz="quarter" idx="32" hasCustomPrompt="1"/>
          </p:nvPr>
        </p:nvSpPr>
        <p:spPr>
          <a:xfrm>
            <a:off x="9180244" y="4581128"/>
            <a:ext cx="2303992" cy="504887"/>
          </a:xfrm>
          <a:prstGeom prst="rect">
            <a:avLst/>
          </a:prstGeom>
        </p:spPr>
        <p:txBody>
          <a:bodyPr anchor="ctr"/>
          <a:lstStyle>
            <a:lvl1pPr algn="ctr">
              <a:lnSpc>
                <a:spcPct val="100000"/>
              </a:lnSpc>
              <a:buNone/>
              <a:defRPr sz="1600" baseline="0">
                <a:latin typeface="Huawei Sans" panose="020C0503030203020204" pitchFamily="34" charset="0"/>
                <a:ea typeface="方正兰亭黑简体" panose="02000000000000000000" pitchFamily="2" charset="-122"/>
              </a:defRPr>
            </a:lvl1pPr>
          </a:lstStyle>
          <a:p>
            <a:pPr lvl="0"/>
            <a:r>
              <a:rPr lang="en-US" altLang="zh-CN" dirty="0"/>
              <a:t>Type</a:t>
            </a:r>
            <a:endParaRPr lang="zh-CN" altLang="en-US" dirty="0"/>
          </a:p>
        </p:txBody>
      </p:sp>
      <p:sp>
        <p:nvSpPr>
          <p:cNvPr id="55" name="文本占位符 7">
            <a:extLst>
              <a:ext uri="{FF2B5EF4-FFF2-40B4-BE49-F238E27FC236}">
                <a16:creationId xmlns:a16="http://schemas.microsoft.com/office/drawing/2014/main" id="{450C36C1-EC46-4EAC-8A54-EFB2EF58F730}"/>
              </a:ext>
            </a:extLst>
          </p:cNvPr>
          <p:cNvSpPr>
            <a:spLocks noGrp="1"/>
          </p:cNvSpPr>
          <p:nvPr>
            <p:ph type="body" sz="quarter" idx="33" hasCustomPrompt="1"/>
          </p:nvPr>
        </p:nvSpPr>
        <p:spPr>
          <a:xfrm>
            <a:off x="995796" y="5049180"/>
            <a:ext cx="3071784" cy="504887"/>
          </a:xfrm>
          <a:prstGeom prst="rect">
            <a:avLst/>
          </a:prstGeom>
        </p:spPr>
        <p:txBody>
          <a:bodyPr anchor="ctr"/>
          <a:lstStyle>
            <a:lvl1pPr marL="0" marR="0" indent="0" algn="ctr" defTabSz="914377" rtl="0" eaLnBrk="1" fontAlgn="base" latinLnBrk="0" hangingPunct="1">
              <a:lnSpc>
                <a:spcPct val="100000"/>
              </a:lnSpc>
              <a:spcBef>
                <a:spcPct val="30000"/>
              </a:spcBef>
              <a:spcAft>
                <a:spcPct val="0"/>
              </a:spcAft>
              <a:buClr>
                <a:srgbClr val="808080"/>
              </a:buClr>
              <a:buSzPct val="60000"/>
              <a:buFont typeface="Wingdings" pitchFamily="2" charset="2"/>
              <a:buNone/>
              <a:tabLst/>
              <a:defRPr sz="1600" baseline="0">
                <a:latin typeface="Huawei Sans" panose="020C0503030203020204" pitchFamily="34" charset="0"/>
                <a:ea typeface="方正兰亭黑简体" panose="02000000000000000000" pitchFamily="2" charset="-122"/>
              </a:defRPr>
            </a:lvl1pPr>
          </a:lstStyle>
          <a:p>
            <a:pPr lvl="0"/>
            <a:r>
              <a:rPr lang="en-US" altLang="zh-CN" dirty="0"/>
              <a:t>Author/ID</a:t>
            </a:r>
          </a:p>
        </p:txBody>
      </p:sp>
      <p:sp>
        <p:nvSpPr>
          <p:cNvPr id="56" name="文本占位符 7">
            <a:extLst>
              <a:ext uri="{FF2B5EF4-FFF2-40B4-BE49-F238E27FC236}">
                <a16:creationId xmlns:a16="http://schemas.microsoft.com/office/drawing/2014/main" id="{06E305FB-6351-4BDD-B27A-CA91C0B55424}"/>
              </a:ext>
            </a:extLst>
          </p:cNvPr>
          <p:cNvSpPr>
            <a:spLocks noGrp="1"/>
          </p:cNvSpPr>
          <p:nvPr>
            <p:ph type="body" sz="quarter" idx="34" hasCustomPrompt="1"/>
          </p:nvPr>
        </p:nvSpPr>
        <p:spPr>
          <a:xfrm>
            <a:off x="4068039" y="5049180"/>
            <a:ext cx="2160157" cy="504887"/>
          </a:xfrm>
          <a:prstGeom prst="rect">
            <a:avLst/>
          </a:prstGeom>
        </p:spPr>
        <p:txBody>
          <a:bodyPr anchor="ctr"/>
          <a:lstStyle>
            <a:lvl1pPr algn="ctr">
              <a:lnSpc>
                <a:spcPct val="100000"/>
              </a:lnSpc>
              <a:buNone/>
              <a:defRPr sz="1600" baseline="0">
                <a:latin typeface="Huawei Sans" panose="020C0503030203020204" pitchFamily="34" charset="0"/>
                <a:ea typeface="方正兰亭黑简体" panose="02000000000000000000" pitchFamily="2" charset="-122"/>
              </a:defRPr>
            </a:lvl1pPr>
          </a:lstStyle>
          <a:p>
            <a:pPr lvl="0"/>
            <a:r>
              <a:rPr lang="en-US" altLang="zh-CN" dirty="0"/>
              <a:t>2015.01.25</a:t>
            </a:r>
            <a:endParaRPr lang="zh-CN" altLang="en-US" dirty="0"/>
          </a:p>
        </p:txBody>
      </p:sp>
      <p:sp>
        <p:nvSpPr>
          <p:cNvPr id="57" name="文本占位符 7">
            <a:extLst>
              <a:ext uri="{FF2B5EF4-FFF2-40B4-BE49-F238E27FC236}">
                <a16:creationId xmlns:a16="http://schemas.microsoft.com/office/drawing/2014/main" id="{986CE630-9BBE-44AB-B3AC-29A48255E185}"/>
              </a:ext>
            </a:extLst>
          </p:cNvPr>
          <p:cNvSpPr>
            <a:spLocks noGrp="1"/>
          </p:cNvSpPr>
          <p:nvPr>
            <p:ph type="body" sz="quarter" idx="35" hasCustomPrompt="1"/>
          </p:nvPr>
        </p:nvSpPr>
        <p:spPr>
          <a:xfrm>
            <a:off x="6228196" y="5049180"/>
            <a:ext cx="2928408" cy="504887"/>
          </a:xfrm>
          <a:prstGeom prst="rect">
            <a:avLst/>
          </a:prstGeom>
        </p:spPr>
        <p:txBody>
          <a:bodyPr anchor="ctr"/>
          <a:lstStyle>
            <a:lvl1pPr marL="0" marR="0" indent="0" algn="ctr" defTabSz="914377" rtl="0" eaLnBrk="1" fontAlgn="base" latinLnBrk="0" hangingPunct="1">
              <a:lnSpc>
                <a:spcPct val="100000"/>
              </a:lnSpc>
              <a:spcBef>
                <a:spcPct val="30000"/>
              </a:spcBef>
              <a:spcAft>
                <a:spcPct val="0"/>
              </a:spcAft>
              <a:buClr>
                <a:srgbClr val="808080"/>
              </a:buClr>
              <a:buSzPct val="60000"/>
              <a:buFont typeface="Wingdings" pitchFamily="2" charset="2"/>
              <a:buNone/>
              <a:tabLst/>
              <a:defRPr sz="1600" baseline="0">
                <a:latin typeface="Huawei Sans" panose="020C0503030203020204" pitchFamily="34" charset="0"/>
                <a:ea typeface="方正兰亭黑简体" panose="02000000000000000000" pitchFamily="2" charset="-122"/>
              </a:defRPr>
            </a:lvl1pPr>
          </a:lstStyle>
          <a:p>
            <a:pPr lvl="0"/>
            <a:r>
              <a:rPr lang="en-US" altLang="zh-CN" dirty="0"/>
              <a:t>Reviewer/ID</a:t>
            </a:r>
          </a:p>
        </p:txBody>
      </p:sp>
      <p:sp>
        <p:nvSpPr>
          <p:cNvPr id="58" name="文本占位符 7">
            <a:extLst>
              <a:ext uri="{FF2B5EF4-FFF2-40B4-BE49-F238E27FC236}">
                <a16:creationId xmlns:a16="http://schemas.microsoft.com/office/drawing/2014/main" id="{4DDD786F-E21B-4BBC-A377-D2EC3EE50688}"/>
              </a:ext>
            </a:extLst>
          </p:cNvPr>
          <p:cNvSpPr>
            <a:spLocks noGrp="1"/>
          </p:cNvSpPr>
          <p:nvPr>
            <p:ph type="body" sz="quarter" idx="36" hasCustomPrompt="1"/>
          </p:nvPr>
        </p:nvSpPr>
        <p:spPr>
          <a:xfrm>
            <a:off x="9156604" y="5049180"/>
            <a:ext cx="2303992" cy="504887"/>
          </a:xfrm>
          <a:prstGeom prst="rect">
            <a:avLst/>
          </a:prstGeom>
        </p:spPr>
        <p:txBody>
          <a:bodyPr anchor="ctr"/>
          <a:lstStyle>
            <a:lvl1pPr algn="ctr">
              <a:lnSpc>
                <a:spcPct val="100000"/>
              </a:lnSpc>
              <a:buNone/>
              <a:defRPr sz="1600" baseline="0">
                <a:latin typeface="Huawei Sans" panose="020C0503030203020204" pitchFamily="34" charset="0"/>
                <a:ea typeface="方正兰亭黑简体" panose="02000000000000000000" pitchFamily="2" charset="-122"/>
              </a:defRPr>
            </a:lvl1pPr>
          </a:lstStyle>
          <a:p>
            <a:pPr lvl="0"/>
            <a:r>
              <a:rPr lang="en-US" altLang="zh-CN" dirty="0"/>
              <a:t>Type</a:t>
            </a:r>
            <a:endParaRPr lang="zh-CN" altLang="en-US" dirty="0"/>
          </a:p>
        </p:txBody>
      </p:sp>
      <p:sp>
        <p:nvSpPr>
          <p:cNvPr id="59" name="文本占位符 7">
            <a:extLst>
              <a:ext uri="{FF2B5EF4-FFF2-40B4-BE49-F238E27FC236}">
                <a16:creationId xmlns:a16="http://schemas.microsoft.com/office/drawing/2014/main" id="{EE728293-3BC5-4224-A4F0-27996EC76EA2}"/>
              </a:ext>
            </a:extLst>
          </p:cNvPr>
          <p:cNvSpPr>
            <a:spLocks noGrp="1"/>
          </p:cNvSpPr>
          <p:nvPr>
            <p:ph type="body" sz="quarter" idx="37" hasCustomPrompt="1"/>
          </p:nvPr>
        </p:nvSpPr>
        <p:spPr>
          <a:xfrm>
            <a:off x="1019436" y="5553236"/>
            <a:ext cx="3071784" cy="504887"/>
          </a:xfrm>
          <a:prstGeom prst="rect">
            <a:avLst/>
          </a:prstGeom>
        </p:spPr>
        <p:txBody>
          <a:bodyPr anchor="ctr"/>
          <a:lstStyle>
            <a:lvl1pPr marL="0" marR="0" indent="0" algn="ctr" defTabSz="914377" rtl="0" eaLnBrk="1" fontAlgn="base" latinLnBrk="0" hangingPunct="1">
              <a:lnSpc>
                <a:spcPct val="100000"/>
              </a:lnSpc>
              <a:spcBef>
                <a:spcPct val="30000"/>
              </a:spcBef>
              <a:spcAft>
                <a:spcPct val="0"/>
              </a:spcAft>
              <a:buClr>
                <a:srgbClr val="808080"/>
              </a:buClr>
              <a:buSzPct val="60000"/>
              <a:buFont typeface="Wingdings" pitchFamily="2" charset="2"/>
              <a:buNone/>
              <a:tabLst/>
              <a:defRPr sz="1600" baseline="0">
                <a:latin typeface="Huawei Sans" panose="020C0503030203020204" pitchFamily="34" charset="0"/>
                <a:ea typeface="方正兰亭黑简体" panose="02000000000000000000" pitchFamily="2" charset="-122"/>
              </a:defRPr>
            </a:lvl1pPr>
          </a:lstStyle>
          <a:p>
            <a:pPr lvl="0"/>
            <a:r>
              <a:rPr lang="en-US" altLang="zh-CN" dirty="0"/>
              <a:t>Author/ID</a:t>
            </a:r>
          </a:p>
        </p:txBody>
      </p:sp>
      <p:sp>
        <p:nvSpPr>
          <p:cNvPr id="60" name="文本占位符 7">
            <a:extLst>
              <a:ext uri="{FF2B5EF4-FFF2-40B4-BE49-F238E27FC236}">
                <a16:creationId xmlns:a16="http://schemas.microsoft.com/office/drawing/2014/main" id="{84C5C924-BCE5-46C8-9041-30EDC3D85E52}"/>
              </a:ext>
            </a:extLst>
          </p:cNvPr>
          <p:cNvSpPr>
            <a:spLocks noGrp="1"/>
          </p:cNvSpPr>
          <p:nvPr>
            <p:ph type="body" sz="quarter" idx="38" hasCustomPrompt="1"/>
          </p:nvPr>
        </p:nvSpPr>
        <p:spPr>
          <a:xfrm>
            <a:off x="4091679" y="5553236"/>
            <a:ext cx="2160157" cy="504887"/>
          </a:xfrm>
          <a:prstGeom prst="rect">
            <a:avLst/>
          </a:prstGeom>
        </p:spPr>
        <p:txBody>
          <a:bodyPr anchor="ctr"/>
          <a:lstStyle>
            <a:lvl1pPr algn="ctr">
              <a:lnSpc>
                <a:spcPct val="100000"/>
              </a:lnSpc>
              <a:buNone/>
              <a:defRPr sz="1600" baseline="0">
                <a:latin typeface="Huawei Sans" panose="020C0503030203020204" pitchFamily="34" charset="0"/>
                <a:ea typeface="方正兰亭黑简体" panose="02000000000000000000" pitchFamily="2" charset="-122"/>
              </a:defRPr>
            </a:lvl1pPr>
          </a:lstStyle>
          <a:p>
            <a:pPr lvl="0"/>
            <a:r>
              <a:rPr lang="en-US" altLang="zh-CN" dirty="0"/>
              <a:t>2015.01.25</a:t>
            </a:r>
            <a:endParaRPr lang="zh-CN" altLang="en-US" dirty="0"/>
          </a:p>
        </p:txBody>
      </p:sp>
      <p:sp>
        <p:nvSpPr>
          <p:cNvPr id="61" name="文本占位符 7">
            <a:extLst>
              <a:ext uri="{FF2B5EF4-FFF2-40B4-BE49-F238E27FC236}">
                <a16:creationId xmlns:a16="http://schemas.microsoft.com/office/drawing/2014/main" id="{1DBD4C29-C885-4339-873D-B55FBD81DDFE}"/>
              </a:ext>
            </a:extLst>
          </p:cNvPr>
          <p:cNvSpPr>
            <a:spLocks noGrp="1"/>
          </p:cNvSpPr>
          <p:nvPr>
            <p:ph type="body" sz="quarter" idx="39" hasCustomPrompt="1"/>
          </p:nvPr>
        </p:nvSpPr>
        <p:spPr>
          <a:xfrm>
            <a:off x="6251836" y="5553236"/>
            <a:ext cx="2928408" cy="504887"/>
          </a:xfrm>
          <a:prstGeom prst="rect">
            <a:avLst/>
          </a:prstGeom>
        </p:spPr>
        <p:txBody>
          <a:bodyPr anchor="ctr"/>
          <a:lstStyle>
            <a:lvl1pPr marL="0" marR="0" indent="0" algn="ctr" defTabSz="914377" rtl="0" eaLnBrk="1" fontAlgn="base" latinLnBrk="0" hangingPunct="1">
              <a:lnSpc>
                <a:spcPct val="100000"/>
              </a:lnSpc>
              <a:spcBef>
                <a:spcPct val="30000"/>
              </a:spcBef>
              <a:spcAft>
                <a:spcPct val="0"/>
              </a:spcAft>
              <a:buClr>
                <a:srgbClr val="808080"/>
              </a:buClr>
              <a:buSzPct val="60000"/>
              <a:buFont typeface="Wingdings" pitchFamily="2" charset="2"/>
              <a:buNone/>
              <a:tabLst/>
              <a:defRPr sz="1600" baseline="0">
                <a:latin typeface="Huawei Sans" panose="020C0503030203020204" pitchFamily="34" charset="0"/>
                <a:ea typeface="方正兰亭黑简体" panose="02000000000000000000" pitchFamily="2" charset="-122"/>
              </a:defRPr>
            </a:lvl1pPr>
          </a:lstStyle>
          <a:p>
            <a:pPr lvl="0"/>
            <a:r>
              <a:rPr lang="en-US" altLang="zh-CN" dirty="0"/>
              <a:t>Reviewer/ID</a:t>
            </a:r>
          </a:p>
        </p:txBody>
      </p:sp>
      <p:sp>
        <p:nvSpPr>
          <p:cNvPr id="62" name="文本占位符 7">
            <a:extLst>
              <a:ext uri="{FF2B5EF4-FFF2-40B4-BE49-F238E27FC236}">
                <a16:creationId xmlns:a16="http://schemas.microsoft.com/office/drawing/2014/main" id="{6D84506C-645A-472E-A06C-3A65A7744312}"/>
              </a:ext>
            </a:extLst>
          </p:cNvPr>
          <p:cNvSpPr>
            <a:spLocks noGrp="1"/>
          </p:cNvSpPr>
          <p:nvPr>
            <p:ph type="body" sz="quarter" idx="40" hasCustomPrompt="1"/>
          </p:nvPr>
        </p:nvSpPr>
        <p:spPr>
          <a:xfrm>
            <a:off x="9180244" y="5553236"/>
            <a:ext cx="2303992" cy="504887"/>
          </a:xfrm>
          <a:prstGeom prst="rect">
            <a:avLst/>
          </a:prstGeom>
        </p:spPr>
        <p:txBody>
          <a:bodyPr anchor="ctr"/>
          <a:lstStyle>
            <a:lvl1pPr algn="ctr">
              <a:lnSpc>
                <a:spcPct val="100000"/>
              </a:lnSpc>
              <a:buNone/>
              <a:defRPr sz="1600" baseline="0">
                <a:latin typeface="Huawei Sans" panose="020C0503030203020204" pitchFamily="34" charset="0"/>
                <a:ea typeface="方正兰亭黑简体" panose="02000000000000000000" pitchFamily="2" charset="-122"/>
              </a:defRPr>
            </a:lvl1pPr>
          </a:lstStyle>
          <a:p>
            <a:pPr lvl="0"/>
            <a:r>
              <a:rPr lang="en-US" altLang="zh-CN" dirty="0"/>
              <a:t>Type</a:t>
            </a:r>
            <a:endParaRPr lang="zh-CN" altLang="en-US" dirty="0"/>
          </a:p>
        </p:txBody>
      </p:sp>
    </p:spTree>
    <p:extLst>
      <p:ext uri="{BB962C8B-B14F-4D97-AF65-F5344CB8AC3E}">
        <p14:creationId xmlns:p14="http://schemas.microsoft.com/office/powerpoint/2010/main" val="39311142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0#思考题">
    <p:spTree>
      <p:nvGrpSpPr>
        <p:cNvPr id="1" name=""/>
        <p:cNvGrpSpPr/>
        <p:nvPr/>
      </p:nvGrpSpPr>
      <p:grpSpPr>
        <a:xfrm>
          <a:off x="0" y="0"/>
          <a:ext cx="0" cy="0"/>
          <a:chOff x="0" y="0"/>
          <a:chExt cx="0" cy="0"/>
        </a:xfrm>
      </p:grpSpPr>
      <p:sp>
        <p:nvSpPr>
          <p:cNvPr id="23" name="文本占位符 6"/>
          <p:cNvSpPr>
            <a:spLocks noGrp="1"/>
          </p:cNvSpPr>
          <p:nvPr>
            <p:ph type="body" sz="quarter" idx="10" hasCustomPrompt="1"/>
          </p:nvPr>
        </p:nvSpPr>
        <p:spPr>
          <a:xfrm>
            <a:off x="451878" y="1242452"/>
            <a:ext cx="11306175" cy="4680000"/>
          </a:xfrm>
          <a:prstGeom prst="rect">
            <a:avLst/>
          </a:prstGeom>
        </p:spPr>
        <p:txBody>
          <a:bodyPr/>
          <a:lstStyle>
            <a:lvl1pPr marL="457200" marR="0" indent="-457200" algn="just" defTabSz="801688" rtl="0" eaLnBrk="1" fontAlgn="ctr" latinLnBrk="0" hangingPunct="1">
              <a:lnSpc>
                <a:spcPct val="140000"/>
              </a:lnSpc>
              <a:spcBef>
                <a:spcPct val="30000"/>
              </a:spcBef>
              <a:spcAft>
                <a:spcPct val="0"/>
              </a:spcAft>
              <a:buClr>
                <a:schemeClr val="tx1"/>
              </a:buClr>
              <a:buSzPct val="100000"/>
              <a:buFont typeface="+mj-lt"/>
              <a:buAutoNum type="arabicPeriod"/>
              <a:tabLst/>
              <a:defRPr sz="2000" baseline="0">
                <a:latin typeface="Huawei Sans" panose="020C0503030203020204" pitchFamily="34" charset="0"/>
                <a:ea typeface="方正兰亭黑简体" panose="02000000000000000000" pitchFamily="2" charset="-122"/>
                <a:cs typeface="Huawei Sans" panose="020C0503030203020204" pitchFamily="34" charset="0"/>
              </a:defRPr>
            </a:lvl1pPr>
            <a:lvl2pPr marL="744537" indent="-342900" algn="just">
              <a:buSzPct val="100000"/>
              <a:buFont typeface="+mj-lt"/>
              <a:buAutoNum type="alphaUcPeriod"/>
              <a:defRPr sz="1800" baseline="0">
                <a:latin typeface="Huawei Sans" panose="020C0503030203020204" pitchFamily="34" charset="0"/>
              </a:defRPr>
            </a:lvl2pPr>
            <a:lvl3pPr>
              <a:defRPr/>
            </a:lvl3pPr>
            <a:lvl5pPr>
              <a:buNone/>
              <a:defRPr/>
            </a:lvl5pPr>
          </a:lstStyle>
          <a:p>
            <a:r>
              <a:rPr lang="en-US" altLang="zh-CN" dirty="0"/>
              <a:t>Question description.</a:t>
            </a:r>
          </a:p>
          <a:p>
            <a:pPr lvl="1"/>
            <a:endParaRPr lang="en-US" altLang="zh-CN" dirty="0"/>
          </a:p>
        </p:txBody>
      </p:sp>
      <p:sp>
        <p:nvSpPr>
          <p:cNvPr id="24" name="TextBox 10">
            <a:extLst>
              <a:ext uri="{FF2B5EF4-FFF2-40B4-BE49-F238E27FC236}">
                <a16:creationId xmlns:a16="http://schemas.microsoft.com/office/drawing/2014/main" id="{18ED692C-39CB-4AC0-81F6-D21CDD086EE4}"/>
              </a:ext>
            </a:extLst>
          </p:cNvPr>
          <p:cNvSpPr txBox="1"/>
          <p:nvPr userDrawn="1"/>
        </p:nvSpPr>
        <p:spPr bwMode="auto">
          <a:xfrm>
            <a:off x="1595500" y="408779"/>
            <a:ext cx="1665402" cy="639559"/>
          </a:xfrm>
          <a:prstGeom prst="rect">
            <a:avLst/>
          </a:prstGeom>
          <a:noFill/>
          <a:ln w="9525">
            <a:noFill/>
            <a:miter lim="800000"/>
            <a:headEnd/>
            <a:tailEnd/>
          </a:ln>
        </p:spPr>
        <p:txBody>
          <a:bodyPr wrap="square" lIns="99980" tIns="49987" rIns="99980" bIns="49987" rtlCol="0">
            <a:spAutoFit/>
          </a:bodyPr>
          <a:lstStyle>
            <a:defPPr>
              <a:defRPr lang="zh-CN"/>
            </a:defPPr>
            <a:lvl1pPr defTabSz="1001624" eaLnBrk="0" hangingPunct="0">
              <a:defRPr sz="3500" b="1">
                <a:solidFill>
                  <a:schemeClr val="tx1">
                    <a:lumMod val="75000"/>
                    <a:lumOff val="25000"/>
                  </a:schemeClr>
                </a:solidFill>
                <a:latin typeface="+mn-ea"/>
                <a:ea typeface="+mn-ea"/>
                <a:cs typeface="Arial" pitchFamily="34" charset="0"/>
              </a:defRPr>
            </a:lvl1pPr>
          </a:lstStyle>
          <a:p>
            <a:pPr lvl="0" fontAlgn="ctr"/>
            <a:r>
              <a:rPr lang="en-US" altLang="zh-CN" baseline="0" dirty="0">
                <a:latin typeface="Huawei Sans" panose="020C0503030203020204" pitchFamily="34" charset="0"/>
                <a:ea typeface="方正兰亭黑简体" panose="02000000000000000000" pitchFamily="2" charset="-122"/>
                <a:cs typeface="Huawei Sans" panose="020C0503030203020204" pitchFamily="34" charset="0"/>
              </a:rPr>
              <a:t>Quiz</a:t>
            </a:r>
          </a:p>
        </p:txBody>
      </p:sp>
      <p:sp>
        <p:nvSpPr>
          <p:cNvPr id="25" name="Freeform 9"/>
          <p:cNvSpPr>
            <a:spLocks/>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baseline="0" dirty="0">
              <a:latin typeface="Huawei Sans" panose="020C0503030203020204" pitchFamily="34" charset="0"/>
              <a:ea typeface="方正兰亭黑简体" panose="02000000000000000000" pitchFamily="2" charset="-122"/>
            </a:endParaRPr>
          </a:p>
        </p:txBody>
      </p:sp>
      <p:sp>
        <p:nvSpPr>
          <p:cNvPr id="26" name="Freeform 11"/>
          <p:cNvSpPr>
            <a:spLocks/>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baseline="0" dirty="0">
              <a:latin typeface="Huawei Sans" panose="020C0503030203020204" pitchFamily="34" charset="0"/>
              <a:ea typeface="方正兰亭黑简体" panose="02000000000000000000" pitchFamily="2" charset="-122"/>
            </a:endParaRPr>
          </a:p>
        </p:txBody>
      </p:sp>
      <p:grpSp>
        <p:nvGrpSpPr>
          <p:cNvPr id="27" name="组合 26"/>
          <p:cNvGrpSpPr/>
          <p:nvPr userDrawn="1"/>
        </p:nvGrpSpPr>
        <p:grpSpPr>
          <a:xfrm>
            <a:off x="479376" y="424270"/>
            <a:ext cx="495619" cy="592462"/>
            <a:chOff x="5554662" y="2422526"/>
            <a:chExt cx="690564" cy="825500"/>
          </a:xfrm>
          <a:solidFill>
            <a:schemeClr val="bg1"/>
          </a:solidFill>
        </p:grpSpPr>
        <p:sp>
          <p:nvSpPr>
            <p:cNvPr id="28" name="Freeform 30"/>
            <p:cNvSpPr>
              <a:spLocks/>
            </p:cNvSpPr>
            <p:nvPr/>
          </p:nvSpPr>
          <p:spPr bwMode="auto">
            <a:xfrm>
              <a:off x="5554662" y="2487613"/>
              <a:ext cx="258763" cy="760413"/>
            </a:xfrm>
            <a:custGeom>
              <a:avLst/>
              <a:gdLst>
                <a:gd name="T0" fmla="*/ 233 w 245"/>
                <a:gd name="T1" fmla="*/ 722 h 722"/>
                <a:gd name="T2" fmla="*/ 245 w 245"/>
                <a:gd name="T3" fmla="*/ 710 h 722"/>
                <a:gd name="T4" fmla="*/ 245 w 245"/>
                <a:gd name="T5" fmla="*/ 614 h 722"/>
                <a:gd name="T6" fmla="*/ 187 w 245"/>
                <a:gd name="T7" fmla="*/ 559 h 722"/>
                <a:gd name="T8" fmla="*/ 93 w 245"/>
                <a:gd name="T9" fmla="*/ 499 h 722"/>
                <a:gd name="T10" fmla="*/ 93 w 245"/>
                <a:gd name="T11" fmla="*/ 401 h 722"/>
                <a:gd name="T12" fmla="*/ 82 w 245"/>
                <a:gd name="T13" fmla="*/ 398 h 722"/>
                <a:gd name="T14" fmla="*/ 38 w 245"/>
                <a:gd name="T15" fmla="*/ 381 h 722"/>
                <a:gd name="T16" fmla="*/ 102 w 245"/>
                <a:gd name="T17" fmla="*/ 255 h 722"/>
                <a:gd name="T18" fmla="*/ 106 w 245"/>
                <a:gd name="T19" fmla="*/ 250 h 722"/>
                <a:gd name="T20" fmla="*/ 105 w 245"/>
                <a:gd name="T21" fmla="*/ 244 h 722"/>
                <a:gd name="T22" fmla="*/ 218 w 245"/>
                <a:gd name="T23" fmla="*/ 31 h 722"/>
                <a:gd name="T24" fmla="*/ 225 w 245"/>
                <a:gd name="T25" fmla="*/ 15 h 722"/>
                <a:gd name="T26" fmla="*/ 222 w 245"/>
                <a:gd name="T27" fmla="*/ 9 h 722"/>
                <a:gd name="T28" fmla="*/ 207 w 245"/>
                <a:gd name="T29" fmla="*/ 3 h 722"/>
                <a:gd name="T30" fmla="*/ 86 w 245"/>
                <a:gd name="T31" fmla="*/ 148 h 722"/>
                <a:gd name="T32" fmla="*/ 75 w 245"/>
                <a:gd name="T33" fmla="*/ 240 h 722"/>
                <a:gd name="T34" fmla="*/ 8 w 245"/>
                <a:gd name="T35" fmla="*/ 390 h 722"/>
                <a:gd name="T36" fmla="*/ 8 w 245"/>
                <a:gd name="T37" fmla="*/ 391 h 722"/>
                <a:gd name="T38" fmla="*/ 8 w 245"/>
                <a:gd name="T39" fmla="*/ 393 h 722"/>
                <a:gd name="T40" fmla="*/ 63 w 245"/>
                <a:gd name="T41" fmla="*/ 424 h 722"/>
                <a:gd name="T42" fmla="*/ 63 w 245"/>
                <a:gd name="T43" fmla="*/ 500 h 722"/>
                <a:gd name="T44" fmla="*/ 179 w 245"/>
                <a:gd name="T45" fmla="*/ 588 h 722"/>
                <a:gd name="T46" fmla="*/ 215 w 245"/>
                <a:gd name="T47" fmla="*/ 612 h 722"/>
                <a:gd name="T48" fmla="*/ 215 w 245"/>
                <a:gd name="T49" fmla="*/ 614 h 722"/>
                <a:gd name="T50" fmla="*/ 215 w 245"/>
                <a:gd name="T51" fmla="*/ 710 h 722"/>
                <a:gd name="T52" fmla="*/ 227 w 245"/>
                <a:gd name="T53" fmla="*/ 722 h 722"/>
                <a:gd name="T54" fmla="*/ 233 w 245"/>
                <a:gd name="T55" fmla="*/ 722 h 7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5" h="722">
                  <a:moveTo>
                    <a:pt x="233" y="722"/>
                  </a:moveTo>
                  <a:cubicBezTo>
                    <a:pt x="240" y="722"/>
                    <a:pt x="245" y="717"/>
                    <a:pt x="245" y="710"/>
                  </a:cubicBezTo>
                  <a:cubicBezTo>
                    <a:pt x="245" y="614"/>
                    <a:pt x="245" y="614"/>
                    <a:pt x="245" y="614"/>
                  </a:cubicBezTo>
                  <a:cubicBezTo>
                    <a:pt x="245" y="605"/>
                    <a:pt x="242" y="574"/>
                    <a:pt x="187" y="559"/>
                  </a:cubicBezTo>
                  <a:cubicBezTo>
                    <a:pt x="128" y="543"/>
                    <a:pt x="94" y="522"/>
                    <a:pt x="93" y="499"/>
                  </a:cubicBezTo>
                  <a:cubicBezTo>
                    <a:pt x="93" y="401"/>
                    <a:pt x="93" y="401"/>
                    <a:pt x="93" y="401"/>
                  </a:cubicBezTo>
                  <a:cubicBezTo>
                    <a:pt x="82" y="398"/>
                    <a:pt x="82" y="398"/>
                    <a:pt x="82" y="398"/>
                  </a:cubicBezTo>
                  <a:cubicBezTo>
                    <a:pt x="64" y="393"/>
                    <a:pt x="45" y="385"/>
                    <a:pt x="38" y="381"/>
                  </a:cubicBezTo>
                  <a:cubicBezTo>
                    <a:pt x="38" y="369"/>
                    <a:pt x="44" y="325"/>
                    <a:pt x="102" y="255"/>
                  </a:cubicBezTo>
                  <a:cubicBezTo>
                    <a:pt x="106" y="250"/>
                    <a:pt x="106" y="250"/>
                    <a:pt x="106" y="250"/>
                  </a:cubicBezTo>
                  <a:cubicBezTo>
                    <a:pt x="105" y="244"/>
                    <a:pt x="105" y="244"/>
                    <a:pt x="105" y="244"/>
                  </a:cubicBezTo>
                  <a:cubicBezTo>
                    <a:pt x="105" y="237"/>
                    <a:pt x="92" y="92"/>
                    <a:pt x="218" y="31"/>
                  </a:cubicBezTo>
                  <a:cubicBezTo>
                    <a:pt x="224" y="28"/>
                    <a:pt x="227" y="21"/>
                    <a:pt x="225" y="15"/>
                  </a:cubicBezTo>
                  <a:cubicBezTo>
                    <a:pt x="222" y="9"/>
                    <a:pt x="222" y="9"/>
                    <a:pt x="222" y="9"/>
                  </a:cubicBezTo>
                  <a:cubicBezTo>
                    <a:pt x="220" y="3"/>
                    <a:pt x="213" y="0"/>
                    <a:pt x="207" y="3"/>
                  </a:cubicBezTo>
                  <a:cubicBezTo>
                    <a:pt x="147" y="31"/>
                    <a:pt x="105" y="81"/>
                    <a:pt x="86" y="148"/>
                  </a:cubicBezTo>
                  <a:cubicBezTo>
                    <a:pt x="74" y="189"/>
                    <a:pt x="74" y="226"/>
                    <a:pt x="75" y="240"/>
                  </a:cubicBezTo>
                  <a:cubicBezTo>
                    <a:pt x="0" y="333"/>
                    <a:pt x="7" y="385"/>
                    <a:pt x="8" y="390"/>
                  </a:cubicBezTo>
                  <a:cubicBezTo>
                    <a:pt x="8" y="391"/>
                    <a:pt x="8" y="391"/>
                    <a:pt x="8" y="391"/>
                  </a:cubicBezTo>
                  <a:cubicBezTo>
                    <a:pt x="8" y="393"/>
                    <a:pt x="8" y="393"/>
                    <a:pt x="8" y="393"/>
                  </a:cubicBezTo>
                  <a:cubicBezTo>
                    <a:pt x="10" y="397"/>
                    <a:pt x="14" y="409"/>
                    <a:pt x="63" y="424"/>
                  </a:cubicBezTo>
                  <a:cubicBezTo>
                    <a:pt x="63" y="500"/>
                    <a:pt x="63" y="500"/>
                    <a:pt x="63" y="500"/>
                  </a:cubicBezTo>
                  <a:cubicBezTo>
                    <a:pt x="65" y="539"/>
                    <a:pt x="104" y="569"/>
                    <a:pt x="179" y="588"/>
                  </a:cubicBezTo>
                  <a:cubicBezTo>
                    <a:pt x="213" y="597"/>
                    <a:pt x="215" y="611"/>
                    <a:pt x="215" y="612"/>
                  </a:cubicBezTo>
                  <a:cubicBezTo>
                    <a:pt x="215" y="614"/>
                    <a:pt x="215" y="614"/>
                    <a:pt x="215" y="614"/>
                  </a:cubicBezTo>
                  <a:cubicBezTo>
                    <a:pt x="215" y="710"/>
                    <a:pt x="215" y="710"/>
                    <a:pt x="215" y="710"/>
                  </a:cubicBezTo>
                  <a:cubicBezTo>
                    <a:pt x="215" y="717"/>
                    <a:pt x="220" y="722"/>
                    <a:pt x="227" y="722"/>
                  </a:cubicBezTo>
                  <a:lnTo>
                    <a:pt x="233" y="7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baseline="0" dirty="0">
                <a:latin typeface="Huawei Sans" panose="020C0503030203020204" pitchFamily="34" charset="0"/>
                <a:ea typeface="方正兰亭黑简体" panose="02000000000000000000" pitchFamily="2" charset="-122"/>
              </a:endParaRPr>
            </a:p>
          </p:txBody>
        </p:sp>
        <p:sp>
          <p:nvSpPr>
            <p:cNvPr id="29" name="Freeform 31"/>
            <p:cNvSpPr>
              <a:spLocks/>
            </p:cNvSpPr>
            <p:nvPr/>
          </p:nvSpPr>
          <p:spPr bwMode="auto">
            <a:xfrm>
              <a:off x="6029325" y="2752726"/>
              <a:ext cx="169863" cy="495300"/>
            </a:xfrm>
            <a:custGeom>
              <a:avLst/>
              <a:gdLst>
                <a:gd name="T0" fmla="*/ 21 w 162"/>
                <a:gd name="T1" fmla="*/ 470 h 470"/>
                <a:gd name="T2" fmla="*/ 33 w 162"/>
                <a:gd name="T3" fmla="*/ 458 h 470"/>
                <a:gd name="T4" fmla="*/ 33 w 162"/>
                <a:gd name="T5" fmla="*/ 361 h 470"/>
                <a:gd name="T6" fmla="*/ 108 w 162"/>
                <a:gd name="T7" fmla="*/ 168 h 470"/>
                <a:gd name="T8" fmla="*/ 162 w 162"/>
                <a:gd name="T9" fmla="*/ 13 h 470"/>
                <a:gd name="T10" fmla="*/ 151 w 162"/>
                <a:gd name="T11" fmla="*/ 1 h 470"/>
                <a:gd name="T12" fmla="*/ 144 w 162"/>
                <a:gd name="T13" fmla="*/ 0 h 470"/>
                <a:gd name="T14" fmla="*/ 131 w 162"/>
                <a:gd name="T15" fmla="*/ 12 h 470"/>
                <a:gd name="T16" fmla="*/ 84 w 162"/>
                <a:gd name="T17" fmla="*/ 149 h 470"/>
                <a:gd name="T18" fmla="*/ 3 w 162"/>
                <a:gd name="T19" fmla="*/ 362 h 470"/>
                <a:gd name="T20" fmla="*/ 3 w 162"/>
                <a:gd name="T21" fmla="*/ 458 h 470"/>
                <a:gd name="T22" fmla="*/ 15 w 162"/>
                <a:gd name="T23" fmla="*/ 470 h 470"/>
                <a:gd name="T24" fmla="*/ 21 w 162"/>
                <a:gd name="T25" fmla="*/ 470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2" h="470">
                  <a:moveTo>
                    <a:pt x="21" y="470"/>
                  </a:moveTo>
                  <a:cubicBezTo>
                    <a:pt x="28" y="470"/>
                    <a:pt x="33" y="465"/>
                    <a:pt x="33" y="458"/>
                  </a:cubicBezTo>
                  <a:cubicBezTo>
                    <a:pt x="33" y="361"/>
                    <a:pt x="33" y="361"/>
                    <a:pt x="33" y="361"/>
                  </a:cubicBezTo>
                  <a:cubicBezTo>
                    <a:pt x="33" y="360"/>
                    <a:pt x="29" y="262"/>
                    <a:pt x="108" y="168"/>
                  </a:cubicBezTo>
                  <a:cubicBezTo>
                    <a:pt x="137" y="133"/>
                    <a:pt x="157" y="75"/>
                    <a:pt x="162" y="13"/>
                  </a:cubicBezTo>
                  <a:cubicBezTo>
                    <a:pt x="162" y="7"/>
                    <a:pt x="157" y="1"/>
                    <a:pt x="151" y="1"/>
                  </a:cubicBezTo>
                  <a:cubicBezTo>
                    <a:pt x="144" y="0"/>
                    <a:pt x="144" y="0"/>
                    <a:pt x="144" y="0"/>
                  </a:cubicBezTo>
                  <a:cubicBezTo>
                    <a:pt x="138" y="0"/>
                    <a:pt x="132" y="5"/>
                    <a:pt x="131" y="12"/>
                  </a:cubicBezTo>
                  <a:cubicBezTo>
                    <a:pt x="127" y="67"/>
                    <a:pt x="110" y="119"/>
                    <a:pt x="84" y="149"/>
                  </a:cubicBezTo>
                  <a:cubicBezTo>
                    <a:pt x="0" y="249"/>
                    <a:pt x="3" y="353"/>
                    <a:pt x="3" y="362"/>
                  </a:cubicBezTo>
                  <a:cubicBezTo>
                    <a:pt x="3" y="458"/>
                    <a:pt x="3" y="458"/>
                    <a:pt x="3" y="458"/>
                  </a:cubicBezTo>
                  <a:cubicBezTo>
                    <a:pt x="3" y="465"/>
                    <a:pt x="8" y="470"/>
                    <a:pt x="15" y="470"/>
                  </a:cubicBezTo>
                  <a:lnTo>
                    <a:pt x="21" y="4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baseline="0" dirty="0">
                <a:latin typeface="Huawei Sans" panose="020C0503030203020204" pitchFamily="34" charset="0"/>
                <a:ea typeface="方正兰亭黑简体" panose="02000000000000000000" pitchFamily="2" charset="-122"/>
              </a:endParaRPr>
            </a:p>
          </p:txBody>
        </p:sp>
        <p:sp>
          <p:nvSpPr>
            <p:cNvPr id="30" name="Freeform 32"/>
            <p:cNvSpPr>
              <a:spLocks/>
            </p:cNvSpPr>
            <p:nvPr/>
          </p:nvSpPr>
          <p:spPr bwMode="auto">
            <a:xfrm>
              <a:off x="5851525" y="2489201"/>
              <a:ext cx="325437" cy="406401"/>
            </a:xfrm>
            <a:custGeom>
              <a:avLst/>
              <a:gdLst>
                <a:gd name="T0" fmla="*/ 155 w 309"/>
                <a:gd name="T1" fmla="*/ 386 h 386"/>
                <a:gd name="T2" fmla="*/ 189 w 309"/>
                <a:gd name="T3" fmla="*/ 363 h 386"/>
                <a:gd name="T4" fmla="*/ 208 w 309"/>
                <a:gd name="T5" fmla="*/ 363 h 386"/>
                <a:gd name="T6" fmla="*/ 232 w 309"/>
                <a:gd name="T7" fmla="*/ 353 h 386"/>
                <a:gd name="T8" fmla="*/ 242 w 309"/>
                <a:gd name="T9" fmla="*/ 329 h 386"/>
                <a:gd name="T10" fmla="*/ 242 w 309"/>
                <a:gd name="T11" fmla="*/ 308 h 386"/>
                <a:gd name="T12" fmla="*/ 212 w 309"/>
                <a:gd name="T13" fmla="*/ 308 h 386"/>
                <a:gd name="T14" fmla="*/ 212 w 309"/>
                <a:gd name="T15" fmla="*/ 329 h 386"/>
                <a:gd name="T16" fmla="*/ 210 w 309"/>
                <a:gd name="T17" fmla="*/ 332 h 386"/>
                <a:gd name="T18" fmla="*/ 208 w 309"/>
                <a:gd name="T19" fmla="*/ 333 h 386"/>
                <a:gd name="T20" fmla="*/ 162 w 309"/>
                <a:gd name="T21" fmla="*/ 333 h 386"/>
                <a:gd name="T22" fmla="*/ 162 w 309"/>
                <a:gd name="T23" fmla="*/ 348 h 386"/>
                <a:gd name="T24" fmla="*/ 155 w 309"/>
                <a:gd name="T25" fmla="*/ 356 h 386"/>
                <a:gd name="T26" fmla="*/ 147 w 309"/>
                <a:gd name="T27" fmla="*/ 348 h 386"/>
                <a:gd name="T28" fmla="*/ 147 w 309"/>
                <a:gd name="T29" fmla="*/ 333 h 386"/>
                <a:gd name="T30" fmla="*/ 101 w 309"/>
                <a:gd name="T31" fmla="*/ 333 h 386"/>
                <a:gd name="T32" fmla="*/ 98 w 309"/>
                <a:gd name="T33" fmla="*/ 329 h 386"/>
                <a:gd name="T34" fmla="*/ 98 w 309"/>
                <a:gd name="T35" fmla="*/ 266 h 386"/>
                <a:gd name="T36" fmla="*/ 90 w 309"/>
                <a:gd name="T37" fmla="*/ 262 h 386"/>
                <a:gd name="T38" fmla="*/ 30 w 309"/>
                <a:gd name="T39" fmla="*/ 155 h 386"/>
                <a:gd name="T40" fmla="*/ 155 w 309"/>
                <a:gd name="T41" fmla="*/ 31 h 386"/>
                <a:gd name="T42" fmla="*/ 279 w 309"/>
                <a:gd name="T43" fmla="*/ 155 h 386"/>
                <a:gd name="T44" fmla="*/ 222 w 309"/>
                <a:gd name="T45" fmla="*/ 260 h 386"/>
                <a:gd name="T46" fmla="*/ 174 w 309"/>
                <a:gd name="T47" fmla="*/ 259 h 386"/>
                <a:gd name="T48" fmla="*/ 170 w 309"/>
                <a:gd name="T49" fmla="*/ 255 h 386"/>
                <a:gd name="T50" fmla="*/ 170 w 309"/>
                <a:gd name="T51" fmla="*/ 188 h 386"/>
                <a:gd name="T52" fmla="*/ 139 w 309"/>
                <a:gd name="T53" fmla="*/ 188 h 386"/>
                <a:gd name="T54" fmla="*/ 139 w 309"/>
                <a:gd name="T55" fmla="*/ 255 h 386"/>
                <a:gd name="T56" fmla="*/ 174 w 309"/>
                <a:gd name="T57" fmla="*/ 290 h 386"/>
                <a:gd name="T58" fmla="*/ 231 w 309"/>
                <a:gd name="T59" fmla="*/ 290 h 386"/>
                <a:gd name="T60" fmla="*/ 235 w 309"/>
                <a:gd name="T61" fmla="*/ 288 h 386"/>
                <a:gd name="T62" fmla="*/ 309 w 309"/>
                <a:gd name="T63" fmla="*/ 155 h 386"/>
                <a:gd name="T64" fmla="*/ 155 w 309"/>
                <a:gd name="T65" fmla="*/ 0 h 386"/>
                <a:gd name="T66" fmla="*/ 0 w 309"/>
                <a:gd name="T67" fmla="*/ 155 h 386"/>
                <a:gd name="T68" fmla="*/ 67 w 309"/>
                <a:gd name="T69" fmla="*/ 283 h 386"/>
                <a:gd name="T70" fmla="*/ 67 w 309"/>
                <a:gd name="T71" fmla="*/ 329 h 386"/>
                <a:gd name="T72" fmla="*/ 101 w 309"/>
                <a:gd name="T73" fmla="*/ 363 h 386"/>
                <a:gd name="T74" fmla="*/ 120 w 309"/>
                <a:gd name="T75" fmla="*/ 363 h 386"/>
                <a:gd name="T76" fmla="*/ 155 w 309"/>
                <a:gd name="T77" fmla="*/ 386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09" h="386">
                  <a:moveTo>
                    <a:pt x="155" y="386"/>
                  </a:moveTo>
                  <a:cubicBezTo>
                    <a:pt x="170" y="386"/>
                    <a:pt x="184" y="377"/>
                    <a:pt x="189" y="363"/>
                  </a:cubicBezTo>
                  <a:cubicBezTo>
                    <a:pt x="208" y="363"/>
                    <a:pt x="208" y="363"/>
                    <a:pt x="208" y="363"/>
                  </a:cubicBezTo>
                  <a:cubicBezTo>
                    <a:pt x="217" y="363"/>
                    <a:pt x="226" y="360"/>
                    <a:pt x="232" y="353"/>
                  </a:cubicBezTo>
                  <a:cubicBezTo>
                    <a:pt x="238" y="347"/>
                    <a:pt x="242" y="338"/>
                    <a:pt x="242" y="329"/>
                  </a:cubicBezTo>
                  <a:cubicBezTo>
                    <a:pt x="242" y="308"/>
                    <a:pt x="242" y="308"/>
                    <a:pt x="242" y="308"/>
                  </a:cubicBezTo>
                  <a:cubicBezTo>
                    <a:pt x="212" y="308"/>
                    <a:pt x="212" y="308"/>
                    <a:pt x="212" y="308"/>
                  </a:cubicBezTo>
                  <a:cubicBezTo>
                    <a:pt x="212" y="329"/>
                    <a:pt x="212" y="329"/>
                    <a:pt x="212" y="329"/>
                  </a:cubicBezTo>
                  <a:cubicBezTo>
                    <a:pt x="212" y="330"/>
                    <a:pt x="211" y="331"/>
                    <a:pt x="210" y="332"/>
                  </a:cubicBezTo>
                  <a:cubicBezTo>
                    <a:pt x="210" y="332"/>
                    <a:pt x="209" y="333"/>
                    <a:pt x="208" y="333"/>
                  </a:cubicBezTo>
                  <a:cubicBezTo>
                    <a:pt x="162" y="333"/>
                    <a:pt x="162" y="333"/>
                    <a:pt x="162" y="333"/>
                  </a:cubicBezTo>
                  <a:cubicBezTo>
                    <a:pt x="162" y="348"/>
                    <a:pt x="162" y="348"/>
                    <a:pt x="162" y="348"/>
                  </a:cubicBezTo>
                  <a:cubicBezTo>
                    <a:pt x="162" y="352"/>
                    <a:pt x="159" y="356"/>
                    <a:pt x="155" y="356"/>
                  </a:cubicBezTo>
                  <a:cubicBezTo>
                    <a:pt x="150" y="356"/>
                    <a:pt x="147" y="352"/>
                    <a:pt x="147" y="348"/>
                  </a:cubicBezTo>
                  <a:cubicBezTo>
                    <a:pt x="147" y="333"/>
                    <a:pt x="147" y="333"/>
                    <a:pt x="147" y="333"/>
                  </a:cubicBezTo>
                  <a:cubicBezTo>
                    <a:pt x="101" y="333"/>
                    <a:pt x="101" y="333"/>
                    <a:pt x="101" y="333"/>
                  </a:cubicBezTo>
                  <a:cubicBezTo>
                    <a:pt x="99" y="333"/>
                    <a:pt x="98" y="331"/>
                    <a:pt x="98" y="329"/>
                  </a:cubicBezTo>
                  <a:cubicBezTo>
                    <a:pt x="98" y="266"/>
                    <a:pt x="98" y="266"/>
                    <a:pt x="98" y="266"/>
                  </a:cubicBezTo>
                  <a:cubicBezTo>
                    <a:pt x="90" y="262"/>
                    <a:pt x="90" y="262"/>
                    <a:pt x="90" y="262"/>
                  </a:cubicBezTo>
                  <a:cubicBezTo>
                    <a:pt x="53" y="239"/>
                    <a:pt x="30" y="199"/>
                    <a:pt x="30" y="155"/>
                  </a:cubicBezTo>
                  <a:cubicBezTo>
                    <a:pt x="30" y="87"/>
                    <a:pt x="86" y="31"/>
                    <a:pt x="155" y="31"/>
                  </a:cubicBezTo>
                  <a:cubicBezTo>
                    <a:pt x="223" y="31"/>
                    <a:pt x="279" y="87"/>
                    <a:pt x="279" y="155"/>
                  </a:cubicBezTo>
                  <a:cubicBezTo>
                    <a:pt x="279" y="198"/>
                    <a:pt x="258" y="236"/>
                    <a:pt x="222" y="260"/>
                  </a:cubicBezTo>
                  <a:cubicBezTo>
                    <a:pt x="174" y="259"/>
                    <a:pt x="174" y="259"/>
                    <a:pt x="174" y="259"/>
                  </a:cubicBezTo>
                  <a:cubicBezTo>
                    <a:pt x="172" y="259"/>
                    <a:pt x="170" y="258"/>
                    <a:pt x="170" y="255"/>
                  </a:cubicBezTo>
                  <a:cubicBezTo>
                    <a:pt x="170" y="188"/>
                    <a:pt x="170" y="188"/>
                    <a:pt x="170" y="188"/>
                  </a:cubicBezTo>
                  <a:cubicBezTo>
                    <a:pt x="139" y="188"/>
                    <a:pt x="139" y="188"/>
                    <a:pt x="139" y="188"/>
                  </a:cubicBezTo>
                  <a:cubicBezTo>
                    <a:pt x="139" y="255"/>
                    <a:pt x="139" y="255"/>
                    <a:pt x="139" y="255"/>
                  </a:cubicBezTo>
                  <a:cubicBezTo>
                    <a:pt x="139" y="274"/>
                    <a:pt x="155" y="290"/>
                    <a:pt x="174" y="290"/>
                  </a:cubicBezTo>
                  <a:cubicBezTo>
                    <a:pt x="231" y="290"/>
                    <a:pt x="231" y="290"/>
                    <a:pt x="231" y="290"/>
                  </a:cubicBezTo>
                  <a:cubicBezTo>
                    <a:pt x="235" y="288"/>
                    <a:pt x="235" y="288"/>
                    <a:pt x="235" y="288"/>
                  </a:cubicBezTo>
                  <a:cubicBezTo>
                    <a:pt x="281" y="259"/>
                    <a:pt x="309" y="210"/>
                    <a:pt x="309" y="155"/>
                  </a:cubicBezTo>
                  <a:cubicBezTo>
                    <a:pt x="309" y="70"/>
                    <a:pt x="240" y="0"/>
                    <a:pt x="155" y="0"/>
                  </a:cubicBezTo>
                  <a:cubicBezTo>
                    <a:pt x="69" y="0"/>
                    <a:pt x="0" y="70"/>
                    <a:pt x="0" y="155"/>
                  </a:cubicBezTo>
                  <a:cubicBezTo>
                    <a:pt x="0" y="207"/>
                    <a:pt x="25" y="254"/>
                    <a:pt x="67" y="283"/>
                  </a:cubicBezTo>
                  <a:cubicBezTo>
                    <a:pt x="67" y="329"/>
                    <a:pt x="67" y="329"/>
                    <a:pt x="67" y="329"/>
                  </a:cubicBezTo>
                  <a:cubicBezTo>
                    <a:pt x="67" y="348"/>
                    <a:pt x="83" y="363"/>
                    <a:pt x="101" y="363"/>
                  </a:cubicBezTo>
                  <a:cubicBezTo>
                    <a:pt x="120" y="363"/>
                    <a:pt x="120" y="363"/>
                    <a:pt x="120" y="363"/>
                  </a:cubicBezTo>
                  <a:cubicBezTo>
                    <a:pt x="126" y="377"/>
                    <a:pt x="139" y="386"/>
                    <a:pt x="155" y="3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baseline="0" dirty="0">
                <a:latin typeface="Huawei Sans" panose="020C0503030203020204" pitchFamily="34" charset="0"/>
                <a:ea typeface="方正兰亭黑简体" panose="02000000000000000000" pitchFamily="2" charset="-122"/>
              </a:endParaRPr>
            </a:p>
          </p:txBody>
        </p:sp>
        <p:sp>
          <p:nvSpPr>
            <p:cNvPr id="31" name="Freeform 33"/>
            <p:cNvSpPr>
              <a:spLocks noEditPoints="1"/>
            </p:cNvSpPr>
            <p:nvPr/>
          </p:nvSpPr>
          <p:spPr bwMode="auto">
            <a:xfrm>
              <a:off x="5956300" y="2597151"/>
              <a:ext cx="114300" cy="114300"/>
            </a:xfrm>
            <a:custGeom>
              <a:avLst/>
              <a:gdLst>
                <a:gd name="T0" fmla="*/ 55 w 109"/>
                <a:gd name="T1" fmla="*/ 108 h 108"/>
                <a:gd name="T2" fmla="*/ 109 w 109"/>
                <a:gd name="T3" fmla="*/ 54 h 108"/>
                <a:gd name="T4" fmla="*/ 55 w 109"/>
                <a:gd name="T5" fmla="*/ 0 h 108"/>
                <a:gd name="T6" fmla="*/ 0 w 109"/>
                <a:gd name="T7" fmla="*/ 54 h 108"/>
                <a:gd name="T8" fmla="*/ 55 w 109"/>
                <a:gd name="T9" fmla="*/ 108 h 108"/>
                <a:gd name="T10" fmla="*/ 55 w 109"/>
                <a:gd name="T11" fmla="*/ 30 h 108"/>
                <a:gd name="T12" fmla="*/ 78 w 109"/>
                <a:gd name="T13" fmla="*/ 54 h 108"/>
                <a:gd name="T14" fmla="*/ 55 w 109"/>
                <a:gd name="T15" fmla="*/ 78 h 108"/>
                <a:gd name="T16" fmla="*/ 31 w 109"/>
                <a:gd name="T17" fmla="*/ 54 h 108"/>
                <a:gd name="T18" fmla="*/ 55 w 109"/>
                <a:gd name="T19" fmla="*/ 3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9" h="108">
                  <a:moveTo>
                    <a:pt x="55" y="108"/>
                  </a:moveTo>
                  <a:cubicBezTo>
                    <a:pt x="84" y="108"/>
                    <a:pt x="109" y="84"/>
                    <a:pt x="109" y="54"/>
                  </a:cubicBezTo>
                  <a:cubicBezTo>
                    <a:pt x="109" y="24"/>
                    <a:pt x="84" y="0"/>
                    <a:pt x="55" y="0"/>
                  </a:cubicBezTo>
                  <a:cubicBezTo>
                    <a:pt x="25" y="0"/>
                    <a:pt x="0" y="24"/>
                    <a:pt x="0" y="54"/>
                  </a:cubicBezTo>
                  <a:cubicBezTo>
                    <a:pt x="0" y="84"/>
                    <a:pt x="25" y="108"/>
                    <a:pt x="55" y="108"/>
                  </a:cubicBezTo>
                  <a:close/>
                  <a:moveTo>
                    <a:pt x="55" y="30"/>
                  </a:moveTo>
                  <a:cubicBezTo>
                    <a:pt x="68" y="30"/>
                    <a:pt x="78" y="41"/>
                    <a:pt x="78" y="54"/>
                  </a:cubicBezTo>
                  <a:cubicBezTo>
                    <a:pt x="78" y="67"/>
                    <a:pt x="68" y="78"/>
                    <a:pt x="55" y="78"/>
                  </a:cubicBezTo>
                  <a:cubicBezTo>
                    <a:pt x="41" y="78"/>
                    <a:pt x="31" y="67"/>
                    <a:pt x="31" y="54"/>
                  </a:cubicBezTo>
                  <a:cubicBezTo>
                    <a:pt x="31" y="41"/>
                    <a:pt x="41" y="30"/>
                    <a:pt x="55"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baseline="0" dirty="0">
                <a:latin typeface="Huawei Sans" panose="020C0503030203020204" pitchFamily="34" charset="0"/>
                <a:ea typeface="方正兰亭黑简体" panose="02000000000000000000" pitchFamily="2" charset="-122"/>
              </a:endParaRPr>
            </a:p>
          </p:txBody>
        </p:sp>
        <p:sp>
          <p:nvSpPr>
            <p:cNvPr id="32" name="Rectangle 34"/>
            <p:cNvSpPr>
              <a:spLocks noChangeArrowheads="1"/>
            </p:cNvSpPr>
            <p:nvPr/>
          </p:nvSpPr>
          <p:spPr bwMode="auto">
            <a:xfrm>
              <a:off x="5997575" y="2422526"/>
              <a:ext cx="33338"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baseline="0" dirty="0">
                <a:latin typeface="Huawei Sans" panose="020C0503030203020204" pitchFamily="34" charset="0"/>
                <a:ea typeface="方正兰亭黑简体" panose="02000000000000000000" pitchFamily="2" charset="-122"/>
              </a:endParaRPr>
            </a:p>
          </p:txBody>
        </p:sp>
        <p:sp>
          <p:nvSpPr>
            <p:cNvPr id="33" name="Freeform 35"/>
            <p:cNvSpPr>
              <a:spLocks/>
            </p:cNvSpPr>
            <p:nvPr/>
          </p:nvSpPr>
          <p:spPr bwMode="auto">
            <a:xfrm>
              <a:off x="6132513" y="2479676"/>
              <a:ext cx="57150" cy="55563"/>
            </a:xfrm>
            <a:custGeom>
              <a:avLst/>
              <a:gdLst>
                <a:gd name="T0" fmla="*/ 14 w 36"/>
                <a:gd name="T1" fmla="*/ 35 h 35"/>
                <a:gd name="T2" fmla="*/ 36 w 36"/>
                <a:gd name="T3" fmla="*/ 14 h 35"/>
                <a:gd name="T4" fmla="*/ 21 w 36"/>
                <a:gd name="T5" fmla="*/ 0 h 35"/>
                <a:gd name="T6" fmla="*/ 0 w 36"/>
                <a:gd name="T7" fmla="*/ 21 h 35"/>
                <a:gd name="T8" fmla="*/ 14 w 36"/>
                <a:gd name="T9" fmla="*/ 35 h 35"/>
              </a:gdLst>
              <a:ahLst/>
              <a:cxnLst>
                <a:cxn ang="0">
                  <a:pos x="T0" y="T1"/>
                </a:cxn>
                <a:cxn ang="0">
                  <a:pos x="T2" y="T3"/>
                </a:cxn>
                <a:cxn ang="0">
                  <a:pos x="T4" y="T5"/>
                </a:cxn>
                <a:cxn ang="0">
                  <a:pos x="T6" y="T7"/>
                </a:cxn>
                <a:cxn ang="0">
                  <a:pos x="T8" y="T9"/>
                </a:cxn>
              </a:cxnLst>
              <a:rect l="0" t="0" r="r" b="b"/>
              <a:pathLst>
                <a:path w="36" h="35">
                  <a:moveTo>
                    <a:pt x="14" y="35"/>
                  </a:moveTo>
                  <a:lnTo>
                    <a:pt x="36" y="14"/>
                  </a:lnTo>
                  <a:lnTo>
                    <a:pt x="21" y="0"/>
                  </a:lnTo>
                  <a:lnTo>
                    <a:pt x="0" y="21"/>
                  </a:lnTo>
                  <a:lnTo>
                    <a:pt x="14"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baseline="0" dirty="0">
                <a:latin typeface="Huawei Sans" panose="020C0503030203020204" pitchFamily="34" charset="0"/>
                <a:ea typeface="方正兰亭黑简体" panose="02000000000000000000" pitchFamily="2" charset="-122"/>
              </a:endParaRPr>
            </a:p>
          </p:txBody>
        </p:sp>
        <p:sp>
          <p:nvSpPr>
            <p:cNvPr id="34" name="Rectangle 36"/>
            <p:cNvSpPr>
              <a:spLocks noChangeArrowheads="1"/>
            </p:cNvSpPr>
            <p:nvPr/>
          </p:nvSpPr>
          <p:spPr bwMode="auto">
            <a:xfrm>
              <a:off x="6196013" y="2638426"/>
              <a:ext cx="49213" cy="317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baseline="0" dirty="0">
                <a:latin typeface="Huawei Sans" panose="020C0503030203020204" pitchFamily="34" charset="0"/>
                <a:ea typeface="方正兰亭黑简体" panose="02000000000000000000" pitchFamily="2" charset="-122"/>
              </a:endParaRPr>
            </a:p>
          </p:txBody>
        </p:sp>
        <p:sp>
          <p:nvSpPr>
            <p:cNvPr id="35" name="Rectangle 37"/>
            <p:cNvSpPr>
              <a:spLocks noChangeArrowheads="1"/>
            </p:cNvSpPr>
            <p:nvPr/>
          </p:nvSpPr>
          <p:spPr bwMode="auto">
            <a:xfrm>
              <a:off x="5783263" y="2638426"/>
              <a:ext cx="47625" cy="317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baseline="0" dirty="0">
                <a:latin typeface="Huawei Sans" panose="020C0503030203020204" pitchFamily="34" charset="0"/>
                <a:ea typeface="方正兰亭黑简体" panose="02000000000000000000" pitchFamily="2" charset="-122"/>
              </a:endParaRPr>
            </a:p>
          </p:txBody>
        </p:sp>
        <p:sp>
          <p:nvSpPr>
            <p:cNvPr id="36" name="Freeform 38"/>
            <p:cNvSpPr>
              <a:spLocks/>
            </p:cNvSpPr>
            <p:nvPr/>
          </p:nvSpPr>
          <p:spPr bwMode="auto">
            <a:xfrm>
              <a:off x="5840413" y="2479676"/>
              <a:ext cx="55563" cy="55563"/>
            </a:xfrm>
            <a:custGeom>
              <a:avLst/>
              <a:gdLst>
                <a:gd name="T0" fmla="*/ 21 w 35"/>
                <a:gd name="T1" fmla="*/ 35 h 35"/>
                <a:gd name="T2" fmla="*/ 35 w 35"/>
                <a:gd name="T3" fmla="*/ 21 h 35"/>
                <a:gd name="T4" fmla="*/ 14 w 35"/>
                <a:gd name="T5" fmla="*/ 0 h 35"/>
                <a:gd name="T6" fmla="*/ 0 w 35"/>
                <a:gd name="T7" fmla="*/ 14 h 35"/>
                <a:gd name="T8" fmla="*/ 21 w 35"/>
                <a:gd name="T9" fmla="*/ 35 h 35"/>
              </a:gdLst>
              <a:ahLst/>
              <a:cxnLst>
                <a:cxn ang="0">
                  <a:pos x="T0" y="T1"/>
                </a:cxn>
                <a:cxn ang="0">
                  <a:pos x="T2" y="T3"/>
                </a:cxn>
                <a:cxn ang="0">
                  <a:pos x="T4" y="T5"/>
                </a:cxn>
                <a:cxn ang="0">
                  <a:pos x="T6" y="T7"/>
                </a:cxn>
                <a:cxn ang="0">
                  <a:pos x="T8" y="T9"/>
                </a:cxn>
              </a:cxnLst>
              <a:rect l="0" t="0" r="r" b="b"/>
              <a:pathLst>
                <a:path w="35" h="35">
                  <a:moveTo>
                    <a:pt x="21" y="35"/>
                  </a:moveTo>
                  <a:lnTo>
                    <a:pt x="35" y="21"/>
                  </a:lnTo>
                  <a:lnTo>
                    <a:pt x="14" y="0"/>
                  </a:lnTo>
                  <a:lnTo>
                    <a:pt x="0" y="14"/>
                  </a:lnTo>
                  <a:lnTo>
                    <a:pt x="21"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baseline="0" dirty="0">
                <a:latin typeface="Huawei Sans" panose="020C0503030203020204" pitchFamily="34" charset="0"/>
                <a:ea typeface="方正兰亭黑简体" panose="02000000000000000000" pitchFamily="2" charset="-122"/>
              </a:endParaRPr>
            </a:p>
          </p:txBody>
        </p:sp>
        <p:sp>
          <p:nvSpPr>
            <p:cNvPr id="37" name="Freeform 39"/>
            <p:cNvSpPr>
              <a:spLocks/>
            </p:cNvSpPr>
            <p:nvPr/>
          </p:nvSpPr>
          <p:spPr bwMode="auto">
            <a:xfrm>
              <a:off x="5913438" y="2433638"/>
              <a:ext cx="47625" cy="55563"/>
            </a:xfrm>
            <a:custGeom>
              <a:avLst/>
              <a:gdLst>
                <a:gd name="T0" fmla="*/ 11 w 30"/>
                <a:gd name="T1" fmla="*/ 35 h 35"/>
                <a:gd name="T2" fmla="*/ 30 w 30"/>
                <a:gd name="T3" fmla="*/ 28 h 35"/>
                <a:gd name="T4" fmla="*/ 19 w 30"/>
                <a:gd name="T5" fmla="*/ 0 h 35"/>
                <a:gd name="T6" fmla="*/ 0 w 30"/>
                <a:gd name="T7" fmla="*/ 7 h 35"/>
                <a:gd name="T8" fmla="*/ 11 w 30"/>
                <a:gd name="T9" fmla="*/ 35 h 35"/>
              </a:gdLst>
              <a:ahLst/>
              <a:cxnLst>
                <a:cxn ang="0">
                  <a:pos x="T0" y="T1"/>
                </a:cxn>
                <a:cxn ang="0">
                  <a:pos x="T2" y="T3"/>
                </a:cxn>
                <a:cxn ang="0">
                  <a:pos x="T4" y="T5"/>
                </a:cxn>
                <a:cxn ang="0">
                  <a:pos x="T6" y="T7"/>
                </a:cxn>
                <a:cxn ang="0">
                  <a:pos x="T8" y="T9"/>
                </a:cxn>
              </a:cxnLst>
              <a:rect l="0" t="0" r="r" b="b"/>
              <a:pathLst>
                <a:path w="30" h="35">
                  <a:moveTo>
                    <a:pt x="11" y="35"/>
                  </a:moveTo>
                  <a:lnTo>
                    <a:pt x="30" y="28"/>
                  </a:lnTo>
                  <a:lnTo>
                    <a:pt x="19" y="0"/>
                  </a:lnTo>
                  <a:lnTo>
                    <a:pt x="0" y="7"/>
                  </a:lnTo>
                  <a:lnTo>
                    <a:pt x="11"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baseline="0" dirty="0">
                <a:latin typeface="Huawei Sans" panose="020C0503030203020204" pitchFamily="34" charset="0"/>
                <a:ea typeface="方正兰亭黑简体" panose="02000000000000000000" pitchFamily="2" charset="-122"/>
              </a:endParaRPr>
            </a:p>
          </p:txBody>
        </p:sp>
        <p:sp>
          <p:nvSpPr>
            <p:cNvPr id="38" name="Freeform 40"/>
            <p:cNvSpPr>
              <a:spLocks/>
            </p:cNvSpPr>
            <p:nvPr/>
          </p:nvSpPr>
          <p:spPr bwMode="auto">
            <a:xfrm>
              <a:off x="6070600" y="2435226"/>
              <a:ext cx="49213" cy="57150"/>
            </a:xfrm>
            <a:custGeom>
              <a:avLst/>
              <a:gdLst>
                <a:gd name="T0" fmla="*/ 19 w 31"/>
                <a:gd name="T1" fmla="*/ 36 h 36"/>
                <a:gd name="T2" fmla="*/ 31 w 31"/>
                <a:gd name="T3" fmla="*/ 8 h 36"/>
                <a:gd name="T4" fmla="*/ 12 w 31"/>
                <a:gd name="T5" fmla="*/ 0 h 36"/>
                <a:gd name="T6" fmla="*/ 0 w 31"/>
                <a:gd name="T7" fmla="*/ 28 h 36"/>
                <a:gd name="T8" fmla="*/ 19 w 31"/>
                <a:gd name="T9" fmla="*/ 36 h 36"/>
              </a:gdLst>
              <a:ahLst/>
              <a:cxnLst>
                <a:cxn ang="0">
                  <a:pos x="T0" y="T1"/>
                </a:cxn>
                <a:cxn ang="0">
                  <a:pos x="T2" y="T3"/>
                </a:cxn>
                <a:cxn ang="0">
                  <a:pos x="T4" y="T5"/>
                </a:cxn>
                <a:cxn ang="0">
                  <a:pos x="T6" y="T7"/>
                </a:cxn>
                <a:cxn ang="0">
                  <a:pos x="T8" y="T9"/>
                </a:cxn>
              </a:cxnLst>
              <a:rect l="0" t="0" r="r" b="b"/>
              <a:pathLst>
                <a:path w="31" h="36">
                  <a:moveTo>
                    <a:pt x="19" y="36"/>
                  </a:moveTo>
                  <a:lnTo>
                    <a:pt x="31" y="8"/>
                  </a:lnTo>
                  <a:lnTo>
                    <a:pt x="12" y="0"/>
                  </a:lnTo>
                  <a:lnTo>
                    <a:pt x="0" y="28"/>
                  </a:lnTo>
                  <a:lnTo>
                    <a:pt x="19" y="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baseline="0" dirty="0">
                <a:latin typeface="Huawei Sans" panose="020C0503030203020204" pitchFamily="34" charset="0"/>
                <a:ea typeface="方正兰亭黑简体" panose="02000000000000000000" pitchFamily="2" charset="-122"/>
              </a:endParaRPr>
            </a:p>
          </p:txBody>
        </p:sp>
        <p:sp>
          <p:nvSpPr>
            <p:cNvPr id="39" name="Freeform 41"/>
            <p:cNvSpPr>
              <a:spLocks/>
            </p:cNvSpPr>
            <p:nvPr/>
          </p:nvSpPr>
          <p:spPr bwMode="auto">
            <a:xfrm>
              <a:off x="6176963" y="2554288"/>
              <a:ext cx="57150" cy="47625"/>
            </a:xfrm>
            <a:custGeom>
              <a:avLst/>
              <a:gdLst>
                <a:gd name="T0" fmla="*/ 8 w 36"/>
                <a:gd name="T1" fmla="*/ 30 h 30"/>
                <a:gd name="T2" fmla="*/ 36 w 36"/>
                <a:gd name="T3" fmla="*/ 18 h 30"/>
                <a:gd name="T4" fmla="*/ 29 w 36"/>
                <a:gd name="T5" fmla="*/ 0 h 30"/>
                <a:gd name="T6" fmla="*/ 0 w 36"/>
                <a:gd name="T7" fmla="*/ 11 h 30"/>
                <a:gd name="T8" fmla="*/ 8 w 36"/>
                <a:gd name="T9" fmla="*/ 30 h 30"/>
              </a:gdLst>
              <a:ahLst/>
              <a:cxnLst>
                <a:cxn ang="0">
                  <a:pos x="T0" y="T1"/>
                </a:cxn>
                <a:cxn ang="0">
                  <a:pos x="T2" y="T3"/>
                </a:cxn>
                <a:cxn ang="0">
                  <a:pos x="T4" y="T5"/>
                </a:cxn>
                <a:cxn ang="0">
                  <a:pos x="T6" y="T7"/>
                </a:cxn>
                <a:cxn ang="0">
                  <a:pos x="T8" y="T9"/>
                </a:cxn>
              </a:cxnLst>
              <a:rect l="0" t="0" r="r" b="b"/>
              <a:pathLst>
                <a:path w="36" h="30">
                  <a:moveTo>
                    <a:pt x="8" y="30"/>
                  </a:moveTo>
                  <a:lnTo>
                    <a:pt x="36" y="18"/>
                  </a:lnTo>
                  <a:lnTo>
                    <a:pt x="29" y="0"/>
                  </a:lnTo>
                  <a:lnTo>
                    <a:pt x="0" y="11"/>
                  </a:lnTo>
                  <a:lnTo>
                    <a:pt x="8"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baseline="0" dirty="0">
                <a:latin typeface="Huawei Sans" panose="020C0503030203020204" pitchFamily="34" charset="0"/>
                <a:ea typeface="方正兰亭黑简体" panose="02000000000000000000" pitchFamily="2" charset="-122"/>
              </a:endParaRPr>
            </a:p>
          </p:txBody>
        </p:sp>
        <p:sp>
          <p:nvSpPr>
            <p:cNvPr id="40" name="Freeform 42"/>
            <p:cNvSpPr>
              <a:spLocks/>
            </p:cNvSpPr>
            <p:nvPr/>
          </p:nvSpPr>
          <p:spPr bwMode="auto">
            <a:xfrm>
              <a:off x="5795963" y="2547938"/>
              <a:ext cx="57150" cy="47625"/>
            </a:xfrm>
            <a:custGeom>
              <a:avLst/>
              <a:gdLst>
                <a:gd name="T0" fmla="*/ 28 w 36"/>
                <a:gd name="T1" fmla="*/ 30 h 30"/>
                <a:gd name="T2" fmla="*/ 36 w 36"/>
                <a:gd name="T3" fmla="*/ 12 h 30"/>
                <a:gd name="T4" fmla="*/ 8 w 36"/>
                <a:gd name="T5" fmla="*/ 0 h 30"/>
                <a:gd name="T6" fmla="*/ 0 w 36"/>
                <a:gd name="T7" fmla="*/ 18 h 30"/>
                <a:gd name="T8" fmla="*/ 28 w 36"/>
                <a:gd name="T9" fmla="*/ 30 h 30"/>
              </a:gdLst>
              <a:ahLst/>
              <a:cxnLst>
                <a:cxn ang="0">
                  <a:pos x="T0" y="T1"/>
                </a:cxn>
                <a:cxn ang="0">
                  <a:pos x="T2" y="T3"/>
                </a:cxn>
                <a:cxn ang="0">
                  <a:pos x="T4" y="T5"/>
                </a:cxn>
                <a:cxn ang="0">
                  <a:pos x="T6" y="T7"/>
                </a:cxn>
                <a:cxn ang="0">
                  <a:pos x="T8" y="T9"/>
                </a:cxn>
              </a:cxnLst>
              <a:rect l="0" t="0" r="r" b="b"/>
              <a:pathLst>
                <a:path w="36" h="30">
                  <a:moveTo>
                    <a:pt x="28" y="30"/>
                  </a:moveTo>
                  <a:lnTo>
                    <a:pt x="36" y="12"/>
                  </a:lnTo>
                  <a:lnTo>
                    <a:pt x="8" y="0"/>
                  </a:lnTo>
                  <a:lnTo>
                    <a:pt x="0" y="18"/>
                  </a:lnTo>
                  <a:lnTo>
                    <a:pt x="28"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baseline="0" dirty="0">
                <a:latin typeface="Huawei Sans" panose="020C0503030203020204" pitchFamily="34" charset="0"/>
                <a:ea typeface="方正兰亭黑简体" panose="02000000000000000000" pitchFamily="2" charset="-122"/>
              </a:endParaRPr>
            </a:p>
          </p:txBody>
        </p:sp>
      </p:grpSp>
      <p:sp>
        <p:nvSpPr>
          <p:cNvPr id="41" name="Freeform 6"/>
          <p:cNvSpPr>
            <a:spLocks/>
          </p:cNvSpPr>
          <p:nvPr userDrawn="1"/>
        </p:nvSpPr>
        <p:spPr bwMode="auto">
          <a:xfrm>
            <a:off x="3288528" y="296368"/>
            <a:ext cx="8892000" cy="864888"/>
          </a:xfrm>
          <a:custGeom>
            <a:avLst/>
            <a:gdLst>
              <a:gd name="T0" fmla="*/ 6409 w 6533"/>
              <a:gd name="T1" fmla="*/ 0 h 617"/>
              <a:gd name="T2" fmla="*/ 0 w 6533"/>
              <a:gd name="T3" fmla="*/ 0 h 617"/>
              <a:gd name="T4" fmla="*/ 126 w 6533"/>
              <a:gd name="T5" fmla="*/ 310 h 617"/>
              <a:gd name="T6" fmla="*/ 0 w 6533"/>
              <a:gd name="T7" fmla="*/ 617 h 617"/>
              <a:gd name="T8" fmla="*/ 6409 w 6533"/>
              <a:gd name="T9" fmla="*/ 617 h 617"/>
              <a:gd name="T10" fmla="*/ 6533 w 6533"/>
              <a:gd name="T11" fmla="*/ 310 h 617"/>
              <a:gd name="T12" fmla="*/ 6409 w 6533"/>
              <a:gd name="T13" fmla="*/ 0 h 617"/>
              <a:gd name="connsiteX0" fmla="*/ 9810 w 9810"/>
              <a:gd name="connsiteY0" fmla="*/ 0 h 10000"/>
              <a:gd name="connsiteX1" fmla="*/ 0 w 9810"/>
              <a:gd name="connsiteY1" fmla="*/ 0 h 10000"/>
              <a:gd name="connsiteX2" fmla="*/ 193 w 9810"/>
              <a:gd name="connsiteY2" fmla="*/ 5024 h 10000"/>
              <a:gd name="connsiteX3" fmla="*/ 0 w 9810"/>
              <a:gd name="connsiteY3" fmla="*/ 10000 h 10000"/>
              <a:gd name="connsiteX4" fmla="*/ 9810 w 9810"/>
              <a:gd name="connsiteY4" fmla="*/ 10000 h 10000"/>
              <a:gd name="connsiteX5" fmla="*/ 7589 w 9810"/>
              <a:gd name="connsiteY5" fmla="*/ 5574 h 10000"/>
              <a:gd name="connsiteX6" fmla="*/ 9810 w 9810"/>
              <a:gd name="connsiteY6" fmla="*/ 0 h 10000"/>
              <a:gd name="connsiteX0" fmla="*/ 7021 w 10000"/>
              <a:gd name="connsiteY0" fmla="*/ 0 h 10000"/>
              <a:gd name="connsiteX1" fmla="*/ 0 w 10000"/>
              <a:gd name="connsiteY1" fmla="*/ 0 h 10000"/>
              <a:gd name="connsiteX2" fmla="*/ 197 w 10000"/>
              <a:gd name="connsiteY2" fmla="*/ 5024 h 10000"/>
              <a:gd name="connsiteX3" fmla="*/ 0 w 10000"/>
              <a:gd name="connsiteY3" fmla="*/ 10000 h 10000"/>
              <a:gd name="connsiteX4" fmla="*/ 10000 w 10000"/>
              <a:gd name="connsiteY4" fmla="*/ 10000 h 10000"/>
              <a:gd name="connsiteX5" fmla="*/ 7736 w 10000"/>
              <a:gd name="connsiteY5" fmla="*/ 5574 h 10000"/>
              <a:gd name="connsiteX6" fmla="*/ 7021 w 10000"/>
              <a:gd name="connsiteY6" fmla="*/ 0 h 10000"/>
              <a:gd name="connsiteX0" fmla="*/ 7021 w 7736"/>
              <a:gd name="connsiteY0" fmla="*/ 0 h 10038"/>
              <a:gd name="connsiteX1" fmla="*/ 0 w 7736"/>
              <a:gd name="connsiteY1" fmla="*/ 0 h 10038"/>
              <a:gd name="connsiteX2" fmla="*/ 197 w 7736"/>
              <a:gd name="connsiteY2" fmla="*/ 5024 h 10038"/>
              <a:gd name="connsiteX3" fmla="*/ 0 w 7736"/>
              <a:gd name="connsiteY3" fmla="*/ 10000 h 10038"/>
              <a:gd name="connsiteX4" fmla="*/ 7017 w 7736"/>
              <a:gd name="connsiteY4" fmla="*/ 10038 h 10038"/>
              <a:gd name="connsiteX5" fmla="*/ 7736 w 7736"/>
              <a:gd name="connsiteY5" fmla="*/ 5574 h 10038"/>
              <a:gd name="connsiteX6" fmla="*/ 7021 w 7736"/>
              <a:gd name="connsiteY6" fmla="*/ 0 h 10038"/>
              <a:gd name="connsiteX0" fmla="*/ 9076 w 9316"/>
              <a:gd name="connsiteY0" fmla="*/ 0 h 10000"/>
              <a:gd name="connsiteX1" fmla="*/ 0 w 9316"/>
              <a:gd name="connsiteY1" fmla="*/ 0 h 10000"/>
              <a:gd name="connsiteX2" fmla="*/ 255 w 9316"/>
              <a:gd name="connsiteY2" fmla="*/ 5005 h 10000"/>
              <a:gd name="connsiteX3" fmla="*/ 0 w 9316"/>
              <a:gd name="connsiteY3" fmla="*/ 9962 h 10000"/>
              <a:gd name="connsiteX4" fmla="*/ 9071 w 9316"/>
              <a:gd name="connsiteY4" fmla="*/ 10000 h 10000"/>
              <a:gd name="connsiteX5" fmla="*/ 9316 w 9316"/>
              <a:gd name="connsiteY5" fmla="*/ 5668 h 10000"/>
              <a:gd name="connsiteX6" fmla="*/ 9076 w 9316"/>
              <a:gd name="connsiteY6" fmla="*/ 0 h 10000"/>
              <a:gd name="connsiteX0" fmla="*/ 9742 w 10000"/>
              <a:gd name="connsiteY0" fmla="*/ 0 h 10000"/>
              <a:gd name="connsiteX1" fmla="*/ 0 w 10000"/>
              <a:gd name="connsiteY1" fmla="*/ 0 h 10000"/>
              <a:gd name="connsiteX2" fmla="*/ 274 w 10000"/>
              <a:gd name="connsiteY2" fmla="*/ 5005 h 10000"/>
              <a:gd name="connsiteX3" fmla="*/ 0 w 10000"/>
              <a:gd name="connsiteY3" fmla="*/ 9962 h 10000"/>
              <a:gd name="connsiteX4" fmla="*/ 9737 w 10000"/>
              <a:gd name="connsiteY4" fmla="*/ 10000 h 10000"/>
              <a:gd name="connsiteX5" fmla="*/ 10000 w 10000"/>
              <a:gd name="connsiteY5" fmla="*/ 5668 h 10000"/>
              <a:gd name="connsiteX6" fmla="*/ 9742 w 10000"/>
              <a:gd name="connsiteY6" fmla="*/ 0 h 10000"/>
              <a:gd name="connsiteX0" fmla="*/ 9742 w 9877"/>
              <a:gd name="connsiteY0" fmla="*/ 0 h 10000"/>
              <a:gd name="connsiteX1" fmla="*/ 0 w 9877"/>
              <a:gd name="connsiteY1" fmla="*/ 0 h 10000"/>
              <a:gd name="connsiteX2" fmla="*/ 274 w 9877"/>
              <a:gd name="connsiteY2" fmla="*/ 5005 h 10000"/>
              <a:gd name="connsiteX3" fmla="*/ 0 w 9877"/>
              <a:gd name="connsiteY3" fmla="*/ 9962 h 10000"/>
              <a:gd name="connsiteX4" fmla="*/ 9737 w 9877"/>
              <a:gd name="connsiteY4" fmla="*/ 10000 h 10000"/>
              <a:gd name="connsiteX5" fmla="*/ 9738 w 9877"/>
              <a:gd name="connsiteY5" fmla="*/ 5783 h 10000"/>
              <a:gd name="connsiteX6" fmla="*/ 9742 w 9877"/>
              <a:gd name="connsiteY6" fmla="*/ 0 h 10000"/>
              <a:gd name="connsiteX0" fmla="*/ 9863 w 9991"/>
              <a:gd name="connsiteY0" fmla="*/ 0 h 10000"/>
              <a:gd name="connsiteX1" fmla="*/ 0 w 9991"/>
              <a:gd name="connsiteY1" fmla="*/ 0 h 10000"/>
              <a:gd name="connsiteX2" fmla="*/ 277 w 9991"/>
              <a:gd name="connsiteY2" fmla="*/ 5005 h 10000"/>
              <a:gd name="connsiteX3" fmla="*/ 0 w 9991"/>
              <a:gd name="connsiteY3" fmla="*/ 9962 h 10000"/>
              <a:gd name="connsiteX4" fmla="*/ 9858 w 9991"/>
              <a:gd name="connsiteY4" fmla="*/ 10000 h 10000"/>
              <a:gd name="connsiteX5" fmla="*/ 9817 w 9991"/>
              <a:gd name="connsiteY5" fmla="*/ 5783 h 10000"/>
              <a:gd name="connsiteX6" fmla="*/ 9863 w 9991"/>
              <a:gd name="connsiteY6" fmla="*/ 0 h 10000"/>
              <a:gd name="connsiteX0" fmla="*/ 9872 w 10014"/>
              <a:gd name="connsiteY0" fmla="*/ 0 h 10000"/>
              <a:gd name="connsiteX1" fmla="*/ 0 w 10014"/>
              <a:gd name="connsiteY1" fmla="*/ 0 h 10000"/>
              <a:gd name="connsiteX2" fmla="*/ 277 w 10014"/>
              <a:gd name="connsiteY2" fmla="*/ 5005 h 10000"/>
              <a:gd name="connsiteX3" fmla="*/ 0 w 10014"/>
              <a:gd name="connsiteY3" fmla="*/ 9962 h 10000"/>
              <a:gd name="connsiteX4" fmla="*/ 9867 w 10014"/>
              <a:gd name="connsiteY4" fmla="*/ 10000 h 10000"/>
              <a:gd name="connsiteX5" fmla="*/ 9890 w 10014"/>
              <a:gd name="connsiteY5" fmla="*/ 5745 h 10000"/>
              <a:gd name="connsiteX6" fmla="*/ 9872 w 10014"/>
              <a:gd name="connsiteY6" fmla="*/ 0 h 10000"/>
              <a:gd name="connsiteX0" fmla="*/ 9872 w 10030"/>
              <a:gd name="connsiteY0" fmla="*/ 0 h 10000"/>
              <a:gd name="connsiteX1" fmla="*/ 0 w 10030"/>
              <a:gd name="connsiteY1" fmla="*/ 0 h 10000"/>
              <a:gd name="connsiteX2" fmla="*/ 277 w 10030"/>
              <a:gd name="connsiteY2" fmla="*/ 5005 h 10000"/>
              <a:gd name="connsiteX3" fmla="*/ 0 w 10030"/>
              <a:gd name="connsiteY3" fmla="*/ 9962 h 10000"/>
              <a:gd name="connsiteX4" fmla="*/ 9867 w 10030"/>
              <a:gd name="connsiteY4" fmla="*/ 10000 h 10000"/>
              <a:gd name="connsiteX5" fmla="*/ 9890 w 10030"/>
              <a:gd name="connsiteY5" fmla="*/ 5745 h 10000"/>
              <a:gd name="connsiteX6" fmla="*/ 9872 w 10030"/>
              <a:gd name="connsiteY6" fmla="*/ 0 h 10000"/>
              <a:gd name="connsiteX0" fmla="*/ 9872 w 9921"/>
              <a:gd name="connsiteY0" fmla="*/ 0 h 10000"/>
              <a:gd name="connsiteX1" fmla="*/ 0 w 9921"/>
              <a:gd name="connsiteY1" fmla="*/ 0 h 10000"/>
              <a:gd name="connsiteX2" fmla="*/ 277 w 9921"/>
              <a:gd name="connsiteY2" fmla="*/ 5005 h 10000"/>
              <a:gd name="connsiteX3" fmla="*/ 0 w 9921"/>
              <a:gd name="connsiteY3" fmla="*/ 9962 h 10000"/>
              <a:gd name="connsiteX4" fmla="*/ 9867 w 9921"/>
              <a:gd name="connsiteY4" fmla="*/ 10000 h 10000"/>
              <a:gd name="connsiteX5" fmla="*/ 9890 w 9921"/>
              <a:gd name="connsiteY5" fmla="*/ 5745 h 10000"/>
              <a:gd name="connsiteX6" fmla="*/ 9872 w 9921"/>
              <a:gd name="connsiteY6" fmla="*/ 0 h 10000"/>
              <a:gd name="connsiteX0" fmla="*/ 9951 w 9974"/>
              <a:gd name="connsiteY0" fmla="*/ 0 h 10000"/>
              <a:gd name="connsiteX1" fmla="*/ 0 w 9974"/>
              <a:gd name="connsiteY1" fmla="*/ 0 h 10000"/>
              <a:gd name="connsiteX2" fmla="*/ 279 w 9974"/>
              <a:gd name="connsiteY2" fmla="*/ 5005 h 10000"/>
              <a:gd name="connsiteX3" fmla="*/ 0 w 9974"/>
              <a:gd name="connsiteY3" fmla="*/ 9962 h 10000"/>
              <a:gd name="connsiteX4" fmla="*/ 9946 w 9974"/>
              <a:gd name="connsiteY4" fmla="*/ 10000 h 10000"/>
              <a:gd name="connsiteX5" fmla="*/ 9969 w 9974"/>
              <a:gd name="connsiteY5" fmla="*/ 5745 h 10000"/>
              <a:gd name="connsiteX6" fmla="*/ 9951 w 9974"/>
              <a:gd name="connsiteY6" fmla="*/ 0 h 10000"/>
              <a:gd name="connsiteX0" fmla="*/ 9977 w 10001"/>
              <a:gd name="connsiteY0" fmla="*/ 0 h 10000"/>
              <a:gd name="connsiteX1" fmla="*/ 0 w 10001"/>
              <a:gd name="connsiteY1" fmla="*/ 0 h 10000"/>
              <a:gd name="connsiteX2" fmla="*/ 280 w 10001"/>
              <a:gd name="connsiteY2" fmla="*/ 5005 h 10000"/>
              <a:gd name="connsiteX3" fmla="*/ 0 w 10001"/>
              <a:gd name="connsiteY3" fmla="*/ 9962 h 10000"/>
              <a:gd name="connsiteX4" fmla="*/ 9972 w 10001"/>
              <a:gd name="connsiteY4" fmla="*/ 10000 h 10000"/>
              <a:gd name="connsiteX5" fmla="*/ 9995 w 10001"/>
              <a:gd name="connsiteY5" fmla="*/ 5745 h 10000"/>
              <a:gd name="connsiteX6" fmla="*/ 9977 w 10001"/>
              <a:gd name="connsiteY6" fmla="*/ 0 h 10000"/>
              <a:gd name="connsiteX0" fmla="*/ 9977 w 10001"/>
              <a:gd name="connsiteY0" fmla="*/ 0 h 10000"/>
              <a:gd name="connsiteX1" fmla="*/ 0 w 10001"/>
              <a:gd name="connsiteY1" fmla="*/ 0 h 10000"/>
              <a:gd name="connsiteX2" fmla="*/ 280 w 10001"/>
              <a:gd name="connsiteY2" fmla="*/ 5005 h 10000"/>
              <a:gd name="connsiteX3" fmla="*/ 0 w 10001"/>
              <a:gd name="connsiteY3" fmla="*/ 9962 h 10000"/>
              <a:gd name="connsiteX4" fmla="*/ 9972 w 10001"/>
              <a:gd name="connsiteY4" fmla="*/ 10000 h 10000"/>
              <a:gd name="connsiteX5" fmla="*/ 9995 w 10001"/>
              <a:gd name="connsiteY5" fmla="*/ 5745 h 10000"/>
              <a:gd name="connsiteX6" fmla="*/ 9977 w 10001"/>
              <a:gd name="connsiteY6" fmla="*/ 0 h 10000"/>
              <a:gd name="connsiteX0" fmla="*/ 9977 w 10001"/>
              <a:gd name="connsiteY0" fmla="*/ 0 h 10000"/>
              <a:gd name="connsiteX1" fmla="*/ 0 w 10001"/>
              <a:gd name="connsiteY1" fmla="*/ 0 h 10000"/>
              <a:gd name="connsiteX2" fmla="*/ 280 w 10001"/>
              <a:gd name="connsiteY2" fmla="*/ 5005 h 10000"/>
              <a:gd name="connsiteX3" fmla="*/ 0 w 10001"/>
              <a:gd name="connsiteY3" fmla="*/ 9962 h 10000"/>
              <a:gd name="connsiteX4" fmla="*/ 9972 w 10001"/>
              <a:gd name="connsiteY4" fmla="*/ 10000 h 10000"/>
              <a:gd name="connsiteX5" fmla="*/ 9995 w 10001"/>
              <a:gd name="connsiteY5" fmla="*/ 5745 h 10000"/>
              <a:gd name="connsiteX6" fmla="*/ 9977 w 10001"/>
              <a:gd name="connsiteY6" fmla="*/ 0 h 10000"/>
              <a:gd name="connsiteX0" fmla="*/ 9977 w 9995"/>
              <a:gd name="connsiteY0" fmla="*/ 0 h 10000"/>
              <a:gd name="connsiteX1" fmla="*/ 0 w 9995"/>
              <a:gd name="connsiteY1" fmla="*/ 0 h 10000"/>
              <a:gd name="connsiteX2" fmla="*/ 280 w 9995"/>
              <a:gd name="connsiteY2" fmla="*/ 5005 h 10000"/>
              <a:gd name="connsiteX3" fmla="*/ 0 w 9995"/>
              <a:gd name="connsiteY3" fmla="*/ 9962 h 10000"/>
              <a:gd name="connsiteX4" fmla="*/ 9972 w 9995"/>
              <a:gd name="connsiteY4" fmla="*/ 10000 h 10000"/>
              <a:gd name="connsiteX5" fmla="*/ 9995 w 9995"/>
              <a:gd name="connsiteY5" fmla="*/ 5745 h 10000"/>
              <a:gd name="connsiteX6" fmla="*/ 9977 w 9995"/>
              <a:gd name="connsiteY6" fmla="*/ 0 h 10000"/>
              <a:gd name="connsiteX0" fmla="*/ 9999 w 10000"/>
              <a:gd name="connsiteY0" fmla="*/ 0 h 10000"/>
              <a:gd name="connsiteX1" fmla="*/ 0 w 10000"/>
              <a:gd name="connsiteY1" fmla="*/ 0 h 10000"/>
              <a:gd name="connsiteX2" fmla="*/ 280 w 10000"/>
              <a:gd name="connsiteY2" fmla="*/ 5005 h 10000"/>
              <a:gd name="connsiteX3" fmla="*/ 0 w 10000"/>
              <a:gd name="connsiteY3" fmla="*/ 9962 h 10000"/>
              <a:gd name="connsiteX4" fmla="*/ 9977 w 10000"/>
              <a:gd name="connsiteY4" fmla="*/ 10000 h 10000"/>
              <a:gd name="connsiteX5" fmla="*/ 10000 w 10000"/>
              <a:gd name="connsiteY5" fmla="*/ 5745 h 10000"/>
              <a:gd name="connsiteX6" fmla="*/ 9999 w 10000"/>
              <a:gd name="connsiteY6" fmla="*/ 0 h 10000"/>
              <a:gd name="connsiteX0" fmla="*/ 9999 w 10004"/>
              <a:gd name="connsiteY0" fmla="*/ 0 h 10000"/>
              <a:gd name="connsiteX1" fmla="*/ 0 w 10004"/>
              <a:gd name="connsiteY1" fmla="*/ 0 h 10000"/>
              <a:gd name="connsiteX2" fmla="*/ 280 w 10004"/>
              <a:gd name="connsiteY2" fmla="*/ 5005 h 10000"/>
              <a:gd name="connsiteX3" fmla="*/ 0 w 10004"/>
              <a:gd name="connsiteY3" fmla="*/ 9962 h 10000"/>
              <a:gd name="connsiteX4" fmla="*/ 10000 w 10004"/>
              <a:gd name="connsiteY4" fmla="*/ 10000 h 10000"/>
              <a:gd name="connsiteX5" fmla="*/ 10000 w 10004"/>
              <a:gd name="connsiteY5" fmla="*/ 5745 h 10000"/>
              <a:gd name="connsiteX6" fmla="*/ 9999 w 10004"/>
              <a:gd name="connsiteY6" fmla="*/ 0 h 10000"/>
              <a:gd name="connsiteX0" fmla="*/ 9999 w 10000"/>
              <a:gd name="connsiteY0" fmla="*/ 0 h 10000"/>
              <a:gd name="connsiteX1" fmla="*/ 0 w 10000"/>
              <a:gd name="connsiteY1" fmla="*/ 0 h 10000"/>
              <a:gd name="connsiteX2" fmla="*/ 280 w 10000"/>
              <a:gd name="connsiteY2" fmla="*/ 5005 h 10000"/>
              <a:gd name="connsiteX3" fmla="*/ 0 w 10000"/>
              <a:gd name="connsiteY3" fmla="*/ 9962 h 10000"/>
              <a:gd name="connsiteX4" fmla="*/ 10000 w 10000"/>
              <a:gd name="connsiteY4" fmla="*/ 10000 h 10000"/>
              <a:gd name="connsiteX5" fmla="*/ 10000 w 10000"/>
              <a:gd name="connsiteY5" fmla="*/ 5745 h 10000"/>
              <a:gd name="connsiteX6" fmla="*/ 9999 w 10000"/>
              <a:gd name="connsiteY6" fmla="*/ 0 h 10000"/>
              <a:gd name="connsiteX0" fmla="*/ 14796 w 14796"/>
              <a:gd name="connsiteY0" fmla="*/ 0 h 10000"/>
              <a:gd name="connsiteX1" fmla="*/ 0 w 14796"/>
              <a:gd name="connsiteY1" fmla="*/ 0 h 10000"/>
              <a:gd name="connsiteX2" fmla="*/ 280 w 14796"/>
              <a:gd name="connsiteY2" fmla="*/ 5005 h 10000"/>
              <a:gd name="connsiteX3" fmla="*/ 0 w 14796"/>
              <a:gd name="connsiteY3" fmla="*/ 9962 h 10000"/>
              <a:gd name="connsiteX4" fmla="*/ 10000 w 14796"/>
              <a:gd name="connsiteY4" fmla="*/ 10000 h 10000"/>
              <a:gd name="connsiteX5" fmla="*/ 10000 w 14796"/>
              <a:gd name="connsiteY5" fmla="*/ 5745 h 10000"/>
              <a:gd name="connsiteX6" fmla="*/ 14796 w 14796"/>
              <a:gd name="connsiteY6" fmla="*/ 0 h 10000"/>
              <a:gd name="connsiteX0" fmla="*/ 14796 w 14796"/>
              <a:gd name="connsiteY0" fmla="*/ 0 h 9968"/>
              <a:gd name="connsiteX1" fmla="*/ 0 w 14796"/>
              <a:gd name="connsiteY1" fmla="*/ 0 h 9968"/>
              <a:gd name="connsiteX2" fmla="*/ 280 w 14796"/>
              <a:gd name="connsiteY2" fmla="*/ 5005 h 9968"/>
              <a:gd name="connsiteX3" fmla="*/ 0 w 14796"/>
              <a:gd name="connsiteY3" fmla="*/ 9962 h 9968"/>
              <a:gd name="connsiteX4" fmla="*/ 14788 w 14796"/>
              <a:gd name="connsiteY4" fmla="*/ 9968 h 9968"/>
              <a:gd name="connsiteX5" fmla="*/ 10000 w 14796"/>
              <a:gd name="connsiteY5" fmla="*/ 5745 h 9968"/>
              <a:gd name="connsiteX6" fmla="*/ 14796 w 14796"/>
              <a:gd name="connsiteY6" fmla="*/ 0 h 9968"/>
              <a:gd name="connsiteX0" fmla="*/ 10000 w 10000"/>
              <a:gd name="connsiteY0" fmla="*/ 0 h 10000"/>
              <a:gd name="connsiteX1" fmla="*/ 0 w 10000"/>
              <a:gd name="connsiteY1" fmla="*/ 0 h 10000"/>
              <a:gd name="connsiteX2" fmla="*/ 189 w 10000"/>
              <a:gd name="connsiteY2" fmla="*/ 5021 h 10000"/>
              <a:gd name="connsiteX3" fmla="*/ 0 w 10000"/>
              <a:gd name="connsiteY3" fmla="*/ 9994 h 10000"/>
              <a:gd name="connsiteX4" fmla="*/ 9995 w 10000"/>
              <a:gd name="connsiteY4" fmla="*/ 10000 h 10000"/>
              <a:gd name="connsiteX5" fmla="*/ 9998 w 10000"/>
              <a:gd name="connsiteY5" fmla="*/ 6152 h 10000"/>
              <a:gd name="connsiteX6" fmla="*/ 10000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0000" y="0"/>
                </a:moveTo>
                <a:lnTo>
                  <a:pt x="0" y="0"/>
                </a:lnTo>
                <a:cubicBezTo>
                  <a:pt x="62" y="1674"/>
                  <a:pt x="124" y="3347"/>
                  <a:pt x="189" y="5021"/>
                </a:cubicBezTo>
                <a:cubicBezTo>
                  <a:pt x="124" y="6679"/>
                  <a:pt x="62" y="8336"/>
                  <a:pt x="0" y="9994"/>
                </a:cubicBezTo>
                <a:lnTo>
                  <a:pt x="9995" y="10000"/>
                </a:lnTo>
                <a:cubicBezTo>
                  <a:pt x="9993" y="8184"/>
                  <a:pt x="9998" y="8051"/>
                  <a:pt x="9998" y="6152"/>
                </a:cubicBezTo>
                <a:cubicBezTo>
                  <a:pt x="9996" y="3296"/>
                  <a:pt x="10001" y="2674"/>
                  <a:pt x="10000" y="0"/>
                </a:cubicBez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baseline="0" dirty="0">
              <a:latin typeface="Huawei Sans" panose="020C0503030203020204" pitchFamily="34" charset="0"/>
              <a:ea typeface="方正兰亭黑简体" panose="02000000000000000000" pitchFamily="2" charset="-122"/>
            </a:endParaRPr>
          </a:p>
        </p:txBody>
      </p:sp>
      <p:sp>
        <p:nvSpPr>
          <p:cNvPr id="42" name="Freeform 11"/>
          <p:cNvSpPr>
            <a:spLocks/>
          </p:cNvSpPr>
          <p:nvPr userDrawn="1"/>
        </p:nvSpPr>
        <p:spPr bwMode="auto">
          <a:xfrm>
            <a:off x="3180516"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baseline="0" dirty="0">
              <a:latin typeface="Huawei Sans" panose="020C0503030203020204" pitchFamily="34" charset="0"/>
              <a:ea typeface="方正兰亭黑简体" panose="02000000000000000000" pitchFamily="2" charset="-122"/>
            </a:endParaRPr>
          </a:p>
        </p:txBody>
      </p:sp>
    </p:spTree>
    <p:extLst>
      <p:ext uri="{BB962C8B-B14F-4D97-AF65-F5344CB8AC3E}">
        <p14:creationId xmlns:p14="http://schemas.microsoft.com/office/powerpoint/2010/main" val="38160878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1#本节小结(可选)">
    <p:spTree>
      <p:nvGrpSpPr>
        <p:cNvPr id="1" name=""/>
        <p:cNvGrpSpPr/>
        <p:nvPr/>
      </p:nvGrpSpPr>
      <p:grpSpPr>
        <a:xfrm>
          <a:off x="0" y="0"/>
          <a:ext cx="0" cy="0"/>
          <a:chOff x="0" y="0"/>
          <a:chExt cx="0" cy="0"/>
        </a:xfrm>
      </p:grpSpPr>
      <p:sp>
        <p:nvSpPr>
          <p:cNvPr id="11" name="文本占位符 6"/>
          <p:cNvSpPr>
            <a:spLocks noGrp="1"/>
          </p:cNvSpPr>
          <p:nvPr>
            <p:ph type="body" sz="quarter" idx="10" hasCustomPrompt="1"/>
          </p:nvPr>
        </p:nvSpPr>
        <p:spPr>
          <a:xfrm>
            <a:off x="451878" y="1242452"/>
            <a:ext cx="11306175" cy="4680000"/>
          </a:xfrm>
          <a:prstGeom prst="rect">
            <a:avLst/>
          </a:prstGeom>
        </p:spPr>
        <p:txBody>
          <a:bodyPr/>
          <a:lstStyle>
            <a:lvl1pPr algn="just">
              <a:defRPr baseline="0">
                <a:latin typeface="Huawei Sans" panose="020C0503030203020204" pitchFamily="34" charset="0"/>
                <a:ea typeface="方正兰亭黑简体" panose="02000000000000000000" pitchFamily="2" charset="-122"/>
                <a:cs typeface="Huawei Sans" panose="020C0503030203020204" pitchFamily="34" charset="0"/>
              </a:defRPr>
            </a:lvl1pPr>
            <a:lvl5pPr>
              <a:buNone/>
              <a:defRPr/>
            </a:lvl5pPr>
          </a:lstStyle>
          <a:p>
            <a:r>
              <a:rPr lang="en-US" altLang="zh-CN" dirty="0"/>
              <a:t>Click here to edit summary</a:t>
            </a:r>
            <a:endParaRPr lang="zh-CN" altLang="en-US" dirty="0"/>
          </a:p>
        </p:txBody>
      </p:sp>
      <p:sp>
        <p:nvSpPr>
          <p:cNvPr id="12" name="TextBox 10">
            <a:extLst>
              <a:ext uri="{FF2B5EF4-FFF2-40B4-BE49-F238E27FC236}">
                <a16:creationId xmlns:a16="http://schemas.microsoft.com/office/drawing/2014/main" id="{18ED692C-39CB-4AC0-81F6-D21CDD086EE4}"/>
              </a:ext>
            </a:extLst>
          </p:cNvPr>
          <p:cNvSpPr txBox="1"/>
          <p:nvPr userDrawn="1"/>
        </p:nvSpPr>
        <p:spPr bwMode="auto">
          <a:xfrm>
            <a:off x="1595500" y="408779"/>
            <a:ext cx="4248472" cy="639559"/>
          </a:xfrm>
          <a:prstGeom prst="rect">
            <a:avLst/>
          </a:prstGeom>
          <a:noFill/>
          <a:ln w="9525">
            <a:noFill/>
            <a:miter lim="800000"/>
            <a:headEnd/>
            <a:tailEnd/>
          </a:ln>
        </p:spPr>
        <p:txBody>
          <a:bodyPr wrap="square" lIns="99980" tIns="49987" rIns="99980" bIns="49987" rtlCol="0">
            <a:spAutoFit/>
          </a:bodyPr>
          <a:lstStyle>
            <a:defPPr>
              <a:defRPr lang="zh-CN"/>
            </a:defPPr>
            <a:lvl1pPr defTabSz="1001624" eaLnBrk="0" hangingPunct="0">
              <a:defRPr sz="3500" b="1">
                <a:solidFill>
                  <a:schemeClr val="tx1">
                    <a:lumMod val="75000"/>
                    <a:lumOff val="25000"/>
                  </a:schemeClr>
                </a:solidFill>
                <a:latin typeface="+mn-ea"/>
                <a:ea typeface="+mn-ea"/>
                <a:cs typeface="Arial" pitchFamily="34" charset="0"/>
              </a:defRPr>
            </a:lvl1pPr>
          </a:lstStyle>
          <a:p>
            <a:pPr lvl="0" fontAlgn="ctr"/>
            <a:r>
              <a:rPr lang="en-US" altLang="zh-CN" baseline="0" dirty="0">
                <a:latin typeface="Huawei Sans" panose="020C0503030203020204" pitchFamily="34" charset="0"/>
                <a:ea typeface="方正兰亭黑简体" panose="02000000000000000000" pitchFamily="2" charset="-122"/>
                <a:cs typeface="Huawei Sans" panose="020C0503030203020204" pitchFamily="34" charset="0"/>
              </a:rPr>
              <a:t>Section Summary</a:t>
            </a:r>
          </a:p>
        </p:txBody>
      </p:sp>
      <p:sp>
        <p:nvSpPr>
          <p:cNvPr id="13" name="Freeform 9"/>
          <p:cNvSpPr>
            <a:spLocks/>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baseline="0" dirty="0">
              <a:latin typeface="Huawei Sans" panose="020C0503030203020204" pitchFamily="34" charset="0"/>
              <a:ea typeface="方正兰亭黑简体" panose="02000000000000000000" pitchFamily="2" charset="-122"/>
            </a:endParaRPr>
          </a:p>
        </p:txBody>
      </p:sp>
      <p:sp>
        <p:nvSpPr>
          <p:cNvPr id="14" name="Freeform 11"/>
          <p:cNvSpPr>
            <a:spLocks/>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baseline="0" dirty="0">
              <a:latin typeface="Huawei Sans" panose="020C0503030203020204" pitchFamily="34" charset="0"/>
              <a:ea typeface="方正兰亭黑简体" panose="02000000000000000000" pitchFamily="2" charset="-122"/>
            </a:endParaRPr>
          </a:p>
        </p:txBody>
      </p:sp>
      <p:grpSp>
        <p:nvGrpSpPr>
          <p:cNvPr id="15" name="组合 14"/>
          <p:cNvGrpSpPr/>
          <p:nvPr userDrawn="1"/>
        </p:nvGrpSpPr>
        <p:grpSpPr>
          <a:xfrm>
            <a:off x="515380" y="490848"/>
            <a:ext cx="470694" cy="475421"/>
            <a:chOff x="5540375" y="2868613"/>
            <a:chExt cx="1106488" cy="1117600"/>
          </a:xfrm>
          <a:solidFill>
            <a:schemeClr val="bg1"/>
          </a:solidFill>
        </p:grpSpPr>
        <p:sp>
          <p:nvSpPr>
            <p:cNvPr id="16" name="Freeform 6"/>
            <p:cNvSpPr>
              <a:spLocks/>
            </p:cNvSpPr>
            <p:nvPr/>
          </p:nvSpPr>
          <p:spPr bwMode="auto">
            <a:xfrm>
              <a:off x="5970588" y="3251201"/>
              <a:ext cx="676275" cy="517525"/>
            </a:xfrm>
            <a:custGeom>
              <a:avLst/>
              <a:gdLst>
                <a:gd name="T0" fmla="*/ 40 w 180"/>
                <a:gd name="T1" fmla="*/ 42 h 138"/>
                <a:gd name="T2" fmla="*/ 27 w 180"/>
                <a:gd name="T3" fmla="*/ 42 h 138"/>
                <a:gd name="T4" fmla="*/ 3 w 180"/>
                <a:gd name="T5" fmla="*/ 66 h 138"/>
                <a:gd name="T6" fmla="*/ 3 w 180"/>
                <a:gd name="T7" fmla="*/ 79 h 138"/>
                <a:gd name="T8" fmla="*/ 59 w 180"/>
                <a:gd name="T9" fmla="*/ 135 h 138"/>
                <a:gd name="T10" fmla="*/ 72 w 180"/>
                <a:gd name="T11" fmla="*/ 135 h 138"/>
                <a:gd name="T12" fmla="*/ 176 w 180"/>
                <a:gd name="T13" fmla="*/ 31 h 138"/>
                <a:gd name="T14" fmla="*/ 176 w 180"/>
                <a:gd name="T15" fmla="*/ 18 h 138"/>
                <a:gd name="T16" fmla="*/ 162 w 180"/>
                <a:gd name="T17" fmla="*/ 4 h 138"/>
                <a:gd name="T18" fmla="*/ 149 w 180"/>
                <a:gd name="T19" fmla="*/ 3 h 138"/>
                <a:gd name="T20" fmla="*/ 74 w 180"/>
                <a:gd name="T21" fmla="*/ 66 h 138"/>
                <a:gd name="T22" fmla="*/ 60 w 180"/>
                <a:gd name="T23" fmla="*/ 65 h 138"/>
                <a:gd name="T24" fmla="*/ 40 w 180"/>
                <a:gd name="T25" fmla="*/ 4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0" h="138">
                  <a:moveTo>
                    <a:pt x="40" y="42"/>
                  </a:moveTo>
                  <a:cubicBezTo>
                    <a:pt x="36" y="39"/>
                    <a:pt x="30" y="38"/>
                    <a:pt x="27" y="42"/>
                  </a:cubicBezTo>
                  <a:cubicBezTo>
                    <a:pt x="3" y="66"/>
                    <a:pt x="3" y="66"/>
                    <a:pt x="3" y="66"/>
                  </a:cubicBezTo>
                  <a:cubicBezTo>
                    <a:pt x="0" y="69"/>
                    <a:pt x="0" y="75"/>
                    <a:pt x="3" y="79"/>
                  </a:cubicBezTo>
                  <a:cubicBezTo>
                    <a:pt x="59" y="135"/>
                    <a:pt x="59" y="135"/>
                    <a:pt x="59" y="135"/>
                  </a:cubicBezTo>
                  <a:cubicBezTo>
                    <a:pt x="63" y="138"/>
                    <a:pt x="69" y="138"/>
                    <a:pt x="72" y="135"/>
                  </a:cubicBezTo>
                  <a:cubicBezTo>
                    <a:pt x="176" y="31"/>
                    <a:pt x="176" y="31"/>
                    <a:pt x="176" y="31"/>
                  </a:cubicBezTo>
                  <a:cubicBezTo>
                    <a:pt x="179" y="27"/>
                    <a:pt x="180" y="21"/>
                    <a:pt x="176" y="18"/>
                  </a:cubicBezTo>
                  <a:cubicBezTo>
                    <a:pt x="162" y="4"/>
                    <a:pt x="162" y="4"/>
                    <a:pt x="162" y="4"/>
                  </a:cubicBezTo>
                  <a:cubicBezTo>
                    <a:pt x="159" y="0"/>
                    <a:pt x="153" y="0"/>
                    <a:pt x="149" y="3"/>
                  </a:cubicBezTo>
                  <a:cubicBezTo>
                    <a:pt x="74" y="66"/>
                    <a:pt x="74" y="66"/>
                    <a:pt x="74" y="66"/>
                  </a:cubicBezTo>
                  <a:cubicBezTo>
                    <a:pt x="70" y="69"/>
                    <a:pt x="64" y="68"/>
                    <a:pt x="60" y="65"/>
                  </a:cubicBezTo>
                  <a:lnTo>
                    <a:pt x="40"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baseline="0" dirty="0">
                <a:latin typeface="Huawei Sans" panose="020C0503030203020204" pitchFamily="34" charset="0"/>
                <a:ea typeface="方正兰亭黑简体" panose="02000000000000000000" pitchFamily="2" charset="-122"/>
              </a:endParaRPr>
            </a:p>
          </p:txBody>
        </p:sp>
        <p:sp>
          <p:nvSpPr>
            <p:cNvPr id="17" name="Freeform 7"/>
            <p:cNvSpPr>
              <a:spLocks/>
            </p:cNvSpPr>
            <p:nvPr/>
          </p:nvSpPr>
          <p:spPr bwMode="auto">
            <a:xfrm>
              <a:off x="5540375" y="2868613"/>
              <a:ext cx="941388" cy="1117600"/>
            </a:xfrm>
            <a:custGeom>
              <a:avLst/>
              <a:gdLst>
                <a:gd name="T0" fmla="*/ 233 w 251"/>
                <a:gd name="T1" fmla="*/ 279 h 298"/>
                <a:gd name="T2" fmla="*/ 19 w 251"/>
                <a:gd name="T3" fmla="*/ 279 h 298"/>
                <a:gd name="T4" fmla="*/ 19 w 251"/>
                <a:gd name="T5" fmla="*/ 38 h 298"/>
                <a:gd name="T6" fmla="*/ 44 w 251"/>
                <a:gd name="T7" fmla="*/ 38 h 298"/>
                <a:gd name="T8" fmla="*/ 44 w 251"/>
                <a:gd name="T9" fmla="*/ 47 h 298"/>
                <a:gd name="T10" fmla="*/ 54 w 251"/>
                <a:gd name="T11" fmla="*/ 57 h 298"/>
                <a:gd name="T12" fmla="*/ 56 w 251"/>
                <a:gd name="T13" fmla="*/ 57 h 298"/>
                <a:gd name="T14" fmla="*/ 65 w 251"/>
                <a:gd name="T15" fmla="*/ 47 h 298"/>
                <a:gd name="T16" fmla="*/ 65 w 251"/>
                <a:gd name="T17" fmla="*/ 38 h 298"/>
                <a:gd name="T18" fmla="*/ 92 w 251"/>
                <a:gd name="T19" fmla="*/ 38 h 298"/>
                <a:gd name="T20" fmla="*/ 92 w 251"/>
                <a:gd name="T21" fmla="*/ 47 h 298"/>
                <a:gd name="T22" fmla="*/ 102 w 251"/>
                <a:gd name="T23" fmla="*/ 57 h 298"/>
                <a:gd name="T24" fmla="*/ 104 w 251"/>
                <a:gd name="T25" fmla="*/ 57 h 298"/>
                <a:gd name="T26" fmla="*/ 113 w 251"/>
                <a:gd name="T27" fmla="*/ 47 h 298"/>
                <a:gd name="T28" fmla="*/ 113 w 251"/>
                <a:gd name="T29" fmla="*/ 38 h 298"/>
                <a:gd name="T30" fmla="*/ 140 w 251"/>
                <a:gd name="T31" fmla="*/ 38 h 298"/>
                <a:gd name="T32" fmla="*/ 140 w 251"/>
                <a:gd name="T33" fmla="*/ 47 h 298"/>
                <a:gd name="T34" fmla="*/ 150 w 251"/>
                <a:gd name="T35" fmla="*/ 57 h 298"/>
                <a:gd name="T36" fmla="*/ 152 w 251"/>
                <a:gd name="T37" fmla="*/ 57 h 298"/>
                <a:gd name="T38" fmla="*/ 161 w 251"/>
                <a:gd name="T39" fmla="*/ 47 h 298"/>
                <a:gd name="T40" fmla="*/ 161 w 251"/>
                <a:gd name="T41" fmla="*/ 38 h 298"/>
                <a:gd name="T42" fmla="*/ 189 w 251"/>
                <a:gd name="T43" fmla="*/ 38 h 298"/>
                <a:gd name="T44" fmla="*/ 189 w 251"/>
                <a:gd name="T45" fmla="*/ 47 h 298"/>
                <a:gd name="T46" fmla="*/ 198 w 251"/>
                <a:gd name="T47" fmla="*/ 57 h 298"/>
                <a:gd name="T48" fmla="*/ 200 w 251"/>
                <a:gd name="T49" fmla="*/ 57 h 298"/>
                <a:gd name="T50" fmla="*/ 210 w 251"/>
                <a:gd name="T51" fmla="*/ 47 h 298"/>
                <a:gd name="T52" fmla="*/ 210 w 251"/>
                <a:gd name="T53" fmla="*/ 38 h 298"/>
                <a:gd name="T54" fmla="*/ 215 w 251"/>
                <a:gd name="T55" fmla="*/ 38 h 298"/>
                <a:gd name="T56" fmla="*/ 233 w 251"/>
                <a:gd name="T57" fmla="*/ 55 h 298"/>
                <a:gd name="T58" fmla="*/ 233 w 251"/>
                <a:gd name="T59" fmla="*/ 114 h 298"/>
                <a:gd name="T60" fmla="*/ 251 w 251"/>
                <a:gd name="T61" fmla="*/ 98 h 298"/>
                <a:gd name="T62" fmla="*/ 251 w 251"/>
                <a:gd name="T63" fmla="*/ 47 h 298"/>
                <a:gd name="T64" fmla="*/ 223 w 251"/>
                <a:gd name="T65" fmla="*/ 19 h 298"/>
                <a:gd name="T66" fmla="*/ 210 w 251"/>
                <a:gd name="T67" fmla="*/ 19 h 298"/>
                <a:gd name="T68" fmla="*/ 210 w 251"/>
                <a:gd name="T69" fmla="*/ 10 h 298"/>
                <a:gd name="T70" fmla="*/ 200 w 251"/>
                <a:gd name="T71" fmla="*/ 0 h 298"/>
                <a:gd name="T72" fmla="*/ 198 w 251"/>
                <a:gd name="T73" fmla="*/ 0 h 298"/>
                <a:gd name="T74" fmla="*/ 189 w 251"/>
                <a:gd name="T75" fmla="*/ 10 h 298"/>
                <a:gd name="T76" fmla="*/ 189 w 251"/>
                <a:gd name="T77" fmla="*/ 19 h 298"/>
                <a:gd name="T78" fmla="*/ 161 w 251"/>
                <a:gd name="T79" fmla="*/ 19 h 298"/>
                <a:gd name="T80" fmla="*/ 161 w 251"/>
                <a:gd name="T81" fmla="*/ 10 h 298"/>
                <a:gd name="T82" fmla="*/ 152 w 251"/>
                <a:gd name="T83" fmla="*/ 0 h 298"/>
                <a:gd name="T84" fmla="*/ 150 w 251"/>
                <a:gd name="T85" fmla="*/ 0 h 298"/>
                <a:gd name="T86" fmla="*/ 140 w 251"/>
                <a:gd name="T87" fmla="*/ 10 h 298"/>
                <a:gd name="T88" fmla="*/ 140 w 251"/>
                <a:gd name="T89" fmla="*/ 19 h 298"/>
                <a:gd name="T90" fmla="*/ 113 w 251"/>
                <a:gd name="T91" fmla="*/ 19 h 298"/>
                <a:gd name="T92" fmla="*/ 113 w 251"/>
                <a:gd name="T93" fmla="*/ 10 h 298"/>
                <a:gd name="T94" fmla="*/ 104 w 251"/>
                <a:gd name="T95" fmla="*/ 0 h 298"/>
                <a:gd name="T96" fmla="*/ 102 w 251"/>
                <a:gd name="T97" fmla="*/ 0 h 298"/>
                <a:gd name="T98" fmla="*/ 92 w 251"/>
                <a:gd name="T99" fmla="*/ 10 h 298"/>
                <a:gd name="T100" fmla="*/ 92 w 251"/>
                <a:gd name="T101" fmla="*/ 19 h 298"/>
                <a:gd name="T102" fmla="*/ 65 w 251"/>
                <a:gd name="T103" fmla="*/ 19 h 298"/>
                <a:gd name="T104" fmla="*/ 65 w 251"/>
                <a:gd name="T105" fmla="*/ 10 h 298"/>
                <a:gd name="T106" fmla="*/ 56 w 251"/>
                <a:gd name="T107" fmla="*/ 0 h 298"/>
                <a:gd name="T108" fmla="*/ 54 w 251"/>
                <a:gd name="T109" fmla="*/ 0 h 298"/>
                <a:gd name="T110" fmla="*/ 44 w 251"/>
                <a:gd name="T111" fmla="*/ 10 h 298"/>
                <a:gd name="T112" fmla="*/ 44 w 251"/>
                <a:gd name="T113" fmla="*/ 19 h 298"/>
                <a:gd name="T114" fmla="*/ 0 w 251"/>
                <a:gd name="T115" fmla="*/ 19 h 298"/>
                <a:gd name="T116" fmla="*/ 0 w 251"/>
                <a:gd name="T117" fmla="*/ 298 h 298"/>
                <a:gd name="T118" fmla="*/ 251 w 251"/>
                <a:gd name="T119" fmla="*/ 298 h 298"/>
                <a:gd name="T120" fmla="*/ 251 w 251"/>
                <a:gd name="T121" fmla="*/ 199 h 298"/>
                <a:gd name="T122" fmla="*/ 233 w 251"/>
                <a:gd name="T123" fmla="*/ 218 h 298"/>
                <a:gd name="T124" fmla="*/ 233 w 251"/>
                <a:gd name="T125" fmla="*/ 279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51" h="298">
                  <a:moveTo>
                    <a:pt x="233" y="279"/>
                  </a:moveTo>
                  <a:cubicBezTo>
                    <a:pt x="19" y="279"/>
                    <a:pt x="19" y="279"/>
                    <a:pt x="19" y="279"/>
                  </a:cubicBezTo>
                  <a:cubicBezTo>
                    <a:pt x="19" y="38"/>
                    <a:pt x="19" y="38"/>
                    <a:pt x="19" y="38"/>
                  </a:cubicBezTo>
                  <a:cubicBezTo>
                    <a:pt x="44" y="38"/>
                    <a:pt x="44" y="38"/>
                    <a:pt x="44" y="38"/>
                  </a:cubicBezTo>
                  <a:cubicBezTo>
                    <a:pt x="44" y="47"/>
                    <a:pt x="44" y="47"/>
                    <a:pt x="44" y="47"/>
                  </a:cubicBezTo>
                  <a:cubicBezTo>
                    <a:pt x="44" y="52"/>
                    <a:pt x="48" y="57"/>
                    <a:pt x="54" y="57"/>
                  </a:cubicBezTo>
                  <a:cubicBezTo>
                    <a:pt x="56" y="57"/>
                    <a:pt x="56" y="57"/>
                    <a:pt x="56" y="57"/>
                  </a:cubicBezTo>
                  <a:cubicBezTo>
                    <a:pt x="61" y="57"/>
                    <a:pt x="65" y="52"/>
                    <a:pt x="65" y="47"/>
                  </a:cubicBezTo>
                  <a:cubicBezTo>
                    <a:pt x="65" y="38"/>
                    <a:pt x="65" y="38"/>
                    <a:pt x="65" y="38"/>
                  </a:cubicBezTo>
                  <a:cubicBezTo>
                    <a:pt x="92" y="38"/>
                    <a:pt x="92" y="38"/>
                    <a:pt x="92" y="38"/>
                  </a:cubicBezTo>
                  <a:cubicBezTo>
                    <a:pt x="92" y="47"/>
                    <a:pt x="92" y="47"/>
                    <a:pt x="92" y="47"/>
                  </a:cubicBezTo>
                  <a:cubicBezTo>
                    <a:pt x="92" y="52"/>
                    <a:pt x="97" y="57"/>
                    <a:pt x="102" y="57"/>
                  </a:cubicBezTo>
                  <a:cubicBezTo>
                    <a:pt x="104" y="57"/>
                    <a:pt x="104" y="57"/>
                    <a:pt x="104" y="57"/>
                  </a:cubicBezTo>
                  <a:cubicBezTo>
                    <a:pt x="109" y="57"/>
                    <a:pt x="113" y="52"/>
                    <a:pt x="113" y="47"/>
                  </a:cubicBezTo>
                  <a:cubicBezTo>
                    <a:pt x="113" y="38"/>
                    <a:pt x="113" y="38"/>
                    <a:pt x="113" y="38"/>
                  </a:cubicBezTo>
                  <a:cubicBezTo>
                    <a:pt x="140" y="38"/>
                    <a:pt x="140" y="38"/>
                    <a:pt x="140" y="38"/>
                  </a:cubicBezTo>
                  <a:cubicBezTo>
                    <a:pt x="140" y="47"/>
                    <a:pt x="140" y="47"/>
                    <a:pt x="140" y="47"/>
                  </a:cubicBezTo>
                  <a:cubicBezTo>
                    <a:pt x="140" y="52"/>
                    <a:pt x="145" y="57"/>
                    <a:pt x="150" y="57"/>
                  </a:cubicBezTo>
                  <a:cubicBezTo>
                    <a:pt x="152" y="57"/>
                    <a:pt x="152" y="57"/>
                    <a:pt x="152" y="57"/>
                  </a:cubicBezTo>
                  <a:cubicBezTo>
                    <a:pt x="157" y="57"/>
                    <a:pt x="161" y="52"/>
                    <a:pt x="161" y="47"/>
                  </a:cubicBezTo>
                  <a:cubicBezTo>
                    <a:pt x="161" y="38"/>
                    <a:pt x="161" y="38"/>
                    <a:pt x="161" y="38"/>
                  </a:cubicBezTo>
                  <a:cubicBezTo>
                    <a:pt x="189" y="38"/>
                    <a:pt x="189" y="38"/>
                    <a:pt x="189" y="38"/>
                  </a:cubicBezTo>
                  <a:cubicBezTo>
                    <a:pt x="189" y="47"/>
                    <a:pt x="189" y="47"/>
                    <a:pt x="189" y="47"/>
                  </a:cubicBezTo>
                  <a:cubicBezTo>
                    <a:pt x="189" y="52"/>
                    <a:pt x="193" y="57"/>
                    <a:pt x="198" y="57"/>
                  </a:cubicBezTo>
                  <a:cubicBezTo>
                    <a:pt x="200" y="57"/>
                    <a:pt x="200" y="57"/>
                    <a:pt x="200" y="57"/>
                  </a:cubicBezTo>
                  <a:cubicBezTo>
                    <a:pt x="205" y="57"/>
                    <a:pt x="210" y="52"/>
                    <a:pt x="210" y="47"/>
                  </a:cubicBezTo>
                  <a:cubicBezTo>
                    <a:pt x="210" y="38"/>
                    <a:pt x="210" y="38"/>
                    <a:pt x="210" y="38"/>
                  </a:cubicBezTo>
                  <a:cubicBezTo>
                    <a:pt x="215" y="38"/>
                    <a:pt x="215" y="38"/>
                    <a:pt x="215" y="38"/>
                  </a:cubicBezTo>
                  <a:cubicBezTo>
                    <a:pt x="233" y="55"/>
                    <a:pt x="233" y="55"/>
                    <a:pt x="233" y="55"/>
                  </a:cubicBezTo>
                  <a:cubicBezTo>
                    <a:pt x="233" y="114"/>
                    <a:pt x="233" y="114"/>
                    <a:pt x="233" y="114"/>
                  </a:cubicBezTo>
                  <a:cubicBezTo>
                    <a:pt x="251" y="98"/>
                    <a:pt x="251" y="98"/>
                    <a:pt x="251" y="98"/>
                  </a:cubicBezTo>
                  <a:cubicBezTo>
                    <a:pt x="251" y="47"/>
                    <a:pt x="251" y="47"/>
                    <a:pt x="251" y="47"/>
                  </a:cubicBezTo>
                  <a:cubicBezTo>
                    <a:pt x="223" y="19"/>
                    <a:pt x="223" y="19"/>
                    <a:pt x="223" y="19"/>
                  </a:cubicBezTo>
                  <a:cubicBezTo>
                    <a:pt x="210" y="19"/>
                    <a:pt x="210" y="19"/>
                    <a:pt x="210" y="19"/>
                  </a:cubicBezTo>
                  <a:cubicBezTo>
                    <a:pt x="210" y="10"/>
                    <a:pt x="210" y="10"/>
                    <a:pt x="210" y="10"/>
                  </a:cubicBezTo>
                  <a:cubicBezTo>
                    <a:pt x="210" y="4"/>
                    <a:pt x="205" y="0"/>
                    <a:pt x="200" y="0"/>
                  </a:cubicBezTo>
                  <a:cubicBezTo>
                    <a:pt x="198" y="0"/>
                    <a:pt x="198" y="0"/>
                    <a:pt x="198" y="0"/>
                  </a:cubicBezTo>
                  <a:cubicBezTo>
                    <a:pt x="193" y="0"/>
                    <a:pt x="189" y="4"/>
                    <a:pt x="189" y="10"/>
                  </a:cubicBezTo>
                  <a:cubicBezTo>
                    <a:pt x="189" y="19"/>
                    <a:pt x="189" y="19"/>
                    <a:pt x="189" y="19"/>
                  </a:cubicBezTo>
                  <a:cubicBezTo>
                    <a:pt x="161" y="19"/>
                    <a:pt x="161" y="19"/>
                    <a:pt x="161" y="19"/>
                  </a:cubicBezTo>
                  <a:cubicBezTo>
                    <a:pt x="161" y="10"/>
                    <a:pt x="161" y="10"/>
                    <a:pt x="161" y="10"/>
                  </a:cubicBezTo>
                  <a:cubicBezTo>
                    <a:pt x="161" y="4"/>
                    <a:pt x="157" y="0"/>
                    <a:pt x="152" y="0"/>
                  </a:cubicBezTo>
                  <a:cubicBezTo>
                    <a:pt x="150" y="0"/>
                    <a:pt x="150" y="0"/>
                    <a:pt x="150" y="0"/>
                  </a:cubicBezTo>
                  <a:cubicBezTo>
                    <a:pt x="145" y="0"/>
                    <a:pt x="140" y="4"/>
                    <a:pt x="140" y="10"/>
                  </a:cubicBezTo>
                  <a:cubicBezTo>
                    <a:pt x="140" y="19"/>
                    <a:pt x="140" y="19"/>
                    <a:pt x="140" y="19"/>
                  </a:cubicBezTo>
                  <a:cubicBezTo>
                    <a:pt x="113" y="19"/>
                    <a:pt x="113" y="19"/>
                    <a:pt x="113" y="19"/>
                  </a:cubicBezTo>
                  <a:cubicBezTo>
                    <a:pt x="113" y="10"/>
                    <a:pt x="113" y="10"/>
                    <a:pt x="113" y="10"/>
                  </a:cubicBezTo>
                  <a:cubicBezTo>
                    <a:pt x="113" y="4"/>
                    <a:pt x="109" y="0"/>
                    <a:pt x="104" y="0"/>
                  </a:cubicBezTo>
                  <a:cubicBezTo>
                    <a:pt x="102" y="0"/>
                    <a:pt x="102" y="0"/>
                    <a:pt x="102" y="0"/>
                  </a:cubicBezTo>
                  <a:cubicBezTo>
                    <a:pt x="97" y="0"/>
                    <a:pt x="92" y="4"/>
                    <a:pt x="92" y="10"/>
                  </a:cubicBezTo>
                  <a:cubicBezTo>
                    <a:pt x="92" y="19"/>
                    <a:pt x="92" y="19"/>
                    <a:pt x="92" y="19"/>
                  </a:cubicBezTo>
                  <a:cubicBezTo>
                    <a:pt x="65" y="19"/>
                    <a:pt x="65" y="19"/>
                    <a:pt x="65" y="19"/>
                  </a:cubicBezTo>
                  <a:cubicBezTo>
                    <a:pt x="65" y="10"/>
                    <a:pt x="65" y="10"/>
                    <a:pt x="65" y="10"/>
                  </a:cubicBezTo>
                  <a:cubicBezTo>
                    <a:pt x="65" y="4"/>
                    <a:pt x="61" y="0"/>
                    <a:pt x="56" y="0"/>
                  </a:cubicBezTo>
                  <a:cubicBezTo>
                    <a:pt x="54" y="0"/>
                    <a:pt x="54" y="0"/>
                    <a:pt x="54" y="0"/>
                  </a:cubicBezTo>
                  <a:cubicBezTo>
                    <a:pt x="48" y="0"/>
                    <a:pt x="44" y="4"/>
                    <a:pt x="44" y="10"/>
                  </a:cubicBezTo>
                  <a:cubicBezTo>
                    <a:pt x="44" y="19"/>
                    <a:pt x="44" y="19"/>
                    <a:pt x="44" y="19"/>
                  </a:cubicBezTo>
                  <a:cubicBezTo>
                    <a:pt x="0" y="19"/>
                    <a:pt x="0" y="19"/>
                    <a:pt x="0" y="19"/>
                  </a:cubicBezTo>
                  <a:cubicBezTo>
                    <a:pt x="0" y="298"/>
                    <a:pt x="0" y="298"/>
                    <a:pt x="0" y="298"/>
                  </a:cubicBezTo>
                  <a:cubicBezTo>
                    <a:pt x="251" y="298"/>
                    <a:pt x="251" y="298"/>
                    <a:pt x="251" y="298"/>
                  </a:cubicBezTo>
                  <a:cubicBezTo>
                    <a:pt x="251" y="199"/>
                    <a:pt x="251" y="199"/>
                    <a:pt x="251" y="199"/>
                  </a:cubicBezTo>
                  <a:cubicBezTo>
                    <a:pt x="233" y="218"/>
                    <a:pt x="233" y="218"/>
                    <a:pt x="233" y="218"/>
                  </a:cubicBezTo>
                  <a:lnTo>
                    <a:pt x="233" y="2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baseline="0" dirty="0">
                <a:latin typeface="Huawei Sans" panose="020C0503030203020204" pitchFamily="34" charset="0"/>
                <a:ea typeface="方正兰亭黑简体" panose="02000000000000000000" pitchFamily="2" charset="-122"/>
              </a:endParaRPr>
            </a:p>
          </p:txBody>
        </p:sp>
      </p:grpSp>
    </p:spTree>
    <p:extLst>
      <p:ext uri="{BB962C8B-B14F-4D97-AF65-F5344CB8AC3E}">
        <p14:creationId xmlns:p14="http://schemas.microsoft.com/office/powerpoint/2010/main" val="124922654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2#本章总结">
    <p:spTree>
      <p:nvGrpSpPr>
        <p:cNvPr id="1" name=""/>
        <p:cNvGrpSpPr/>
        <p:nvPr/>
      </p:nvGrpSpPr>
      <p:grpSpPr>
        <a:xfrm>
          <a:off x="0" y="0"/>
          <a:ext cx="0" cy="0"/>
          <a:chOff x="0" y="0"/>
          <a:chExt cx="0" cy="0"/>
        </a:xfrm>
      </p:grpSpPr>
      <p:sp>
        <p:nvSpPr>
          <p:cNvPr id="9" name="TextBox 10">
            <a:extLst>
              <a:ext uri="{FF2B5EF4-FFF2-40B4-BE49-F238E27FC236}">
                <a16:creationId xmlns:a16="http://schemas.microsoft.com/office/drawing/2014/main" id="{18ED692C-39CB-4AC0-81F6-D21CDD086EE4}"/>
              </a:ext>
            </a:extLst>
          </p:cNvPr>
          <p:cNvSpPr txBox="1"/>
          <p:nvPr userDrawn="1"/>
        </p:nvSpPr>
        <p:spPr bwMode="auto">
          <a:xfrm>
            <a:off x="1595500" y="408779"/>
            <a:ext cx="2412268" cy="639559"/>
          </a:xfrm>
          <a:prstGeom prst="rect">
            <a:avLst/>
          </a:prstGeom>
          <a:noFill/>
          <a:ln w="9525">
            <a:noFill/>
            <a:miter lim="800000"/>
            <a:headEnd/>
            <a:tailEnd/>
          </a:ln>
        </p:spPr>
        <p:txBody>
          <a:bodyPr wrap="square" lIns="99980" tIns="49987" rIns="99980" bIns="49987" rtlCol="0">
            <a:spAutoFit/>
          </a:bodyPr>
          <a:lstStyle/>
          <a:p>
            <a:pPr algn="l" defTabSz="1001624" rtl="0" eaLnBrk="0" fontAlgn="ctr" hangingPunct="0">
              <a:spcBef>
                <a:spcPct val="0"/>
              </a:spcBef>
              <a:spcAft>
                <a:spcPct val="0"/>
              </a:spcAft>
            </a:pPr>
            <a:r>
              <a:rPr lang="en-US" altLang="zh-CN" sz="3500" b="1" kern="1200" baseline="0" dirty="0">
                <a:solidFill>
                  <a:schemeClr val="tx1">
                    <a:lumMod val="75000"/>
                    <a:lumOff val="25000"/>
                  </a:schemeClr>
                </a:solidFill>
                <a:latin typeface="Huawei Sans" panose="020C0503030203020204" pitchFamily="34" charset="0"/>
                <a:ea typeface="方正兰亭黑简体" panose="02000000000000000000" pitchFamily="2" charset="-122"/>
                <a:cs typeface="Huawei Sans" panose="020C0503030203020204" pitchFamily="34" charset="0"/>
              </a:rPr>
              <a:t>Summary</a:t>
            </a:r>
          </a:p>
        </p:txBody>
      </p:sp>
      <p:sp>
        <p:nvSpPr>
          <p:cNvPr id="11" name="Freeform 9"/>
          <p:cNvSpPr>
            <a:spLocks/>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baseline="0" dirty="0">
              <a:latin typeface="Huawei Sans" panose="020C0503030203020204" pitchFamily="34" charset="0"/>
              <a:ea typeface="方正兰亭黑简体" panose="02000000000000000000" pitchFamily="2" charset="-122"/>
            </a:endParaRPr>
          </a:p>
        </p:txBody>
      </p:sp>
      <p:sp>
        <p:nvSpPr>
          <p:cNvPr id="12" name="Freeform 11"/>
          <p:cNvSpPr>
            <a:spLocks/>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baseline="0" dirty="0">
              <a:latin typeface="Huawei Sans" panose="020C0503030203020204" pitchFamily="34" charset="0"/>
              <a:ea typeface="方正兰亭黑简体" panose="02000000000000000000" pitchFamily="2" charset="-122"/>
            </a:endParaRPr>
          </a:p>
        </p:txBody>
      </p:sp>
      <p:grpSp>
        <p:nvGrpSpPr>
          <p:cNvPr id="13" name="组合 12"/>
          <p:cNvGrpSpPr/>
          <p:nvPr userDrawn="1"/>
        </p:nvGrpSpPr>
        <p:grpSpPr>
          <a:xfrm>
            <a:off x="515380" y="490848"/>
            <a:ext cx="470694" cy="475421"/>
            <a:chOff x="5540375" y="2868613"/>
            <a:chExt cx="1106488" cy="1117600"/>
          </a:xfrm>
          <a:solidFill>
            <a:schemeClr val="bg1"/>
          </a:solidFill>
        </p:grpSpPr>
        <p:sp>
          <p:nvSpPr>
            <p:cNvPr id="14" name="Freeform 6"/>
            <p:cNvSpPr>
              <a:spLocks/>
            </p:cNvSpPr>
            <p:nvPr/>
          </p:nvSpPr>
          <p:spPr bwMode="auto">
            <a:xfrm>
              <a:off x="5970588" y="3251201"/>
              <a:ext cx="676275" cy="517525"/>
            </a:xfrm>
            <a:custGeom>
              <a:avLst/>
              <a:gdLst>
                <a:gd name="T0" fmla="*/ 40 w 180"/>
                <a:gd name="T1" fmla="*/ 42 h 138"/>
                <a:gd name="T2" fmla="*/ 27 w 180"/>
                <a:gd name="T3" fmla="*/ 42 h 138"/>
                <a:gd name="T4" fmla="*/ 3 w 180"/>
                <a:gd name="T5" fmla="*/ 66 h 138"/>
                <a:gd name="T6" fmla="*/ 3 w 180"/>
                <a:gd name="T7" fmla="*/ 79 h 138"/>
                <a:gd name="T8" fmla="*/ 59 w 180"/>
                <a:gd name="T9" fmla="*/ 135 h 138"/>
                <a:gd name="T10" fmla="*/ 72 w 180"/>
                <a:gd name="T11" fmla="*/ 135 h 138"/>
                <a:gd name="T12" fmla="*/ 176 w 180"/>
                <a:gd name="T13" fmla="*/ 31 h 138"/>
                <a:gd name="T14" fmla="*/ 176 w 180"/>
                <a:gd name="T15" fmla="*/ 18 h 138"/>
                <a:gd name="T16" fmla="*/ 162 w 180"/>
                <a:gd name="T17" fmla="*/ 4 h 138"/>
                <a:gd name="T18" fmla="*/ 149 w 180"/>
                <a:gd name="T19" fmla="*/ 3 h 138"/>
                <a:gd name="T20" fmla="*/ 74 w 180"/>
                <a:gd name="T21" fmla="*/ 66 h 138"/>
                <a:gd name="T22" fmla="*/ 60 w 180"/>
                <a:gd name="T23" fmla="*/ 65 h 138"/>
                <a:gd name="T24" fmla="*/ 40 w 180"/>
                <a:gd name="T25" fmla="*/ 4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0" h="138">
                  <a:moveTo>
                    <a:pt x="40" y="42"/>
                  </a:moveTo>
                  <a:cubicBezTo>
                    <a:pt x="36" y="39"/>
                    <a:pt x="30" y="38"/>
                    <a:pt x="27" y="42"/>
                  </a:cubicBezTo>
                  <a:cubicBezTo>
                    <a:pt x="3" y="66"/>
                    <a:pt x="3" y="66"/>
                    <a:pt x="3" y="66"/>
                  </a:cubicBezTo>
                  <a:cubicBezTo>
                    <a:pt x="0" y="69"/>
                    <a:pt x="0" y="75"/>
                    <a:pt x="3" y="79"/>
                  </a:cubicBezTo>
                  <a:cubicBezTo>
                    <a:pt x="59" y="135"/>
                    <a:pt x="59" y="135"/>
                    <a:pt x="59" y="135"/>
                  </a:cubicBezTo>
                  <a:cubicBezTo>
                    <a:pt x="63" y="138"/>
                    <a:pt x="69" y="138"/>
                    <a:pt x="72" y="135"/>
                  </a:cubicBezTo>
                  <a:cubicBezTo>
                    <a:pt x="176" y="31"/>
                    <a:pt x="176" y="31"/>
                    <a:pt x="176" y="31"/>
                  </a:cubicBezTo>
                  <a:cubicBezTo>
                    <a:pt x="179" y="27"/>
                    <a:pt x="180" y="21"/>
                    <a:pt x="176" y="18"/>
                  </a:cubicBezTo>
                  <a:cubicBezTo>
                    <a:pt x="162" y="4"/>
                    <a:pt x="162" y="4"/>
                    <a:pt x="162" y="4"/>
                  </a:cubicBezTo>
                  <a:cubicBezTo>
                    <a:pt x="159" y="0"/>
                    <a:pt x="153" y="0"/>
                    <a:pt x="149" y="3"/>
                  </a:cubicBezTo>
                  <a:cubicBezTo>
                    <a:pt x="74" y="66"/>
                    <a:pt x="74" y="66"/>
                    <a:pt x="74" y="66"/>
                  </a:cubicBezTo>
                  <a:cubicBezTo>
                    <a:pt x="70" y="69"/>
                    <a:pt x="64" y="68"/>
                    <a:pt x="60" y="65"/>
                  </a:cubicBezTo>
                  <a:lnTo>
                    <a:pt x="40"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baseline="0" dirty="0">
                <a:latin typeface="Huawei Sans" panose="020C0503030203020204" pitchFamily="34" charset="0"/>
                <a:ea typeface="方正兰亭黑简体" panose="02000000000000000000" pitchFamily="2" charset="-122"/>
              </a:endParaRPr>
            </a:p>
          </p:txBody>
        </p:sp>
        <p:sp>
          <p:nvSpPr>
            <p:cNvPr id="15" name="Freeform 7"/>
            <p:cNvSpPr>
              <a:spLocks/>
            </p:cNvSpPr>
            <p:nvPr/>
          </p:nvSpPr>
          <p:spPr bwMode="auto">
            <a:xfrm>
              <a:off x="5540375" y="2868613"/>
              <a:ext cx="941388" cy="1117600"/>
            </a:xfrm>
            <a:custGeom>
              <a:avLst/>
              <a:gdLst>
                <a:gd name="T0" fmla="*/ 233 w 251"/>
                <a:gd name="T1" fmla="*/ 279 h 298"/>
                <a:gd name="T2" fmla="*/ 19 w 251"/>
                <a:gd name="T3" fmla="*/ 279 h 298"/>
                <a:gd name="T4" fmla="*/ 19 w 251"/>
                <a:gd name="T5" fmla="*/ 38 h 298"/>
                <a:gd name="T6" fmla="*/ 44 w 251"/>
                <a:gd name="T7" fmla="*/ 38 h 298"/>
                <a:gd name="T8" fmla="*/ 44 w 251"/>
                <a:gd name="T9" fmla="*/ 47 h 298"/>
                <a:gd name="T10" fmla="*/ 54 w 251"/>
                <a:gd name="T11" fmla="*/ 57 h 298"/>
                <a:gd name="T12" fmla="*/ 56 w 251"/>
                <a:gd name="T13" fmla="*/ 57 h 298"/>
                <a:gd name="T14" fmla="*/ 65 w 251"/>
                <a:gd name="T15" fmla="*/ 47 h 298"/>
                <a:gd name="T16" fmla="*/ 65 w 251"/>
                <a:gd name="T17" fmla="*/ 38 h 298"/>
                <a:gd name="T18" fmla="*/ 92 w 251"/>
                <a:gd name="T19" fmla="*/ 38 h 298"/>
                <a:gd name="T20" fmla="*/ 92 w 251"/>
                <a:gd name="T21" fmla="*/ 47 h 298"/>
                <a:gd name="T22" fmla="*/ 102 w 251"/>
                <a:gd name="T23" fmla="*/ 57 h 298"/>
                <a:gd name="T24" fmla="*/ 104 w 251"/>
                <a:gd name="T25" fmla="*/ 57 h 298"/>
                <a:gd name="T26" fmla="*/ 113 w 251"/>
                <a:gd name="T27" fmla="*/ 47 h 298"/>
                <a:gd name="T28" fmla="*/ 113 w 251"/>
                <a:gd name="T29" fmla="*/ 38 h 298"/>
                <a:gd name="T30" fmla="*/ 140 w 251"/>
                <a:gd name="T31" fmla="*/ 38 h 298"/>
                <a:gd name="T32" fmla="*/ 140 w 251"/>
                <a:gd name="T33" fmla="*/ 47 h 298"/>
                <a:gd name="T34" fmla="*/ 150 w 251"/>
                <a:gd name="T35" fmla="*/ 57 h 298"/>
                <a:gd name="T36" fmla="*/ 152 w 251"/>
                <a:gd name="T37" fmla="*/ 57 h 298"/>
                <a:gd name="T38" fmla="*/ 161 w 251"/>
                <a:gd name="T39" fmla="*/ 47 h 298"/>
                <a:gd name="T40" fmla="*/ 161 w 251"/>
                <a:gd name="T41" fmla="*/ 38 h 298"/>
                <a:gd name="T42" fmla="*/ 189 w 251"/>
                <a:gd name="T43" fmla="*/ 38 h 298"/>
                <a:gd name="T44" fmla="*/ 189 w 251"/>
                <a:gd name="T45" fmla="*/ 47 h 298"/>
                <a:gd name="T46" fmla="*/ 198 w 251"/>
                <a:gd name="T47" fmla="*/ 57 h 298"/>
                <a:gd name="T48" fmla="*/ 200 w 251"/>
                <a:gd name="T49" fmla="*/ 57 h 298"/>
                <a:gd name="T50" fmla="*/ 210 w 251"/>
                <a:gd name="T51" fmla="*/ 47 h 298"/>
                <a:gd name="T52" fmla="*/ 210 w 251"/>
                <a:gd name="T53" fmla="*/ 38 h 298"/>
                <a:gd name="T54" fmla="*/ 215 w 251"/>
                <a:gd name="T55" fmla="*/ 38 h 298"/>
                <a:gd name="T56" fmla="*/ 233 w 251"/>
                <a:gd name="T57" fmla="*/ 55 h 298"/>
                <a:gd name="T58" fmla="*/ 233 w 251"/>
                <a:gd name="T59" fmla="*/ 114 h 298"/>
                <a:gd name="T60" fmla="*/ 251 w 251"/>
                <a:gd name="T61" fmla="*/ 98 h 298"/>
                <a:gd name="T62" fmla="*/ 251 w 251"/>
                <a:gd name="T63" fmla="*/ 47 h 298"/>
                <a:gd name="T64" fmla="*/ 223 w 251"/>
                <a:gd name="T65" fmla="*/ 19 h 298"/>
                <a:gd name="T66" fmla="*/ 210 w 251"/>
                <a:gd name="T67" fmla="*/ 19 h 298"/>
                <a:gd name="T68" fmla="*/ 210 w 251"/>
                <a:gd name="T69" fmla="*/ 10 h 298"/>
                <a:gd name="T70" fmla="*/ 200 w 251"/>
                <a:gd name="T71" fmla="*/ 0 h 298"/>
                <a:gd name="T72" fmla="*/ 198 w 251"/>
                <a:gd name="T73" fmla="*/ 0 h 298"/>
                <a:gd name="T74" fmla="*/ 189 w 251"/>
                <a:gd name="T75" fmla="*/ 10 h 298"/>
                <a:gd name="T76" fmla="*/ 189 w 251"/>
                <a:gd name="T77" fmla="*/ 19 h 298"/>
                <a:gd name="T78" fmla="*/ 161 w 251"/>
                <a:gd name="T79" fmla="*/ 19 h 298"/>
                <a:gd name="T80" fmla="*/ 161 w 251"/>
                <a:gd name="T81" fmla="*/ 10 h 298"/>
                <a:gd name="T82" fmla="*/ 152 w 251"/>
                <a:gd name="T83" fmla="*/ 0 h 298"/>
                <a:gd name="T84" fmla="*/ 150 w 251"/>
                <a:gd name="T85" fmla="*/ 0 h 298"/>
                <a:gd name="T86" fmla="*/ 140 w 251"/>
                <a:gd name="T87" fmla="*/ 10 h 298"/>
                <a:gd name="T88" fmla="*/ 140 w 251"/>
                <a:gd name="T89" fmla="*/ 19 h 298"/>
                <a:gd name="T90" fmla="*/ 113 w 251"/>
                <a:gd name="T91" fmla="*/ 19 h 298"/>
                <a:gd name="T92" fmla="*/ 113 w 251"/>
                <a:gd name="T93" fmla="*/ 10 h 298"/>
                <a:gd name="T94" fmla="*/ 104 w 251"/>
                <a:gd name="T95" fmla="*/ 0 h 298"/>
                <a:gd name="T96" fmla="*/ 102 w 251"/>
                <a:gd name="T97" fmla="*/ 0 h 298"/>
                <a:gd name="T98" fmla="*/ 92 w 251"/>
                <a:gd name="T99" fmla="*/ 10 h 298"/>
                <a:gd name="T100" fmla="*/ 92 w 251"/>
                <a:gd name="T101" fmla="*/ 19 h 298"/>
                <a:gd name="T102" fmla="*/ 65 w 251"/>
                <a:gd name="T103" fmla="*/ 19 h 298"/>
                <a:gd name="T104" fmla="*/ 65 w 251"/>
                <a:gd name="T105" fmla="*/ 10 h 298"/>
                <a:gd name="T106" fmla="*/ 56 w 251"/>
                <a:gd name="T107" fmla="*/ 0 h 298"/>
                <a:gd name="T108" fmla="*/ 54 w 251"/>
                <a:gd name="T109" fmla="*/ 0 h 298"/>
                <a:gd name="T110" fmla="*/ 44 w 251"/>
                <a:gd name="T111" fmla="*/ 10 h 298"/>
                <a:gd name="T112" fmla="*/ 44 w 251"/>
                <a:gd name="T113" fmla="*/ 19 h 298"/>
                <a:gd name="T114" fmla="*/ 0 w 251"/>
                <a:gd name="T115" fmla="*/ 19 h 298"/>
                <a:gd name="T116" fmla="*/ 0 w 251"/>
                <a:gd name="T117" fmla="*/ 298 h 298"/>
                <a:gd name="T118" fmla="*/ 251 w 251"/>
                <a:gd name="T119" fmla="*/ 298 h 298"/>
                <a:gd name="T120" fmla="*/ 251 w 251"/>
                <a:gd name="T121" fmla="*/ 199 h 298"/>
                <a:gd name="T122" fmla="*/ 233 w 251"/>
                <a:gd name="T123" fmla="*/ 218 h 298"/>
                <a:gd name="T124" fmla="*/ 233 w 251"/>
                <a:gd name="T125" fmla="*/ 279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51" h="298">
                  <a:moveTo>
                    <a:pt x="233" y="279"/>
                  </a:moveTo>
                  <a:cubicBezTo>
                    <a:pt x="19" y="279"/>
                    <a:pt x="19" y="279"/>
                    <a:pt x="19" y="279"/>
                  </a:cubicBezTo>
                  <a:cubicBezTo>
                    <a:pt x="19" y="38"/>
                    <a:pt x="19" y="38"/>
                    <a:pt x="19" y="38"/>
                  </a:cubicBezTo>
                  <a:cubicBezTo>
                    <a:pt x="44" y="38"/>
                    <a:pt x="44" y="38"/>
                    <a:pt x="44" y="38"/>
                  </a:cubicBezTo>
                  <a:cubicBezTo>
                    <a:pt x="44" y="47"/>
                    <a:pt x="44" y="47"/>
                    <a:pt x="44" y="47"/>
                  </a:cubicBezTo>
                  <a:cubicBezTo>
                    <a:pt x="44" y="52"/>
                    <a:pt x="48" y="57"/>
                    <a:pt x="54" y="57"/>
                  </a:cubicBezTo>
                  <a:cubicBezTo>
                    <a:pt x="56" y="57"/>
                    <a:pt x="56" y="57"/>
                    <a:pt x="56" y="57"/>
                  </a:cubicBezTo>
                  <a:cubicBezTo>
                    <a:pt x="61" y="57"/>
                    <a:pt x="65" y="52"/>
                    <a:pt x="65" y="47"/>
                  </a:cubicBezTo>
                  <a:cubicBezTo>
                    <a:pt x="65" y="38"/>
                    <a:pt x="65" y="38"/>
                    <a:pt x="65" y="38"/>
                  </a:cubicBezTo>
                  <a:cubicBezTo>
                    <a:pt x="92" y="38"/>
                    <a:pt x="92" y="38"/>
                    <a:pt x="92" y="38"/>
                  </a:cubicBezTo>
                  <a:cubicBezTo>
                    <a:pt x="92" y="47"/>
                    <a:pt x="92" y="47"/>
                    <a:pt x="92" y="47"/>
                  </a:cubicBezTo>
                  <a:cubicBezTo>
                    <a:pt x="92" y="52"/>
                    <a:pt x="97" y="57"/>
                    <a:pt x="102" y="57"/>
                  </a:cubicBezTo>
                  <a:cubicBezTo>
                    <a:pt x="104" y="57"/>
                    <a:pt x="104" y="57"/>
                    <a:pt x="104" y="57"/>
                  </a:cubicBezTo>
                  <a:cubicBezTo>
                    <a:pt x="109" y="57"/>
                    <a:pt x="113" y="52"/>
                    <a:pt x="113" y="47"/>
                  </a:cubicBezTo>
                  <a:cubicBezTo>
                    <a:pt x="113" y="38"/>
                    <a:pt x="113" y="38"/>
                    <a:pt x="113" y="38"/>
                  </a:cubicBezTo>
                  <a:cubicBezTo>
                    <a:pt x="140" y="38"/>
                    <a:pt x="140" y="38"/>
                    <a:pt x="140" y="38"/>
                  </a:cubicBezTo>
                  <a:cubicBezTo>
                    <a:pt x="140" y="47"/>
                    <a:pt x="140" y="47"/>
                    <a:pt x="140" y="47"/>
                  </a:cubicBezTo>
                  <a:cubicBezTo>
                    <a:pt x="140" y="52"/>
                    <a:pt x="145" y="57"/>
                    <a:pt x="150" y="57"/>
                  </a:cubicBezTo>
                  <a:cubicBezTo>
                    <a:pt x="152" y="57"/>
                    <a:pt x="152" y="57"/>
                    <a:pt x="152" y="57"/>
                  </a:cubicBezTo>
                  <a:cubicBezTo>
                    <a:pt x="157" y="57"/>
                    <a:pt x="161" y="52"/>
                    <a:pt x="161" y="47"/>
                  </a:cubicBezTo>
                  <a:cubicBezTo>
                    <a:pt x="161" y="38"/>
                    <a:pt x="161" y="38"/>
                    <a:pt x="161" y="38"/>
                  </a:cubicBezTo>
                  <a:cubicBezTo>
                    <a:pt x="189" y="38"/>
                    <a:pt x="189" y="38"/>
                    <a:pt x="189" y="38"/>
                  </a:cubicBezTo>
                  <a:cubicBezTo>
                    <a:pt x="189" y="47"/>
                    <a:pt x="189" y="47"/>
                    <a:pt x="189" y="47"/>
                  </a:cubicBezTo>
                  <a:cubicBezTo>
                    <a:pt x="189" y="52"/>
                    <a:pt x="193" y="57"/>
                    <a:pt x="198" y="57"/>
                  </a:cubicBezTo>
                  <a:cubicBezTo>
                    <a:pt x="200" y="57"/>
                    <a:pt x="200" y="57"/>
                    <a:pt x="200" y="57"/>
                  </a:cubicBezTo>
                  <a:cubicBezTo>
                    <a:pt x="205" y="57"/>
                    <a:pt x="210" y="52"/>
                    <a:pt x="210" y="47"/>
                  </a:cubicBezTo>
                  <a:cubicBezTo>
                    <a:pt x="210" y="38"/>
                    <a:pt x="210" y="38"/>
                    <a:pt x="210" y="38"/>
                  </a:cubicBezTo>
                  <a:cubicBezTo>
                    <a:pt x="215" y="38"/>
                    <a:pt x="215" y="38"/>
                    <a:pt x="215" y="38"/>
                  </a:cubicBezTo>
                  <a:cubicBezTo>
                    <a:pt x="233" y="55"/>
                    <a:pt x="233" y="55"/>
                    <a:pt x="233" y="55"/>
                  </a:cubicBezTo>
                  <a:cubicBezTo>
                    <a:pt x="233" y="114"/>
                    <a:pt x="233" y="114"/>
                    <a:pt x="233" y="114"/>
                  </a:cubicBezTo>
                  <a:cubicBezTo>
                    <a:pt x="251" y="98"/>
                    <a:pt x="251" y="98"/>
                    <a:pt x="251" y="98"/>
                  </a:cubicBezTo>
                  <a:cubicBezTo>
                    <a:pt x="251" y="47"/>
                    <a:pt x="251" y="47"/>
                    <a:pt x="251" y="47"/>
                  </a:cubicBezTo>
                  <a:cubicBezTo>
                    <a:pt x="223" y="19"/>
                    <a:pt x="223" y="19"/>
                    <a:pt x="223" y="19"/>
                  </a:cubicBezTo>
                  <a:cubicBezTo>
                    <a:pt x="210" y="19"/>
                    <a:pt x="210" y="19"/>
                    <a:pt x="210" y="19"/>
                  </a:cubicBezTo>
                  <a:cubicBezTo>
                    <a:pt x="210" y="10"/>
                    <a:pt x="210" y="10"/>
                    <a:pt x="210" y="10"/>
                  </a:cubicBezTo>
                  <a:cubicBezTo>
                    <a:pt x="210" y="4"/>
                    <a:pt x="205" y="0"/>
                    <a:pt x="200" y="0"/>
                  </a:cubicBezTo>
                  <a:cubicBezTo>
                    <a:pt x="198" y="0"/>
                    <a:pt x="198" y="0"/>
                    <a:pt x="198" y="0"/>
                  </a:cubicBezTo>
                  <a:cubicBezTo>
                    <a:pt x="193" y="0"/>
                    <a:pt x="189" y="4"/>
                    <a:pt x="189" y="10"/>
                  </a:cubicBezTo>
                  <a:cubicBezTo>
                    <a:pt x="189" y="19"/>
                    <a:pt x="189" y="19"/>
                    <a:pt x="189" y="19"/>
                  </a:cubicBezTo>
                  <a:cubicBezTo>
                    <a:pt x="161" y="19"/>
                    <a:pt x="161" y="19"/>
                    <a:pt x="161" y="19"/>
                  </a:cubicBezTo>
                  <a:cubicBezTo>
                    <a:pt x="161" y="10"/>
                    <a:pt x="161" y="10"/>
                    <a:pt x="161" y="10"/>
                  </a:cubicBezTo>
                  <a:cubicBezTo>
                    <a:pt x="161" y="4"/>
                    <a:pt x="157" y="0"/>
                    <a:pt x="152" y="0"/>
                  </a:cubicBezTo>
                  <a:cubicBezTo>
                    <a:pt x="150" y="0"/>
                    <a:pt x="150" y="0"/>
                    <a:pt x="150" y="0"/>
                  </a:cubicBezTo>
                  <a:cubicBezTo>
                    <a:pt x="145" y="0"/>
                    <a:pt x="140" y="4"/>
                    <a:pt x="140" y="10"/>
                  </a:cubicBezTo>
                  <a:cubicBezTo>
                    <a:pt x="140" y="19"/>
                    <a:pt x="140" y="19"/>
                    <a:pt x="140" y="19"/>
                  </a:cubicBezTo>
                  <a:cubicBezTo>
                    <a:pt x="113" y="19"/>
                    <a:pt x="113" y="19"/>
                    <a:pt x="113" y="19"/>
                  </a:cubicBezTo>
                  <a:cubicBezTo>
                    <a:pt x="113" y="10"/>
                    <a:pt x="113" y="10"/>
                    <a:pt x="113" y="10"/>
                  </a:cubicBezTo>
                  <a:cubicBezTo>
                    <a:pt x="113" y="4"/>
                    <a:pt x="109" y="0"/>
                    <a:pt x="104" y="0"/>
                  </a:cubicBezTo>
                  <a:cubicBezTo>
                    <a:pt x="102" y="0"/>
                    <a:pt x="102" y="0"/>
                    <a:pt x="102" y="0"/>
                  </a:cubicBezTo>
                  <a:cubicBezTo>
                    <a:pt x="97" y="0"/>
                    <a:pt x="92" y="4"/>
                    <a:pt x="92" y="10"/>
                  </a:cubicBezTo>
                  <a:cubicBezTo>
                    <a:pt x="92" y="19"/>
                    <a:pt x="92" y="19"/>
                    <a:pt x="92" y="19"/>
                  </a:cubicBezTo>
                  <a:cubicBezTo>
                    <a:pt x="65" y="19"/>
                    <a:pt x="65" y="19"/>
                    <a:pt x="65" y="19"/>
                  </a:cubicBezTo>
                  <a:cubicBezTo>
                    <a:pt x="65" y="10"/>
                    <a:pt x="65" y="10"/>
                    <a:pt x="65" y="10"/>
                  </a:cubicBezTo>
                  <a:cubicBezTo>
                    <a:pt x="65" y="4"/>
                    <a:pt x="61" y="0"/>
                    <a:pt x="56" y="0"/>
                  </a:cubicBezTo>
                  <a:cubicBezTo>
                    <a:pt x="54" y="0"/>
                    <a:pt x="54" y="0"/>
                    <a:pt x="54" y="0"/>
                  </a:cubicBezTo>
                  <a:cubicBezTo>
                    <a:pt x="48" y="0"/>
                    <a:pt x="44" y="4"/>
                    <a:pt x="44" y="10"/>
                  </a:cubicBezTo>
                  <a:cubicBezTo>
                    <a:pt x="44" y="19"/>
                    <a:pt x="44" y="19"/>
                    <a:pt x="44" y="19"/>
                  </a:cubicBezTo>
                  <a:cubicBezTo>
                    <a:pt x="0" y="19"/>
                    <a:pt x="0" y="19"/>
                    <a:pt x="0" y="19"/>
                  </a:cubicBezTo>
                  <a:cubicBezTo>
                    <a:pt x="0" y="298"/>
                    <a:pt x="0" y="298"/>
                    <a:pt x="0" y="298"/>
                  </a:cubicBezTo>
                  <a:cubicBezTo>
                    <a:pt x="251" y="298"/>
                    <a:pt x="251" y="298"/>
                    <a:pt x="251" y="298"/>
                  </a:cubicBezTo>
                  <a:cubicBezTo>
                    <a:pt x="251" y="199"/>
                    <a:pt x="251" y="199"/>
                    <a:pt x="251" y="199"/>
                  </a:cubicBezTo>
                  <a:cubicBezTo>
                    <a:pt x="233" y="218"/>
                    <a:pt x="233" y="218"/>
                    <a:pt x="233" y="218"/>
                  </a:cubicBezTo>
                  <a:lnTo>
                    <a:pt x="233" y="2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baseline="0" dirty="0">
                <a:latin typeface="Huawei Sans" panose="020C0503030203020204" pitchFamily="34" charset="0"/>
                <a:ea typeface="方正兰亭黑简体" panose="02000000000000000000" pitchFamily="2" charset="-122"/>
              </a:endParaRPr>
            </a:p>
          </p:txBody>
        </p:sp>
      </p:grpSp>
      <p:sp>
        <p:nvSpPr>
          <p:cNvPr id="16" name="文本占位符 6"/>
          <p:cNvSpPr>
            <a:spLocks noGrp="1"/>
          </p:cNvSpPr>
          <p:nvPr>
            <p:ph type="body" sz="quarter" idx="11" hasCustomPrompt="1"/>
          </p:nvPr>
        </p:nvSpPr>
        <p:spPr>
          <a:xfrm>
            <a:off x="451879" y="1241721"/>
            <a:ext cx="11306174" cy="4680000"/>
          </a:xfrm>
          <a:prstGeom prst="rect">
            <a:avLst/>
          </a:prstGeom>
        </p:spPr>
        <p:txBody>
          <a:bodyPr/>
          <a:lstStyle>
            <a:lvl1pPr algn="just">
              <a:defRPr baseline="0">
                <a:latin typeface="Huawei Sans" panose="020C0503030203020204" pitchFamily="34" charset="0"/>
                <a:ea typeface="方正兰亭黑简体" panose="02000000000000000000" pitchFamily="2" charset="-122"/>
                <a:cs typeface="Huawei Sans" panose="020C0503030203020204" pitchFamily="34" charset="0"/>
              </a:defRPr>
            </a:lvl1pPr>
            <a:lvl2pPr>
              <a:defRPr baseline="0">
                <a:latin typeface="Huawei Sans" panose="020C0503030203020204" pitchFamily="34" charset="0"/>
              </a:defRPr>
            </a:lvl2pPr>
            <a:lvl3pPr>
              <a:defRPr baseline="0">
                <a:latin typeface="Huawei Sans" panose="020C0503030203020204" pitchFamily="34" charset="0"/>
              </a:defRPr>
            </a:lvl3pPr>
            <a:lvl4pPr>
              <a:defRPr baseline="0">
                <a:latin typeface="Huawei Sans" panose="020C0503030203020204" pitchFamily="34" charset="0"/>
              </a:defRPr>
            </a:lvl4pPr>
            <a:lvl5pPr>
              <a:buNone/>
              <a:defRPr baseline="0">
                <a:latin typeface="Huawei Sans" panose="020C0503030203020204" pitchFamily="34" charset="0"/>
              </a:defRPr>
            </a:lvl5pPr>
          </a:lstStyle>
          <a:p>
            <a:pPr lvl="0"/>
            <a:r>
              <a:rPr lang="en-US" altLang="zh-CN" dirty="0"/>
              <a:t>Click to edit</a:t>
            </a:r>
            <a:endParaRPr lang="zh-CN" altLang="en-US" dirty="0"/>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27500514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3#更多信息(可选)">
    <p:spTree>
      <p:nvGrpSpPr>
        <p:cNvPr id="1" name=""/>
        <p:cNvGrpSpPr/>
        <p:nvPr/>
      </p:nvGrpSpPr>
      <p:grpSpPr>
        <a:xfrm>
          <a:off x="0" y="0"/>
          <a:ext cx="0" cy="0"/>
          <a:chOff x="0" y="0"/>
          <a:chExt cx="0" cy="0"/>
        </a:xfrm>
      </p:grpSpPr>
      <p:sp>
        <p:nvSpPr>
          <p:cNvPr id="12" name="文本占位符 6"/>
          <p:cNvSpPr>
            <a:spLocks noGrp="1"/>
          </p:cNvSpPr>
          <p:nvPr>
            <p:ph type="body" sz="quarter" idx="10" hasCustomPrompt="1"/>
          </p:nvPr>
        </p:nvSpPr>
        <p:spPr>
          <a:xfrm>
            <a:off x="451878" y="1242452"/>
            <a:ext cx="11306175" cy="4680000"/>
          </a:xfrm>
          <a:prstGeom prst="rect">
            <a:avLst/>
          </a:prstGeom>
        </p:spPr>
        <p:txBody>
          <a:bodyPr/>
          <a:lstStyle>
            <a:lvl1pPr algn="just">
              <a:defRPr baseline="0">
                <a:latin typeface="Huawei Sans" panose="020C0503030203020204" pitchFamily="34" charset="0"/>
                <a:ea typeface="方正兰亭黑简体" panose="02000000000000000000" pitchFamily="2" charset="-122"/>
                <a:cs typeface="Huawei Sans" panose="020C0503030203020204" pitchFamily="34" charset="0"/>
              </a:defRPr>
            </a:lvl1pPr>
            <a:lvl5pPr>
              <a:buNone/>
              <a:defRPr/>
            </a:lvl5pPr>
          </a:lstStyle>
          <a:p>
            <a:r>
              <a:rPr lang="en-US" altLang="zh-CN" dirty="0"/>
              <a:t>More information for trainees</a:t>
            </a:r>
            <a:endParaRPr lang="zh-CN" altLang="en-US" dirty="0"/>
          </a:p>
        </p:txBody>
      </p:sp>
      <p:sp>
        <p:nvSpPr>
          <p:cNvPr id="13" name="TextBox 10">
            <a:extLst>
              <a:ext uri="{FF2B5EF4-FFF2-40B4-BE49-F238E27FC236}">
                <a16:creationId xmlns:a16="http://schemas.microsoft.com/office/drawing/2014/main" id="{18ED692C-39CB-4AC0-81F6-D21CDD086EE4}"/>
              </a:ext>
            </a:extLst>
          </p:cNvPr>
          <p:cNvSpPr txBox="1"/>
          <p:nvPr userDrawn="1"/>
        </p:nvSpPr>
        <p:spPr bwMode="auto">
          <a:xfrm>
            <a:off x="1595500" y="408779"/>
            <a:ext cx="5040560" cy="639559"/>
          </a:xfrm>
          <a:prstGeom prst="rect">
            <a:avLst/>
          </a:prstGeom>
          <a:noFill/>
          <a:ln w="9525">
            <a:noFill/>
            <a:miter lim="800000"/>
            <a:headEnd/>
            <a:tailEnd/>
          </a:ln>
        </p:spPr>
        <p:txBody>
          <a:bodyPr wrap="square" lIns="99980" tIns="49987" rIns="99980" bIns="49987" rtlCol="0">
            <a:spAutoFit/>
          </a:bodyPr>
          <a:lstStyle/>
          <a:p>
            <a:pPr algn="l" defTabSz="1001624" rtl="0" eaLnBrk="0" fontAlgn="ctr" hangingPunct="0">
              <a:spcBef>
                <a:spcPct val="0"/>
              </a:spcBef>
              <a:spcAft>
                <a:spcPct val="0"/>
              </a:spcAft>
            </a:pPr>
            <a:r>
              <a:rPr lang="en-US" altLang="zh-CN" sz="3500" b="1" kern="1200" baseline="0" dirty="0">
                <a:solidFill>
                  <a:schemeClr val="tx1">
                    <a:lumMod val="75000"/>
                    <a:lumOff val="25000"/>
                  </a:schemeClr>
                </a:solidFill>
                <a:latin typeface="Huawei Sans" panose="020C0503030203020204" pitchFamily="34" charset="0"/>
                <a:ea typeface="方正兰亭黑简体" panose="02000000000000000000" pitchFamily="2" charset="-122"/>
                <a:cs typeface="Huawei Sans" panose="020C0503030203020204" pitchFamily="34" charset="0"/>
              </a:rPr>
              <a:t>More Information</a:t>
            </a:r>
          </a:p>
        </p:txBody>
      </p:sp>
      <p:sp>
        <p:nvSpPr>
          <p:cNvPr id="14" name="Freeform 9"/>
          <p:cNvSpPr>
            <a:spLocks/>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baseline="0" dirty="0">
              <a:latin typeface="Huawei Sans" panose="020C0503030203020204" pitchFamily="34" charset="0"/>
              <a:ea typeface="方正兰亭黑简体" panose="02000000000000000000" pitchFamily="2" charset="-122"/>
            </a:endParaRPr>
          </a:p>
        </p:txBody>
      </p:sp>
      <p:sp>
        <p:nvSpPr>
          <p:cNvPr id="15" name="Freeform 11"/>
          <p:cNvSpPr>
            <a:spLocks/>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baseline="0" dirty="0">
              <a:latin typeface="Huawei Sans" panose="020C0503030203020204" pitchFamily="34" charset="0"/>
              <a:ea typeface="方正兰亭黑简体" panose="02000000000000000000" pitchFamily="2" charset="-122"/>
            </a:endParaRPr>
          </a:p>
        </p:txBody>
      </p:sp>
      <p:grpSp>
        <p:nvGrpSpPr>
          <p:cNvPr id="16" name="组合 15"/>
          <p:cNvGrpSpPr/>
          <p:nvPr userDrawn="1"/>
        </p:nvGrpSpPr>
        <p:grpSpPr>
          <a:xfrm>
            <a:off x="479376" y="480268"/>
            <a:ext cx="496581" cy="496581"/>
            <a:chOff x="4485904" y="3429000"/>
            <a:chExt cx="2003425" cy="2003425"/>
          </a:xfrm>
          <a:solidFill>
            <a:schemeClr val="bg1"/>
          </a:solidFill>
        </p:grpSpPr>
        <p:sp>
          <p:nvSpPr>
            <p:cNvPr id="17" name="Freeform 6"/>
            <p:cNvSpPr>
              <a:spLocks noEditPoints="1"/>
            </p:cNvSpPr>
            <p:nvPr/>
          </p:nvSpPr>
          <p:spPr bwMode="auto">
            <a:xfrm>
              <a:off x="4485904" y="3429000"/>
              <a:ext cx="2003425" cy="2003425"/>
            </a:xfrm>
            <a:custGeom>
              <a:avLst/>
              <a:gdLst>
                <a:gd name="T0" fmla="*/ 669 w 1338"/>
                <a:gd name="T1" fmla="*/ 0 h 1338"/>
                <a:gd name="T2" fmla="*/ 1338 w 1338"/>
                <a:gd name="T3" fmla="*/ 669 h 1338"/>
                <a:gd name="T4" fmla="*/ 669 w 1338"/>
                <a:gd name="T5" fmla="*/ 1338 h 1338"/>
                <a:gd name="T6" fmla="*/ 0 w 1338"/>
                <a:gd name="T7" fmla="*/ 669 h 1338"/>
                <a:gd name="T8" fmla="*/ 669 w 1338"/>
                <a:gd name="T9" fmla="*/ 0 h 1338"/>
                <a:gd name="T10" fmla="*/ 669 w 1338"/>
                <a:gd name="T11" fmla="*/ 92 h 1338"/>
                <a:gd name="T12" fmla="*/ 1246 w 1338"/>
                <a:gd name="T13" fmla="*/ 669 h 1338"/>
                <a:gd name="T14" fmla="*/ 669 w 1338"/>
                <a:gd name="T15" fmla="*/ 1246 h 1338"/>
                <a:gd name="T16" fmla="*/ 92 w 1338"/>
                <a:gd name="T17" fmla="*/ 669 h 1338"/>
                <a:gd name="T18" fmla="*/ 669 w 1338"/>
                <a:gd name="T19" fmla="*/ 92 h 1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38" h="1338">
                  <a:moveTo>
                    <a:pt x="669" y="0"/>
                  </a:moveTo>
                  <a:cubicBezTo>
                    <a:pt x="1039" y="0"/>
                    <a:pt x="1338" y="299"/>
                    <a:pt x="1338" y="669"/>
                  </a:cubicBezTo>
                  <a:cubicBezTo>
                    <a:pt x="1338" y="1039"/>
                    <a:pt x="1039" y="1338"/>
                    <a:pt x="669" y="1338"/>
                  </a:cubicBezTo>
                  <a:cubicBezTo>
                    <a:pt x="299" y="1338"/>
                    <a:pt x="0" y="1039"/>
                    <a:pt x="0" y="669"/>
                  </a:cubicBezTo>
                  <a:cubicBezTo>
                    <a:pt x="0" y="299"/>
                    <a:pt x="299" y="0"/>
                    <a:pt x="669" y="0"/>
                  </a:cubicBezTo>
                  <a:close/>
                  <a:moveTo>
                    <a:pt x="669" y="92"/>
                  </a:moveTo>
                  <a:cubicBezTo>
                    <a:pt x="988" y="92"/>
                    <a:pt x="1246" y="350"/>
                    <a:pt x="1246" y="669"/>
                  </a:cubicBezTo>
                  <a:cubicBezTo>
                    <a:pt x="1246" y="988"/>
                    <a:pt x="988" y="1246"/>
                    <a:pt x="669" y="1246"/>
                  </a:cubicBezTo>
                  <a:cubicBezTo>
                    <a:pt x="350" y="1246"/>
                    <a:pt x="92" y="988"/>
                    <a:pt x="92" y="669"/>
                  </a:cubicBezTo>
                  <a:cubicBezTo>
                    <a:pt x="92" y="350"/>
                    <a:pt x="350" y="92"/>
                    <a:pt x="669" y="9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baseline="0" dirty="0">
                <a:latin typeface="Huawei Sans" panose="020C0503030203020204" pitchFamily="34" charset="0"/>
                <a:ea typeface="方正兰亭黑简体" panose="02000000000000000000" pitchFamily="2" charset="-122"/>
              </a:endParaRPr>
            </a:p>
          </p:txBody>
        </p:sp>
        <p:sp>
          <p:nvSpPr>
            <p:cNvPr id="18" name="Freeform 7"/>
            <p:cNvSpPr>
              <a:spLocks/>
            </p:cNvSpPr>
            <p:nvPr/>
          </p:nvSpPr>
          <p:spPr bwMode="auto">
            <a:xfrm>
              <a:off x="4978029" y="4324350"/>
              <a:ext cx="212725" cy="212725"/>
            </a:xfrm>
            <a:custGeom>
              <a:avLst/>
              <a:gdLst>
                <a:gd name="T0" fmla="*/ 0 w 142"/>
                <a:gd name="T1" fmla="*/ 72 h 142"/>
                <a:gd name="T2" fmla="*/ 0 w 142"/>
                <a:gd name="T3" fmla="*/ 70 h 142"/>
                <a:gd name="T4" fmla="*/ 71 w 142"/>
                <a:gd name="T5" fmla="*/ 0 h 142"/>
                <a:gd name="T6" fmla="*/ 71 w 142"/>
                <a:gd name="T7" fmla="*/ 0 h 142"/>
                <a:gd name="T8" fmla="*/ 142 w 142"/>
                <a:gd name="T9" fmla="*/ 70 h 142"/>
                <a:gd name="T10" fmla="*/ 142 w 142"/>
                <a:gd name="T11" fmla="*/ 72 h 142"/>
                <a:gd name="T12" fmla="*/ 71 w 142"/>
                <a:gd name="T13" fmla="*/ 142 h 142"/>
                <a:gd name="T14" fmla="*/ 71 w 142"/>
                <a:gd name="T15" fmla="*/ 142 h 142"/>
                <a:gd name="T16" fmla="*/ 0 w 142"/>
                <a:gd name="T17" fmla="*/ 72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2" h="142">
                  <a:moveTo>
                    <a:pt x="0" y="72"/>
                  </a:moveTo>
                  <a:cubicBezTo>
                    <a:pt x="0" y="70"/>
                    <a:pt x="0" y="70"/>
                    <a:pt x="0" y="70"/>
                  </a:cubicBezTo>
                  <a:cubicBezTo>
                    <a:pt x="0" y="32"/>
                    <a:pt x="32" y="0"/>
                    <a:pt x="71" y="0"/>
                  </a:cubicBezTo>
                  <a:cubicBezTo>
                    <a:pt x="71" y="0"/>
                    <a:pt x="71" y="0"/>
                    <a:pt x="71" y="0"/>
                  </a:cubicBezTo>
                  <a:cubicBezTo>
                    <a:pt x="110" y="0"/>
                    <a:pt x="142" y="32"/>
                    <a:pt x="142" y="70"/>
                  </a:cubicBezTo>
                  <a:cubicBezTo>
                    <a:pt x="142" y="72"/>
                    <a:pt x="142" y="72"/>
                    <a:pt x="142" y="72"/>
                  </a:cubicBezTo>
                  <a:cubicBezTo>
                    <a:pt x="142" y="110"/>
                    <a:pt x="110" y="142"/>
                    <a:pt x="71" y="142"/>
                  </a:cubicBezTo>
                  <a:cubicBezTo>
                    <a:pt x="71" y="142"/>
                    <a:pt x="71" y="142"/>
                    <a:pt x="71" y="142"/>
                  </a:cubicBezTo>
                  <a:cubicBezTo>
                    <a:pt x="32" y="142"/>
                    <a:pt x="0" y="110"/>
                    <a:pt x="0"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baseline="0" dirty="0">
                <a:latin typeface="Huawei Sans" panose="020C0503030203020204" pitchFamily="34" charset="0"/>
                <a:ea typeface="方正兰亭黑简体" panose="02000000000000000000" pitchFamily="2" charset="-122"/>
              </a:endParaRPr>
            </a:p>
          </p:txBody>
        </p:sp>
        <p:sp>
          <p:nvSpPr>
            <p:cNvPr id="19" name="Freeform 8"/>
            <p:cNvSpPr>
              <a:spLocks/>
            </p:cNvSpPr>
            <p:nvPr/>
          </p:nvSpPr>
          <p:spPr bwMode="auto">
            <a:xfrm>
              <a:off x="5395542" y="4324350"/>
              <a:ext cx="211138" cy="212725"/>
            </a:xfrm>
            <a:custGeom>
              <a:avLst/>
              <a:gdLst>
                <a:gd name="T0" fmla="*/ 0 w 141"/>
                <a:gd name="T1" fmla="*/ 72 h 142"/>
                <a:gd name="T2" fmla="*/ 0 w 141"/>
                <a:gd name="T3" fmla="*/ 70 h 142"/>
                <a:gd name="T4" fmla="*/ 70 w 141"/>
                <a:gd name="T5" fmla="*/ 0 h 142"/>
                <a:gd name="T6" fmla="*/ 70 w 141"/>
                <a:gd name="T7" fmla="*/ 0 h 142"/>
                <a:gd name="T8" fmla="*/ 141 w 141"/>
                <a:gd name="T9" fmla="*/ 70 h 142"/>
                <a:gd name="T10" fmla="*/ 141 w 141"/>
                <a:gd name="T11" fmla="*/ 72 h 142"/>
                <a:gd name="T12" fmla="*/ 70 w 141"/>
                <a:gd name="T13" fmla="*/ 142 h 142"/>
                <a:gd name="T14" fmla="*/ 70 w 141"/>
                <a:gd name="T15" fmla="*/ 142 h 142"/>
                <a:gd name="T16" fmla="*/ 0 w 141"/>
                <a:gd name="T17" fmla="*/ 72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 h="142">
                  <a:moveTo>
                    <a:pt x="0" y="72"/>
                  </a:moveTo>
                  <a:cubicBezTo>
                    <a:pt x="0" y="70"/>
                    <a:pt x="0" y="70"/>
                    <a:pt x="0" y="70"/>
                  </a:cubicBezTo>
                  <a:cubicBezTo>
                    <a:pt x="0" y="32"/>
                    <a:pt x="31" y="0"/>
                    <a:pt x="70" y="0"/>
                  </a:cubicBezTo>
                  <a:cubicBezTo>
                    <a:pt x="70" y="0"/>
                    <a:pt x="70" y="0"/>
                    <a:pt x="70" y="0"/>
                  </a:cubicBezTo>
                  <a:cubicBezTo>
                    <a:pt x="109" y="0"/>
                    <a:pt x="141" y="32"/>
                    <a:pt x="141" y="70"/>
                  </a:cubicBezTo>
                  <a:cubicBezTo>
                    <a:pt x="141" y="72"/>
                    <a:pt x="141" y="72"/>
                    <a:pt x="141" y="72"/>
                  </a:cubicBezTo>
                  <a:cubicBezTo>
                    <a:pt x="141" y="110"/>
                    <a:pt x="109" y="142"/>
                    <a:pt x="70" y="142"/>
                  </a:cubicBezTo>
                  <a:cubicBezTo>
                    <a:pt x="70" y="142"/>
                    <a:pt x="70" y="142"/>
                    <a:pt x="70" y="142"/>
                  </a:cubicBezTo>
                  <a:cubicBezTo>
                    <a:pt x="31" y="142"/>
                    <a:pt x="0" y="110"/>
                    <a:pt x="0"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baseline="0" dirty="0">
                <a:latin typeface="Huawei Sans" panose="020C0503030203020204" pitchFamily="34" charset="0"/>
                <a:ea typeface="方正兰亭黑简体" panose="02000000000000000000" pitchFamily="2" charset="-122"/>
              </a:endParaRPr>
            </a:p>
          </p:txBody>
        </p:sp>
        <p:sp>
          <p:nvSpPr>
            <p:cNvPr id="20" name="Freeform 9"/>
            <p:cNvSpPr>
              <a:spLocks/>
            </p:cNvSpPr>
            <p:nvPr/>
          </p:nvSpPr>
          <p:spPr bwMode="auto">
            <a:xfrm>
              <a:off x="5809879" y="4324350"/>
              <a:ext cx="211138" cy="212725"/>
            </a:xfrm>
            <a:custGeom>
              <a:avLst/>
              <a:gdLst>
                <a:gd name="T0" fmla="*/ 0 w 141"/>
                <a:gd name="T1" fmla="*/ 72 h 142"/>
                <a:gd name="T2" fmla="*/ 0 w 141"/>
                <a:gd name="T3" fmla="*/ 70 h 142"/>
                <a:gd name="T4" fmla="*/ 70 w 141"/>
                <a:gd name="T5" fmla="*/ 0 h 142"/>
                <a:gd name="T6" fmla="*/ 70 w 141"/>
                <a:gd name="T7" fmla="*/ 0 h 142"/>
                <a:gd name="T8" fmla="*/ 141 w 141"/>
                <a:gd name="T9" fmla="*/ 70 h 142"/>
                <a:gd name="T10" fmla="*/ 141 w 141"/>
                <a:gd name="T11" fmla="*/ 72 h 142"/>
                <a:gd name="T12" fmla="*/ 70 w 141"/>
                <a:gd name="T13" fmla="*/ 142 h 142"/>
                <a:gd name="T14" fmla="*/ 70 w 141"/>
                <a:gd name="T15" fmla="*/ 142 h 142"/>
                <a:gd name="T16" fmla="*/ 0 w 141"/>
                <a:gd name="T17" fmla="*/ 72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 h="142">
                  <a:moveTo>
                    <a:pt x="0" y="72"/>
                  </a:moveTo>
                  <a:cubicBezTo>
                    <a:pt x="0" y="70"/>
                    <a:pt x="0" y="70"/>
                    <a:pt x="0" y="70"/>
                  </a:cubicBezTo>
                  <a:cubicBezTo>
                    <a:pt x="0" y="32"/>
                    <a:pt x="32" y="0"/>
                    <a:pt x="70" y="0"/>
                  </a:cubicBezTo>
                  <a:cubicBezTo>
                    <a:pt x="70" y="0"/>
                    <a:pt x="70" y="0"/>
                    <a:pt x="70" y="0"/>
                  </a:cubicBezTo>
                  <a:cubicBezTo>
                    <a:pt x="109" y="0"/>
                    <a:pt x="141" y="32"/>
                    <a:pt x="141" y="70"/>
                  </a:cubicBezTo>
                  <a:cubicBezTo>
                    <a:pt x="141" y="72"/>
                    <a:pt x="141" y="72"/>
                    <a:pt x="141" y="72"/>
                  </a:cubicBezTo>
                  <a:cubicBezTo>
                    <a:pt x="141" y="110"/>
                    <a:pt x="109" y="142"/>
                    <a:pt x="70" y="142"/>
                  </a:cubicBezTo>
                  <a:cubicBezTo>
                    <a:pt x="70" y="142"/>
                    <a:pt x="70" y="142"/>
                    <a:pt x="70" y="142"/>
                  </a:cubicBezTo>
                  <a:cubicBezTo>
                    <a:pt x="32" y="142"/>
                    <a:pt x="0" y="110"/>
                    <a:pt x="0"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baseline="0" dirty="0">
                <a:latin typeface="Huawei Sans" panose="020C0503030203020204" pitchFamily="34" charset="0"/>
                <a:ea typeface="方正兰亭黑简体" panose="02000000000000000000" pitchFamily="2" charset="-122"/>
              </a:endParaRPr>
            </a:p>
          </p:txBody>
        </p:sp>
      </p:grpSp>
    </p:spTree>
    <p:extLst>
      <p:ext uri="{BB962C8B-B14F-4D97-AF65-F5344CB8AC3E}">
        <p14:creationId xmlns:p14="http://schemas.microsoft.com/office/powerpoint/2010/main" val="266491002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4#学习推荐(可选)">
    <p:spTree>
      <p:nvGrpSpPr>
        <p:cNvPr id="1" name=""/>
        <p:cNvGrpSpPr/>
        <p:nvPr/>
      </p:nvGrpSpPr>
      <p:grpSpPr>
        <a:xfrm>
          <a:off x="0" y="0"/>
          <a:ext cx="0" cy="0"/>
          <a:chOff x="0" y="0"/>
          <a:chExt cx="0" cy="0"/>
        </a:xfrm>
      </p:grpSpPr>
      <p:sp>
        <p:nvSpPr>
          <p:cNvPr id="14" name="文本占位符 6"/>
          <p:cNvSpPr>
            <a:spLocks noGrp="1"/>
          </p:cNvSpPr>
          <p:nvPr>
            <p:ph type="body" sz="quarter" idx="10"/>
          </p:nvPr>
        </p:nvSpPr>
        <p:spPr>
          <a:xfrm>
            <a:off x="451878" y="1242452"/>
            <a:ext cx="11306175" cy="4680000"/>
          </a:xfrm>
          <a:prstGeom prst="rect">
            <a:avLst/>
          </a:prstGeom>
        </p:spPr>
        <p:txBody>
          <a:bodyPr/>
          <a:lstStyle>
            <a:lvl1pPr algn="just">
              <a:defRPr baseline="0">
                <a:latin typeface="Huawei Sans" panose="020C0503030203020204" pitchFamily="34" charset="0"/>
                <a:ea typeface="方正兰亭黑简体" panose="02000000000000000000" pitchFamily="2" charset="-122"/>
                <a:cs typeface="Huawei Sans" panose="020C0503030203020204" pitchFamily="34" charset="0"/>
              </a:defRPr>
            </a:lvl1pPr>
          </a:lstStyle>
          <a:p>
            <a:endParaRPr lang="zh-CN" altLang="en-US" dirty="0"/>
          </a:p>
        </p:txBody>
      </p:sp>
      <p:sp>
        <p:nvSpPr>
          <p:cNvPr id="15" name="TextBox 10">
            <a:extLst>
              <a:ext uri="{FF2B5EF4-FFF2-40B4-BE49-F238E27FC236}">
                <a16:creationId xmlns:a16="http://schemas.microsoft.com/office/drawing/2014/main" id="{18ED692C-39CB-4AC0-81F6-D21CDD086EE4}"/>
              </a:ext>
            </a:extLst>
          </p:cNvPr>
          <p:cNvSpPr txBox="1"/>
          <p:nvPr userDrawn="1"/>
        </p:nvSpPr>
        <p:spPr bwMode="auto">
          <a:xfrm>
            <a:off x="1595500" y="408779"/>
            <a:ext cx="5040560" cy="639559"/>
          </a:xfrm>
          <a:prstGeom prst="rect">
            <a:avLst/>
          </a:prstGeom>
          <a:noFill/>
          <a:ln w="9525">
            <a:noFill/>
            <a:miter lim="800000"/>
            <a:headEnd/>
            <a:tailEnd/>
          </a:ln>
        </p:spPr>
        <p:txBody>
          <a:bodyPr wrap="square" lIns="99980" tIns="49987" rIns="99980" bIns="49987" rtlCol="0">
            <a:spAutoFit/>
          </a:bodyPr>
          <a:lstStyle/>
          <a:p>
            <a:pPr algn="l" defTabSz="1001624" rtl="0" eaLnBrk="0" fontAlgn="ctr" hangingPunct="0">
              <a:spcBef>
                <a:spcPct val="0"/>
              </a:spcBef>
              <a:spcAft>
                <a:spcPct val="0"/>
              </a:spcAft>
            </a:pPr>
            <a:r>
              <a:rPr lang="en-US" altLang="zh-CN" sz="3500" b="1" kern="1200" baseline="0" dirty="0">
                <a:solidFill>
                  <a:schemeClr val="tx1">
                    <a:lumMod val="75000"/>
                    <a:lumOff val="25000"/>
                  </a:schemeClr>
                </a:solidFill>
                <a:latin typeface="Huawei Sans" panose="020C0503030203020204" pitchFamily="34" charset="0"/>
                <a:ea typeface="方正兰亭黑简体" panose="02000000000000000000" pitchFamily="2" charset="-122"/>
                <a:cs typeface="Huawei Sans" panose="020C0503030203020204" pitchFamily="34" charset="0"/>
              </a:rPr>
              <a:t>Recommendations</a:t>
            </a:r>
          </a:p>
        </p:txBody>
      </p:sp>
      <p:sp>
        <p:nvSpPr>
          <p:cNvPr id="16" name="Freeform 9"/>
          <p:cNvSpPr>
            <a:spLocks/>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baseline="0" dirty="0">
              <a:latin typeface="Huawei Sans" panose="020C0503030203020204" pitchFamily="34" charset="0"/>
              <a:ea typeface="方正兰亭黑简体" panose="02000000000000000000" pitchFamily="2" charset="-122"/>
            </a:endParaRPr>
          </a:p>
        </p:txBody>
      </p:sp>
      <p:sp>
        <p:nvSpPr>
          <p:cNvPr id="17" name="Freeform 11"/>
          <p:cNvSpPr>
            <a:spLocks/>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baseline="0" dirty="0">
              <a:latin typeface="Huawei Sans" panose="020C0503030203020204" pitchFamily="34" charset="0"/>
              <a:ea typeface="方正兰亭黑简体" panose="02000000000000000000" pitchFamily="2" charset="-122"/>
            </a:endParaRPr>
          </a:p>
        </p:txBody>
      </p:sp>
      <p:grpSp>
        <p:nvGrpSpPr>
          <p:cNvPr id="18" name="组合 17"/>
          <p:cNvGrpSpPr/>
          <p:nvPr userDrawn="1"/>
        </p:nvGrpSpPr>
        <p:grpSpPr>
          <a:xfrm>
            <a:off x="515380" y="456929"/>
            <a:ext cx="461963" cy="485190"/>
            <a:chOff x="-779463" y="1835151"/>
            <a:chExt cx="1136650" cy="1193799"/>
          </a:xfrm>
          <a:solidFill>
            <a:schemeClr val="bg1"/>
          </a:solidFill>
        </p:grpSpPr>
        <p:sp>
          <p:nvSpPr>
            <p:cNvPr id="19" name="Freeform 6"/>
            <p:cNvSpPr>
              <a:spLocks/>
            </p:cNvSpPr>
            <p:nvPr/>
          </p:nvSpPr>
          <p:spPr bwMode="auto">
            <a:xfrm>
              <a:off x="-727075" y="2262188"/>
              <a:ext cx="1031875" cy="625475"/>
            </a:xfrm>
            <a:custGeom>
              <a:avLst/>
              <a:gdLst>
                <a:gd name="T0" fmla="*/ 946 w 968"/>
                <a:gd name="T1" fmla="*/ 587 h 587"/>
                <a:gd name="T2" fmla="*/ 22 w 968"/>
                <a:gd name="T3" fmla="*/ 587 h 587"/>
                <a:gd name="T4" fmla="*/ 0 w 968"/>
                <a:gd name="T5" fmla="*/ 565 h 587"/>
                <a:gd name="T6" fmla="*/ 0 w 968"/>
                <a:gd name="T7" fmla="*/ 63 h 587"/>
                <a:gd name="T8" fmla="*/ 62 w 968"/>
                <a:gd name="T9" fmla="*/ 0 h 587"/>
                <a:gd name="T10" fmla="*/ 104 w 968"/>
                <a:gd name="T11" fmla="*/ 0 h 587"/>
                <a:gd name="T12" fmla="*/ 126 w 968"/>
                <a:gd name="T13" fmla="*/ 22 h 587"/>
                <a:gd name="T14" fmla="*/ 104 w 968"/>
                <a:gd name="T15" fmla="*/ 43 h 587"/>
                <a:gd name="T16" fmla="*/ 62 w 968"/>
                <a:gd name="T17" fmla="*/ 43 h 587"/>
                <a:gd name="T18" fmla="*/ 43 w 968"/>
                <a:gd name="T19" fmla="*/ 63 h 587"/>
                <a:gd name="T20" fmla="*/ 43 w 968"/>
                <a:gd name="T21" fmla="*/ 544 h 587"/>
                <a:gd name="T22" fmla="*/ 925 w 968"/>
                <a:gd name="T23" fmla="*/ 544 h 587"/>
                <a:gd name="T24" fmla="*/ 925 w 968"/>
                <a:gd name="T25" fmla="*/ 63 h 587"/>
                <a:gd name="T26" fmla="*/ 906 w 968"/>
                <a:gd name="T27" fmla="*/ 43 h 587"/>
                <a:gd name="T28" fmla="*/ 859 w 968"/>
                <a:gd name="T29" fmla="*/ 43 h 587"/>
                <a:gd name="T30" fmla="*/ 837 w 968"/>
                <a:gd name="T31" fmla="*/ 22 h 587"/>
                <a:gd name="T32" fmla="*/ 859 w 968"/>
                <a:gd name="T33" fmla="*/ 0 h 587"/>
                <a:gd name="T34" fmla="*/ 906 w 968"/>
                <a:gd name="T35" fmla="*/ 0 h 587"/>
                <a:gd name="T36" fmla="*/ 968 w 968"/>
                <a:gd name="T37" fmla="*/ 63 h 587"/>
                <a:gd name="T38" fmla="*/ 968 w 968"/>
                <a:gd name="T39" fmla="*/ 565 h 587"/>
                <a:gd name="T40" fmla="*/ 946 w 968"/>
                <a:gd name="T41" fmla="*/ 587 h 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68" h="587">
                  <a:moveTo>
                    <a:pt x="946" y="587"/>
                  </a:moveTo>
                  <a:cubicBezTo>
                    <a:pt x="22" y="587"/>
                    <a:pt x="22" y="587"/>
                    <a:pt x="22" y="587"/>
                  </a:cubicBezTo>
                  <a:cubicBezTo>
                    <a:pt x="10" y="587"/>
                    <a:pt x="0" y="577"/>
                    <a:pt x="0" y="565"/>
                  </a:cubicBezTo>
                  <a:cubicBezTo>
                    <a:pt x="0" y="63"/>
                    <a:pt x="0" y="63"/>
                    <a:pt x="0" y="63"/>
                  </a:cubicBezTo>
                  <a:cubicBezTo>
                    <a:pt x="0" y="28"/>
                    <a:pt x="28" y="0"/>
                    <a:pt x="62" y="0"/>
                  </a:cubicBezTo>
                  <a:cubicBezTo>
                    <a:pt x="104" y="0"/>
                    <a:pt x="104" y="0"/>
                    <a:pt x="104" y="0"/>
                  </a:cubicBezTo>
                  <a:cubicBezTo>
                    <a:pt x="116" y="0"/>
                    <a:pt x="126" y="10"/>
                    <a:pt x="126" y="22"/>
                  </a:cubicBezTo>
                  <a:cubicBezTo>
                    <a:pt x="126" y="34"/>
                    <a:pt x="116" y="43"/>
                    <a:pt x="104" y="43"/>
                  </a:cubicBezTo>
                  <a:cubicBezTo>
                    <a:pt x="62" y="43"/>
                    <a:pt x="62" y="43"/>
                    <a:pt x="62" y="43"/>
                  </a:cubicBezTo>
                  <a:cubicBezTo>
                    <a:pt x="52" y="43"/>
                    <a:pt x="43" y="52"/>
                    <a:pt x="43" y="63"/>
                  </a:cubicBezTo>
                  <a:cubicBezTo>
                    <a:pt x="43" y="544"/>
                    <a:pt x="43" y="544"/>
                    <a:pt x="43" y="544"/>
                  </a:cubicBezTo>
                  <a:cubicBezTo>
                    <a:pt x="925" y="544"/>
                    <a:pt x="925" y="544"/>
                    <a:pt x="925" y="544"/>
                  </a:cubicBezTo>
                  <a:cubicBezTo>
                    <a:pt x="925" y="63"/>
                    <a:pt x="925" y="63"/>
                    <a:pt x="925" y="63"/>
                  </a:cubicBezTo>
                  <a:cubicBezTo>
                    <a:pt x="925" y="52"/>
                    <a:pt x="916" y="43"/>
                    <a:pt x="906" y="43"/>
                  </a:cubicBezTo>
                  <a:cubicBezTo>
                    <a:pt x="859" y="43"/>
                    <a:pt x="859" y="43"/>
                    <a:pt x="859" y="43"/>
                  </a:cubicBezTo>
                  <a:cubicBezTo>
                    <a:pt x="847" y="43"/>
                    <a:pt x="837" y="34"/>
                    <a:pt x="837" y="22"/>
                  </a:cubicBezTo>
                  <a:cubicBezTo>
                    <a:pt x="837" y="10"/>
                    <a:pt x="847" y="0"/>
                    <a:pt x="859" y="0"/>
                  </a:cubicBezTo>
                  <a:cubicBezTo>
                    <a:pt x="906" y="0"/>
                    <a:pt x="906" y="0"/>
                    <a:pt x="906" y="0"/>
                  </a:cubicBezTo>
                  <a:cubicBezTo>
                    <a:pt x="940" y="0"/>
                    <a:pt x="968" y="28"/>
                    <a:pt x="968" y="63"/>
                  </a:cubicBezTo>
                  <a:cubicBezTo>
                    <a:pt x="968" y="565"/>
                    <a:pt x="968" y="565"/>
                    <a:pt x="968" y="565"/>
                  </a:cubicBezTo>
                  <a:cubicBezTo>
                    <a:pt x="968" y="577"/>
                    <a:pt x="958" y="587"/>
                    <a:pt x="946" y="5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baseline="0" dirty="0">
                <a:latin typeface="Huawei Sans" panose="020C0503030203020204" pitchFamily="34" charset="0"/>
                <a:ea typeface="方正兰亭黑简体" panose="02000000000000000000" pitchFamily="2" charset="-122"/>
              </a:endParaRPr>
            </a:p>
          </p:txBody>
        </p:sp>
        <p:sp>
          <p:nvSpPr>
            <p:cNvPr id="20" name="Freeform 7"/>
            <p:cNvSpPr>
              <a:spLocks noEditPoints="1"/>
            </p:cNvSpPr>
            <p:nvPr/>
          </p:nvSpPr>
          <p:spPr bwMode="auto">
            <a:xfrm>
              <a:off x="-779463" y="2841625"/>
              <a:ext cx="1136650" cy="187325"/>
            </a:xfrm>
            <a:custGeom>
              <a:avLst/>
              <a:gdLst>
                <a:gd name="T0" fmla="*/ 1024 w 1066"/>
                <a:gd name="T1" fmla="*/ 176 h 176"/>
                <a:gd name="T2" fmla="*/ 42 w 1066"/>
                <a:gd name="T3" fmla="*/ 176 h 176"/>
                <a:gd name="T4" fmla="*/ 0 w 1066"/>
                <a:gd name="T5" fmla="*/ 134 h 176"/>
                <a:gd name="T6" fmla="*/ 0 w 1066"/>
                <a:gd name="T7" fmla="*/ 42 h 176"/>
                <a:gd name="T8" fmla="*/ 42 w 1066"/>
                <a:gd name="T9" fmla="*/ 0 h 176"/>
                <a:gd name="T10" fmla="*/ 1024 w 1066"/>
                <a:gd name="T11" fmla="*/ 0 h 176"/>
                <a:gd name="T12" fmla="*/ 1066 w 1066"/>
                <a:gd name="T13" fmla="*/ 42 h 176"/>
                <a:gd name="T14" fmla="*/ 1066 w 1066"/>
                <a:gd name="T15" fmla="*/ 134 h 176"/>
                <a:gd name="T16" fmla="*/ 1024 w 1066"/>
                <a:gd name="T17" fmla="*/ 176 h 176"/>
                <a:gd name="T18" fmla="*/ 1023 w 1066"/>
                <a:gd name="T19" fmla="*/ 42 h 176"/>
                <a:gd name="T20" fmla="*/ 42 w 1066"/>
                <a:gd name="T21" fmla="*/ 43 h 176"/>
                <a:gd name="T22" fmla="*/ 43 w 1066"/>
                <a:gd name="T23" fmla="*/ 134 h 176"/>
                <a:gd name="T24" fmla="*/ 1023 w 1066"/>
                <a:gd name="T25" fmla="*/ 133 h 176"/>
                <a:gd name="T26" fmla="*/ 1023 w 1066"/>
                <a:gd name="T27" fmla="*/ 42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66" h="176">
                  <a:moveTo>
                    <a:pt x="1024" y="176"/>
                  </a:moveTo>
                  <a:cubicBezTo>
                    <a:pt x="42" y="176"/>
                    <a:pt x="42" y="176"/>
                    <a:pt x="42" y="176"/>
                  </a:cubicBezTo>
                  <a:cubicBezTo>
                    <a:pt x="19" y="176"/>
                    <a:pt x="0" y="157"/>
                    <a:pt x="0" y="134"/>
                  </a:cubicBezTo>
                  <a:cubicBezTo>
                    <a:pt x="0" y="42"/>
                    <a:pt x="0" y="42"/>
                    <a:pt x="0" y="42"/>
                  </a:cubicBezTo>
                  <a:cubicBezTo>
                    <a:pt x="0" y="18"/>
                    <a:pt x="19" y="0"/>
                    <a:pt x="42" y="0"/>
                  </a:cubicBezTo>
                  <a:cubicBezTo>
                    <a:pt x="1024" y="0"/>
                    <a:pt x="1024" y="0"/>
                    <a:pt x="1024" y="0"/>
                  </a:cubicBezTo>
                  <a:cubicBezTo>
                    <a:pt x="1047" y="0"/>
                    <a:pt x="1066" y="18"/>
                    <a:pt x="1066" y="42"/>
                  </a:cubicBezTo>
                  <a:cubicBezTo>
                    <a:pt x="1066" y="134"/>
                    <a:pt x="1066" y="134"/>
                    <a:pt x="1066" y="134"/>
                  </a:cubicBezTo>
                  <a:cubicBezTo>
                    <a:pt x="1066" y="157"/>
                    <a:pt x="1047" y="176"/>
                    <a:pt x="1024" y="176"/>
                  </a:cubicBezTo>
                  <a:close/>
                  <a:moveTo>
                    <a:pt x="1023" y="42"/>
                  </a:moveTo>
                  <a:cubicBezTo>
                    <a:pt x="42" y="43"/>
                    <a:pt x="42" y="43"/>
                    <a:pt x="42" y="43"/>
                  </a:cubicBezTo>
                  <a:cubicBezTo>
                    <a:pt x="43" y="134"/>
                    <a:pt x="43" y="134"/>
                    <a:pt x="43" y="134"/>
                  </a:cubicBezTo>
                  <a:cubicBezTo>
                    <a:pt x="1023" y="133"/>
                    <a:pt x="1023" y="133"/>
                    <a:pt x="1023" y="133"/>
                  </a:cubicBezTo>
                  <a:lnTo>
                    <a:pt x="1023"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baseline="0" dirty="0">
                <a:latin typeface="Huawei Sans" panose="020C0503030203020204" pitchFamily="34" charset="0"/>
                <a:ea typeface="方正兰亭黑简体" panose="02000000000000000000" pitchFamily="2" charset="-122"/>
              </a:endParaRPr>
            </a:p>
          </p:txBody>
        </p:sp>
        <p:sp>
          <p:nvSpPr>
            <p:cNvPr id="21" name="Freeform 8"/>
            <p:cNvSpPr>
              <a:spLocks/>
            </p:cNvSpPr>
            <p:nvPr/>
          </p:nvSpPr>
          <p:spPr bwMode="auto">
            <a:xfrm>
              <a:off x="-303213" y="2911475"/>
              <a:ext cx="184150" cy="46037"/>
            </a:xfrm>
            <a:custGeom>
              <a:avLst/>
              <a:gdLst>
                <a:gd name="T0" fmla="*/ 151 w 172"/>
                <a:gd name="T1" fmla="*/ 43 h 43"/>
                <a:gd name="T2" fmla="*/ 21 w 172"/>
                <a:gd name="T3" fmla="*/ 43 h 43"/>
                <a:gd name="T4" fmla="*/ 0 w 172"/>
                <a:gd name="T5" fmla="*/ 22 h 43"/>
                <a:gd name="T6" fmla="*/ 21 w 172"/>
                <a:gd name="T7" fmla="*/ 0 h 43"/>
                <a:gd name="T8" fmla="*/ 151 w 172"/>
                <a:gd name="T9" fmla="*/ 0 h 43"/>
                <a:gd name="T10" fmla="*/ 172 w 172"/>
                <a:gd name="T11" fmla="*/ 22 h 43"/>
                <a:gd name="T12" fmla="*/ 151 w 172"/>
                <a:gd name="T13" fmla="*/ 43 h 43"/>
              </a:gdLst>
              <a:ahLst/>
              <a:cxnLst>
                <a:cxn ang="0">
                  <a:pos x="T0" y="T1"/>
                </a:cxn>
                <a:cxn ang="0">
                  <a:pos x="T2" y="T3"/>
                </a:cxn>
                <a:cxn ang="0">
                  <a:pos x="T4" y="T5"/>
                </a:cxn>
                <a:cxn ang="0">
                  <a:pos x="T6" y="T7"/>
                </a:cxn>
                <a:cxn ang="0">
                  <a:pos x="T8" y="T9"/>
                </a:cxn>
                <a:cxn ang="0">
                  <a:pos x="T10" y="T11"/>
                </a:cxn>
                <a:cxn ang="0">
                  <a:pos x="T12" y="T13"/>
                </a:cxn>
              </a:cxnLst>
              <a:rect l="0" t="0" r="r" b="b"/>
              <a:pathLst>
                <a:path w="172" h="43">
                  <a:moveTo>
                    <a:pt x="151" y="43"/>
                  </a:moveTo>
                  <a:cubicBezTo>
                    <a:pt x="21" y="43"/>
                    <a:pt x="21" y="43"/>
                    <a:pt x="21" y="43"/>
                  </a:cubicBezTo>
                  <a:cubicBezTo>
                    <a:pt x="10" y="43"/>
                    <a:pt x="0" y="34"/>
                    <a:pt x="0" y="22"/>
                  </a:cubicBezTo>
                  <a:cubicBezTo>
                    <a:pt x="0" y="10"/>
                    <a:pt x="10" y="0"/>
                    <a:pt x="21" y="0"/>
                  </a:cubicBezTo>
                  <a:cubicBezTo>
                    <a:pt x="151" y="0"/>
                    <a:pt x="151" y="0"/>
                    <a:pt x="151" y="0"/>
                  </a:cubicBezTo>
                  <a:cubicBezTo>
                    <a:pt x="162" y="0"/>
                    <a:pt x="172" y="10"/>
                    <a:pt x="172" y="22"/>
                  </a:cubicBezTo>
                  <a:cubicBezTo>
                    <a:pt x="172" y="34"/>
                    <a:pt x="162" y="43"/>
                    <a:pt x="151"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baseline="0" dirty="0">
                <a:latin typeface="Huawei Sans" panose="020C0503030203020204" pitchFamily="34" charset="0"/>
                <a:ea typeface="方正兰亭黑简体" panose="02000000000000000000" pitchFamily="2" charset="-122"/>
              </a:endParaRPr>
            </a:p>
          </p:txBody>
        </p:sp>
        <p:sp>
          <p:nvSpPr>
            <p:cNvPr id="22" name="Freeform 9"/>
            <p:cNvSpPr>
              <a:spLocks noEditPoints="1"/>
            </p:cNvSpPr>
            <p:nvPr/>
          </p:nvSpPr>
          <p:spPr bwMode="auto">
            <a:xfrm>
              <a:off x="-568325" y="1835151"/>
              <a:ext cx="712788" cy="852487"/>
            </a:xfrm>
            <a:custGeom>
              <a:avLst/>
              <a:gdLst>
                <a:gd name="T0" fmla="*/ 335 w 668"/>
                <a:gd name="T1" fmla="*/ 800 h 800"/>
                <a:gd name="T2" fmla="*/ 316 w 668"/>
                <a:gd name="T3" fmla="*/ 789 h 800"/>
                <a:gd name="T4" fmla="*/ 246 w 668"/>
                <a:gd name="T5" fmla="*/ 662 h 800"/>
                <a:gd name="T6" fmla="*/ 57 w 668"/>
                <a:gd name="T7" fmla="*/ 508 h 800"/>
                <a:gd name="T8" fmla="*/ 49 w 668"/>
                <a:gd name="T9" fmla="*/ 492 h 800"/>
                <a:gd name="T10" fmla="*/ 84 w 668"/>
                <a:gd name="T11" fmla="*/ 168 h 800"/>
                <a:gd name="T12" fmla="*/ 202 w 668"/>
                <a:gd name="T13" fmla="*/ 73 h 800"/>
                <a:gd name="T14" fmla="*/ 621 w 668"/>
                <a:gd name="T15" fmla="*/ 226 h 800"/>
                <a:gd name="T16" fmla="*/ 621 w 668"/>
                <a:gd name="T17" fmla="*/ 226 h 800"/>
                <a:gd name="T18" fmla="*/ 594 w 668"/>
                <a:gd name="T19" fmla="*/ 538 h 800"/>
                <a:gd name="T20" fmla="*/ 468 w 668"/>
                <a:gd name="T21" fmla="*/ 645 h 800"/>
                <a:gd name="T22" fmla="*/ 412 w 668"/>
                <a:gd name="T23" fmla="*/ 665 h 800"/>
                <a:gd name="T24" fmla="*/ 355 w 668"/>
                <a:gd name="T25" fmla="*/ 787 h 800"/>
                <a:gd name="T26" fmla="*/ 336 w 668"/>
                <a:gd name="T27" fmla="*/ 800 h 800"/>
                <a:gd name="T28" fmla="*/ 335 w 668"/>
                <a:gd name="T29" fmla="*/ 800 h 800"/>
                <a:gd name="T30" fmla="*/ 334 w 668"/>
                <a:gd name="T31" fmla="*/ 87 h 800"/>
                <a:gd name="T32" fmla="*/ 220 w 668"/>
                <a:gd name="T33" fmla="*/ 112 h 800"/>
                <a:gd name="T34" fmla="*/ 119 w 668"/>
                <a:gd name="T35" fmla="*/ 194 h 800"/>
                <a:gd name="T36" fmla="*/ 88 w 668"/>
                <a:gd name="T37" fmla="*/ 474 h 800"/>
                <a:gd name="T38" fmla="*/ 95 w 668"/>
                <a:gd name="T39" fmla="*/ 487 h 800"/>
                <a:gd name="T40" fmla="*/ 266 w 668"/>
                <a:gd name="T41" fmla="*/ 622 h 800"/>
                <a:gd name="T42" fmla="*/ 280 w 668"/>
                <a:gd name="T43" fmla="*/ 633 h 800"/>
                <a:gd name="T44" fmla="*/ 333 w 668"/>
                <a:gd name="T45" fmla="*/ 731 h 800"/>
                <a:gd name="T46" fmla="*/ 377 w 668"/>
                <a:gd name="T47" fmla="*/ 637 h 800"/>
                <a:gd name="T48" fmla="*/ 392 w 668"/>
                <a:gd name="T49" fmla="*/ 625 h 800"/>
                <a:gd name="T50" fmla="*/ 450 w 668"/>
                <a:gd name="T51" fmla="*/ 606 h 800"/>
                <a:gd name="T52" fmla="*/ 559 w 668"/>
                <a:gd name="T53" fmla="*/ 514 h 800"/>
                <a:gd name="T54" fmla="*/ 582 w 668"/>
                <a:gd name="T55" fmla="*/ 244 h 800"/>
                <a:gd name="T56" fmla="*/ 582 w 668"/>
                <a:gd name="T57" fmla="*/ 244 h 800"/>
                <a:gd name="T58" fmla="*/ 334 w 668"/>
                <a:gd name="T59" fmla="*/ 87 h 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68" h="800">
                  <a:moveTo>
                    <a:pt x="335" y="800"/>
                  </a:moveTo>
                  <a:cubicBezTo>
                    <a:pt x="327" y="800"/>
                    <a:pt x="320" y="796"/>
                    <a:pt x="316" y="789"/>
                  </a:cubicBezTo>
                  <a:cubicBezTo>
                    <a:pt x="246" y="662"/>
                    <a:pt x="246" y="662"/>
                    <a:pt x="246" y="662"/>
                  </a:cubicBezTo>
                  <a:cubicBezTo>
                    <a:pt x="165" y="638"/>
                    <a:pt x="97" y="582"/>
                    <a:pt x="57" y="508"/>
                  </a:cubicBezTo>
                  <a:cubicBezTo>
                    <a:pt x="54" y="502"/>
                    <a:pt x="52" y="497"/>
                    <a:pt x="49" y="492"/>
                  </a:cubicBezTo>
                  <a:cubicBezTo>
                    <a:pt x="0" y="385"/>
                    <a:pt x="13" y="261"/>
                    <a:pt x="84" y="168"/>
                  </a:cubicBezTo>
                  <a:cubicBezTo>
                    <a:pt x="115" y="127"/>
                    <a:pt x="155" y="95"/>
                    <a:pt x="202" y="73"/>
                  </a:cubicBezTo>
                  <a:cubicBezTo>
                    <a:pt x="360" y="0"/>
                    <a:pt x="548" y="69"/>
                    <a:pt x="621" y="226"/>
                  </a:cubicBezTo>
                  <a:cubicBezTo>
                    <a:pt x="621" y="226"/>
                    <a:pt x="621" y="226"/>
                    <a:pt x="621" y="226"/>
                  </a:cubicBezTo>
                  <a:cubicBezTo>
                    <a:pt x="668" y="327"/>
                    <a:pt x="658" y="447"/>
                    <a:pt x="594" y="538"/>
                  </a:cubicBezTo>
                  <a:cubicBezTo>
                    <a:pt x="563" y="584"/>
                    <a:pt x="519" y="621"/>
                    <a:pt x="468" y="645"/>
                  </a:cubicBezTo>
                  <a:cubicBezTo>
                    <a:pt x="450" y="653"/>
                    <a:pt x="431" y="660"/>
                    <a:pt x="412" y="665"/>
                  </a:cubicBezTo>
                  <a:cubicBezTo>
                    <a:pt x="355" y="787"/>
                    <a:pt x="355" y="787"/>
                    <a:pt x="355" y="787"/>
                  </a:cubicBezTo>
                  <a:cubicBezTo>
                    <a:pt x="351" y="795"/>
                    <a:pt x="344" y="800"/>
                    <a:pt x="336" y="800"/>
                  </a:cubicBezTo>
                  <a:cubicBezTo>
                    <a:pt x="335" y="800"/>
                    <a:pt x="335" y="800"/>
                    <a:pt x="335" y="800"/>
                  </a:cubicBezTo>
                  <a:close/>
                  <a:moveTo>
                    <a:pt x="334" y="87"/>
                  </a:moveTo>
                  <a:cubicBezTo>
                    <a:pt x="296" y="87"/>
                    <a:pt x="257" y="95"/>
                    <a:pt x="220" y="112"/>
                  </a:cubicBezTo>
                  <a:cubicBezTo>
                    <a:pt x="180" y="131"/>
                    <a:pt x="145" y="159"/>
                    <a:pt x="119" y="194"/>
                  </a:cubicBezTo>
                  <a:cubicBezTo>
                    <a:pt x="57" y="275"/>
                    <a:pt x="45" y="382"/>
                    <a:pt x="88" y="474"/>
                  </a:cubicBezTo>
                  <a:cubicBezTo>
                    <a:pt x="90" y="478"/>
                    <a:pt x="92" y="483"/>
                    <a:pt x="95" y="487"/>
                  </a:cubicBezTo>
                  <a:cubicBezTo>
                    <a:pt x="130" y="554"/>
                    <a:pt x="193" y="603"/>
                    <a:pt x="266" y="622"/>
                  </a:cubicBezTo>
                  <a:cubicBezTo>
                    <a:pt x="272" y="624"/>
                    <a:pt x="277" y="628"/>
                    <a:pt x="280" y="633"/>
                  </a:cubicBezTo>
                  <a:cubicBezTo>
                    <a:pt x="333" y="731"/>
                    <a:pt x="333" y="731"/>
                    <a:pt x="333" y="731"/>
                  </a:cubicBezTo>
                  <a:cubicBezTo>
                    <a:pt x="377" y="637"/>
                    <a:pt x="377" y="637"/>
                    <a:pt x="377" y="637"/>
                  </a:cubicBezTo>
                  <a:cubicBezTo>
                    <a:pt x="380" y="631"/>
                    <a:pt x="386" y="626"/>
                    <a:pt x="392" y="625"/>
                  </a:cubicBezTo>
                  <a:cubicBezTo>
                    <a:pt x="413" y="621"/>
                    <a:pt x="432" y="614"/>
                    <a:pt x="450" y="606"/>
                  </a:cubicBezTo>
                  <a:cubicBezTo>
                    <a:pt x="494" y="585"/>
                    <a:pt x="532" y="554"/>
                    <a:pt x="559" y="514"/>
                  </a:cubicBezTo>
                  <a:cubicBezTo>
                    <a:pt x="613" y="435"/>
                    <a:pt x="622" y="331"/>
                    <a:pt x="582" y="244"/>
                  </a:cubicBezTo>
                  <a:cubicBezTo>
                    <a:pt x="582" y="244"/>
                    <a:pt x="582" y="244"/>
                    <a:pt x="582" y="244"/>
                  </a:cubicBezTo>
                  <a:cubicBezTo>
                    <a:pt x="536" y="145"/>
                    <a:pt x="437" y="87"/>
                    <a:pt x="334"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baseline="0" dirty="0">
                <a:latin typeface="Huawei Sans" panose="020C0503030203020204" pitchFamily="34" charset="0"/>
                <a:ea typeface="方正兰亭黑简体" panose="02000000000000000000" pitchFamily="2" charset="-122"/>
              </a:endParaRPr>
            </a:p>
          </p:txBody>
        </p:sp>
        <p:sp>
          <p:nvSpPr>
            <p:cNvPr id="23" name="Freeform 10"/>
            <p:cNvSpPr>
              <a:spLocks noEditPoints="1"/>
            </p:cNvSpPr>
            <p:nvPr/>
          </p:nvSpPr>
          <p:spPr bwMode="auto">
            <a:xfrm>
              <a:off x="-354013" y="2181225"/>
              <a:ext cx="280988" cy="187325"/>
            </a:xfrm>
            <a:custGeom>
              <a:avLst/>
              <a:gdLst>
                <a:gd name="T0" fmla="*/ 140 w 263"/>
                <a:gd name="T1" fmla="*/ 177 h 177"/>
                <a:gd name="T2" fmla="*/ 130 w 263"/>
                <a:gd name="T3" fmla="*/ 177 h 177"/>
                <a:gd name="T4" fmla="*/ 2 w 263"/>
                <a:gd name="T5" fmla="*/ 115 h 177"/>
                <a:gd name="T6" fmla="*/ 3 w 263"/>
                <a:gd name="T7" fmla="*/ 21 h 177"/>
                <a:gd name="T8" fmla="*/ 25 w 263"/>
                <a:gd name="T9" fmla="*/ 0 h 177"/>
                <a:gd name="T10" fmla="*/ 46 w 263"/>
                <a:gd name="T11" fmla="*/ 21 h 177"/>
                <a:gd name="T12" fmla="*/ 45 w 263"/>
                <a:gd name="T13" fmla="*/ 113 h 177"/>
                <a:gd name="T14" fmla="*/ 131 w 263"/>
                <a:gd name="T15" fmla="*/ 134 h 177"/>
                <a:gd name="T16" fmla="*/ 218 w 263"/>
                <a:gd name="T17" fmla="*/ 119 h 177"/>
                <a:gd name="T18" fmla="*/ 220 w 263"/>
                <a:gd name="T19" fmla="*/ 27 h 177"/>
                <a:gd name="T20" fmla="*/ 242 w 263"/>
                <a:gd name="T21" fmla="*/ 6 h 177"/>
                <a:gd name="T22" fmla="*/ 263 w 263"/>
                <a:gd name="T23" fmla="*/ 28 h 177"/>
                <a:gd name="T24" fmla="*/ 261 w 263"/>
                <a:gd name="T25" fmla="*/ 122 h 177"/>
                <a:gd name="T26" fmla="*/ 214 w 263"/>
                <a:gd name="T27" fmla="*/ 168 h 177"/>
                <a:gd name="T28" fmla="*/ 140 w 263"/>
                <a:gd name="T29" fmla="*/ 177 h 177"/>
                <a:gd name="T30" fmla="*/ 45 w 263"/>
                <a:gd name="T31" fmla="*/ 116 h 177"/>
                <a:gd name="T32" fmla="*/ 45 w 263"/>
                <a:gd name="T33" fmla="*/ 116 h 177"/>
                <a:gd name="T34" fmla="*/ 45 w 263"/>
                <a:gd name="T35" fmla="*/ 116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3" h="177">
                  <a:moveTo>
                    <a:pt x="140" y="177"/>
                  </a:moveTo>
                  <a:cubicBezTo>
                    <a:pt x="137" y="177"/>
                    <a:pt x="133" y="177"/>
                    <a:pt x="130" y="177"/>
                  </a:cubicBezTo>
                  <a:cubicBezTo>
                    <a:pt x="65" y="175"/>
                    <a:pt x="0" y="155"/>
                    <a:pt x="2" y="115"/>
                  </a:cubicBezTo>
                  <a:cubicBezTo>
                    <a:pt x="3" y="21"/>
                    <a:pt x="3" y="21"/>
                    <a:pt x="3" y="21"/>
                  </a:cubicBezTo>
                  <a:cubicBezTo>
                    <a:pt x="3" y="9"/>
                    <a:pt x="14" y="0"/>
                    <a:pt x="25" y="0"/>
                  </a:cubicBezTo>
                  <a:cubicBezTo>
                    <a:pt x="37" y="0"/>
                    <a:pt x="47" y="10"/>
                    <a:pt x="46" y="21"/>
                  </a:cubicBezTo>
                  <a:cubicBezTo>
                    <a:pt x="45" y="113"/>
                    <a:pt x="45" y="113"/>
                    <a:pt x="45" y="113"/>
                  </a:cubicBezTo>
                  <a:cubicBezTo>
                    <a:pt x="51" y="120"/>
                    <a:pt x="82" y="133"/>
                    <a:pt x="131" y="134"/>
                  </a:cubicBezTo>
                  <a:cubicBezTo>
                    <a:pt x="180" y="136"/>
                    <a:pt x="211" y="125"/>
                    <a:pt x="218" y="119"/>
                  </a:cubicBezTo>
                  <a:cubicBezTo>
                    <a:pt x="220" y="27"/>
                    <a:pt x="220" y="27"/>
                    <a:pt x="220" y="27"/>
                  </a:cubicBezTo>
                  <a:cubicBezTo>
                    <a:pt x="220" y="15"/>
                    <a:pt x="231" y="5"/>
                    <a:pt x="242" y="6"/>
                  </a:cubicBezTo>
                  <a:cubicBezTo>
                    <a:pt x="254" y="6"/>
                    <a:pt x="263" y="16"/>
                    <a:pt x="263" y="28"/>
                  </a:cubicBezTo>
                  <a:cubicBezTo>
                    <a:pt x="261" y="122"/>
                    <a:pt x="261" y="122"/>
                    <a:pt x="261" y="122"/>
                  </a:cubicBezTo>
                  <a:cubicBezTo>
                    <a:pt x="261" y="136"/>
                    <a:pt x="252" y="156"/>
                    <a:pt x="214" y="168"/>
                  </a:cubicBezTo>
                  <a:cubicBezTo>
                    <a:pt x="193" y="174"/>
                    <a:pt x="167" y="177"/>
                    <a:pt x="140" y="177"/>
                  </a:cubicBezTo>
                  <a:close/>
                  <a:moveTo>
                    <a:pt x="45" y="116"/>
                  </a:moveTo>
                  <a:cubicBezTo>
                    <a:pt x="45" y="116"/>
                    <a:pt x="45" y="116"/>
                    <a:pt x="45" y="116"/>
                  </a:cubicBezTo>
                  <a:cubicBezTo>
                    <a:pt x="45" y="116"/>
                    <a:pt x="45" y="116"/>
                    <a:pt x="45" y="1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baseline="0" dirty="0">
                <a:latin typeface="Huawei Sans" panose="020C0503030203020204" pitchFamily="34" charset="0"/>
                <a:ea typeface="方正兰亭黑简体" panose="02000000000000000000" pitchFamily="2" charset="-122"/>
              </a:endParaRPr>
            </a:p>
          </p:txBody>
        </p:sp>
        <p:sp>
          <p:nvSpPr>
            <p:cNvPr id="24" name="Freeform 11"/>
            <p:cNvSpPr>
              <a:spLocks noEditPoints="1"/>
            </p:cNvSpPr>
            <p:nvPr/>
          </p:nvSpPr>
          <p:spPr bwMode="auto">
            <a:xfrm>
              <a:off x="-420688" y="2066925"/>
              <a:ext cx="419100" cy="209550"/>
            </a:xfrm>
            <a:custGeom>
              <a:avLst/>
              <a:gdLst>
                <a:gd name="T0" fmla="*/ 195 w 394"/>
                <a:gd name="T1" fmla="*/ 197 h 197"/>
                <a:gd name="T2" fmla="*/ 186 w 394"/>
                <a:gd name="T3" fmla="*/ 195 h 197"/>
                <a:gd name="T4" fmla="*/ 13 w 394"/>
                <a:gd name="T5" fmla="*/ 117 h 197"/>
                <a:gd name="T6" fmla="*/ 0 w 394"/>
                <a:gd name="T7" fmla="*/ 97 h 197"/>
                <a:gd name="T8" fmla="*/ 14 w 394"/>
                <a:gd name="T9" fmla="*/ 77 h 197"/>
                <a:gd name="T10" fmla="*/ 191 w 394"/>
                <a:gd name="T11" fmla="*/ 2 h 197"/>
                <a:gd name="T12" fmla="*/ 209 w 394"/>
                <a:gd name="T13" fmla="*/ 3 h 197"/>
                <a:gd name="T14" fmla="*/ 382 w 394"/>
                <a:gd name="T15" fmla="*/ 88 h 197"/>
                <a:gd name="T16" fmla="*/ 394 w 394"/>
                <a:gd name="T17" fmla="*/ 108 h 197"/>
                <a:gd name="T18" fmla="*/ 380 w 394"/>
                <a:gd name="T19" fmla="*/ 128 h 197"/>
                <a:gd name="T20" fmla="*/ 203 w 394"/>
                <a:gd name="T21" fmla="*/ 195 h 197"/>
                <a:gd name="T22" fmla="*/ 195 w 394"/>
                <a:gd name="T23" fmla="*/ 197 h 197"/>
                <a:gd name="T24" fmla="*/ 76 w 394"/>
                <a:gd name="T25" fmla="*/ 98 h 197"/>
                <a:gd name="T26" fmla="*/ 196 w 394"/>
                <a:gd name="T27" fmla="*/ 152 h 197"/>
                <a:gd name="T28" fmla="*/ 318 w 394"/>
                <a:gd name="T29" fmla="*/ 105 h 197"/>
                <a:gd name="T30" fmla="*/ 199 w 394"/>
                <a:gd name="T31" fmla="*/ 46 h 197"/>
                <a:gd name="T32" fmla="*/ 76 w 394"/>
                <a:gd name="T33" fmla="*/ 98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4" h="197">
                  <a:moveTo>
                    <a:pt x="195" y="197"/>
                  </a:moveTo>
                  <a:cubicBezTo>
                    <a:pt x="192" y="197"/>
                    <a:pt x="189" y="196"/>
                    <a:pt x="186" y="195"/>
                  </a:cubicBezTo>
                  <a:cubicBezTo>
                    <a:pt x="13" y="117"/>
                    <a:pt x="13" y="117"/>
                    <a:pt x="13" y="117"/>
                  </a:cubicBezTo>
                  <a:cubicBezTo>
                    <a:pt x="5" y="113"/>
                    <a:pt x="0" y="105"/>
                    <a:pt x="0" y="97"/>
                  </a:cubicBezTo>
                  <a:cubicBezTo>
                    <a:pt x="1" y="88"/>
                    <a:pt x="6" y="80"/>
                    <a:pt x="14" y="77"/>
                  </a:cubicBezTo>
                  <a:cubicBezTo>
                    <a:pt x="191" y="2"/>
                    <a:pt x="191" y="2"/>
                    <a:pt x="191" y="2"/>
                  </a:cubicBezTo>
                  <a:cubicBezTo>
                    <a:pt x="197" y="0"/>
                    <a:pt x="203" y="0"/>
                    <a:pt x="209" y="3"/>
                  </a:cubicBezTo>
                  <a:cubicBezTo>
                    <a:pt x="382" y="88"/>
                    <a:pt x="382" y="88"/>
                    <a:pt x="382" y="88"/>
                  </a:cubicBezTo>
                  <a:cubicBezTo>
                    <a:pt x="389" y="92"/>
                    <a:pt x="394" y="100"/>
                    <a:pt x="394" y="108"/>
                  </a:cubicBezTo>
                  <a:cubicBezTo>
                    <a:pt x="393" y="117"/>
                    <a:pt x="388" y="124"/>
                    <a:pt x="380" y="128"/>
                  </a:cubicBezTo>
                  <a:cubicBezTo>
                    <a:pt x="203" y="195"/>
                    <a:pt x="203" y="195"/>
                    <a:pt x="203" y="195"/>
                  </a:cubicBezTo>
                  <a:cubicBezTo>
                    <a:pt x="200" y="196"/>
                    <a:pt x="197" y="197"/>
                    <a:pt x="195" y="197"/>
                  </a:cubicBezTo>
                  <a:close/>
                  <a:moveTo>
                    <a:pt x="76" y="98"/>
                  </a:moveTo>
                  <a:cubicBezTo>
                    <a:pt x="196" y="152"/>
                    <a:pt x="196" y="152"/>
                    <a:pt x="196" y="152"/>
                  </a:cubicBezTo>
                  <a:cubicBezTo>
                    <a:pt x="318" y="105"/>
                    <a:pt x="318" y="105"/>
                    <a:pt x="318" y="105"/>
                  </a:cubicBezTo>
                  <a:cubicBezTo>
                    <a:pt x="199" y="46"/>
                    <a:pt x="199" y="46"/>
                    <a:pt x="199" y="46"/>
                  </a:cubicBezTo>
                  <a:lnTo>
                    <a:pt x="76" y="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baseline="0" dirty="0">
                <a:latin typeface="Huawei Sans" panose="020C0503030203020204" pitchFamily="34" charset="0"/>
                <a:ea typeface="方正兰亭黑简体" panose="02000000000000000000" pitchFamily="2" charset="-122"/>
              </a:endParaRPr>
            </a:p>
          </p:txBody>
        </p:sp>
      </p:grpSp>
    </p:spTree>
    <p:extLst>
      <p:ext uri="{BB962C8B-B14F-4D97-AF65-F5344CB8AC3E}">
        <p14:creationId xmlns:p14="http://schemas.microsoft.com/office/powerpoint/2010/main" val="4863068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5#谢谢">
    <p:spTree>
      <p:nvGrpSpPr>
        <p:cNvPr id="1" name=""/>
        <p:cNvGrpSpPr/>
        <p:nvPr/>
      </p:nvGrpSpPr>
      <p:grpSpPr>
        <a:xfrm>
          <a:off x="0" y="0"/>
          <a:ext cx="0" cy="0"/>
          <a:chOff x="0" y="0"/>
          <a:chExt cx="0" cy="0"/>
        </a:xfrm>
      </p:grpSpPr>
      <p:pic>
        <p:nvPicPr>
          <p:cNvPr id="9" name="Picture 2" descr="D:\201207257配图\培训\shutterstock_242224906.jpg"/>
          <p:cNvPicPr>
            <a:picLocks noChangeAspect="1" noChangeArrowheads="1"/>
          </p:cNvPicPr>
          <p:nvPr userDrawn="1"/>
        </p:nvPicPr>
        <p:blipFill rotWithShape="1">
          <a:blip r:embed="rId2" cstate="email">
            <a:extLst>
              <a:ext uri="{28A0092B-C50C-407E-A947-70E740481C1C}">
                <a14:useLocalDpi xmlns:a14="http://schemas.microsoft.com/office/drawing/2010/main"/>
              </a:ext>
            </a:extLst>
          </a:blip>
          <a:srcRect t="17896" b="10658"/>
          <a:stretch/>
        </p:blipFill>
        <p:spPr bwMode="auto">
          <a:xfrm>
            <a:off x="1549" y="0"/>
            <a:ext cx="12188902" cy="6858000"/>
          </a:xfrm>
          <a:prstGeom prst="rect">
            <a:avLst/>
          </a:prstGeom>
          <a:noFill/>
          <a:extLst>
            <a:ext uri="{909E8E84-426E-40DD-AFC4-6F175D3DCCD1}">
              <a14:hiddenFill xmlns:a14="http://schemas.microsoft.com/office/drawing/2010/main">
                <a:solidFill>
                  <a:srgbClr val="FFFFFF"/>
                </a:solidFill>
              </a14:hiddenFill>
            </a:ext>
          </a:extLst>
        </p:spPr>
      </p:pic>
      <p:sp>
        <p:nvSpPr>
          <p:cNvPr id="10" name="矩形 9"/>
          <p:cNvSpPr/>
          <p:nvPr userDrawn="1"/>
        </p:nvSpPr>
        <p:spPr bwMode="auto">
          <a:xfrm>
            <a:off x="2380" y="0"/>
            <a:ext cx="12187239" cy="6858000"/>
          </a:xfrm>
          <a:prstGeom prst="rect">
            <a:avLst/>
          </a:prstGeom>
          <a:solidFill>
            <a:srgbClr val="003C78">
              <a:alpha val="40000"/>
            </a:srgbClr>
          </a:solidFill>
          <a:ln w="9525" cap="flat" cmpd="sng" algn="ctr">
            <a:noFill/>
            <a:prstDash val="solid"/>
            <a:round/>
            <a:headEnd type="none" w="med" len="med"/>
            <a:tailEnd type="none" w="med" len="med"/>
          </a:ln>
          <a:effectLst/>
        </p:spPr>
        <p:txBody>
          <a:bodyPr vert="horz" wrap="square" lIns="91404" tIns="45702" rIns="91404" bIns="45702" numCol="1" rtlCol="0" anchor="t" anchorCtr="0" compatLnSpc="1">
            <a:prstTxWarp prst="textNoShape">
              <a:avLst/>
            </a:prstTxWarp>
          </a:bodyPr>
          <a:lstStyle/>
          <a:p>
            <a:pPr marL="0" marR="0" indent="0" algn="l" defTabSz="914034" rtl="0" eaLnBrk="1" fontAlgn="ctr" latinLnBrk="0" hangingPunct="1">
              <a:lnSpc>
                <a:spcPct val="100000"/>
              </a:lnSpc>
              <a:spcBef>
                <a:spcPct val="0"/>
              </a:spcBef>
              <a:spcAft>
                <a:spcPct val="0"/>
              </a:spcAft>
              <a:buClrTx/>
              <a:buSzTx/>
              <a:buFontTx/>
              <a:buNone/>
              <a:tabLst/>
            </a:pPr>
            <a:endParaRPr kumimoji="0" lang="zh-CN" altLang="en-US" sz="1000" b="0" i="0" u="none" strike="noStrike" cap="none" normalizeH="0" baseline="0">
              <a:ln>
                <a:noFill/>
              </a:ln>
              <a:solidFill>
                <a:schemeClr val="tx1"/>
              </a:solidFill>
              <a:effectLst/>
              <a:latin typeface="Huawei Sans" panose="020C0503030203020204" pitchFamily="34" charset="0"/>
              <a:ea typeface="方正兰亭黑简体" panose="02000000000000000000" pitchFamily="2" charset="-122"/>
            </a:endParaRPr>
          </a:p>
        </p:txBody>
      </p:sp>
      <p:grpSp>
        <p:nvGrpSpPr>
          <p:cNvPr id="16" name="组合 15"/>
          <p:cNvGrpSpPr/>
          <p:nvPr userDrawn="1"/>
        </p:nvGrpSpPr>
        <p:grpSpPr>
          <a:xfrm>
            <a:off x="4148952" y="2637135"/>
            <a:ext cx="3894096" cy="1598831"/>
            <a:chOff x="4302972" y="2345035"/>
            <a:chExt cx="3895617" cy="1598831"/>
          </a:xfrm>
        </p:grpSpPr>
        <p:sp>
          <p:nvSpPr>
            <p:cNvPr id="14" name="矩形 13"/>
            <p:cNvSpPr/>
            <p:nvPr userDrawn="1"/>
          </p:nvSpPr>
          <p:spPr>
            <a:xfrm>
              <a:off x="4478610" y="2345035"/>
              <a:ext cx="3544342" cy="923010"/>
            </a:xfrm>
            <a:prstGeom prst="rect">
              <a:avLst/>
            </a:prstGeom>
            <a:noFill/>
          </p:spPr>
          <p:txBody>
            <a:bodyPr wrap="none" lIns="91440" tIns="45720" rIns="91440" bIns="45720">
              <a:spAutoFit/>
            </a:bodyPr>
            <a:lstStyle/>
            <a:p>
              <a:pPr algn="ctr" fontAlgn="ctr"/>
              <a:r>
                <a:rPr lang="en-US" altLang="zh-CN" sz="5398" b="0" cap="none" spc="0" baseline="0" dirty="0">
                  <a:ln w="0"/>
                  <a:solidFill>
                    <a:schemeClr val="bg1"/>
                  </a:solidFill>
                  <a:effectLst>
                    <a:outerShdw blurRad="38100" dist="19050" dir="2700000" algn="tl" rotWithShape="0">
                      <a:schemeClr val="dk1">
                        <a:alpha val="40000"/>
                      </a:schemeClr>
                    </a:outerShdw>
                  </a:effectLst>
                  <a:latin typeface="Huawei Sans" panose="020C0503030203020204" pitchFamily="34" charset="0"/>
                  <a:ea typeface="方正兰亭黑简体" panose="02000000000000000000" pitchFamily="2" charset="-122"/>
                </a:rPr>
                <a:t>Thank You</a:t>
              </a:r>
            </a:p>
          </p:txBody>
        </p:sp>
        <p:sp>
          <p:nvSpPr>
            <p:cNvPr id="15" name="矩形 14"/>
            <p:cNvSpPr/>
            <p:nvPr userDrawn="1"/>
          </p:nvSpPr>
          <p:spPr>
            <a:xfrm>
              <a:off x="4302972" y="3297535"/>
              <a:ext cx="3895617" cy="646331"/>
            </a:xfrm>
            <a:prstGeom prst="rect">
              <a:avLst/>
            </a:prstGeom>
            <a:noFill/>
          </p:spPr>
          <p:txBody>
            <a:bodyPr wrap="none" lIns="91440" tIns="45720" rIns="91440" bIns="45720">
              <a:spAutoFit/>
            </a:bodyPr>
            <a:lstStyle/>
            <a:p>
              <a:pPr algn="ctr" fontAlgn="ctr"/>
              <a:r>
                <a:rPr lang="en-US" altLang="zh-CN" sz="3599" b="0" cap="none" spc="0" baseline="0" dirty="0">
                  <a:ln w="0"/>
                  <a:solidFill>
                    <a:schemeClr val="bg1"/>
                  </a:solidFill>
                  <a:effectLst>
                    <a:outerShdw blurRad="38100" dist="19050" dir="2700000" algn="tl" rotWithShape="0">
                      <a:schemeClr val="dk1">
                        <a:alpha val="40000"/>
                      </a:schemeClr>
                    </a:outerShdw>
                  </a:effectLst>
                  <a:latin typeface="Huawei Sans" panose="020C0503030203020204" pitchFamily="34" charset="0"/>
                  <a:ea typeface="方正兰亭黑简体" panose="02000000000000000000" pitchFamily="2" charset="-122"/>
                </a:rPr>
                <a:t>www.huawei.com</a:t>
              </a:r>
              <a:endParaRPr lang="zh-CN" altLang="en-US" sz="3599" b="0" cap="none" spc="0" baseline="0" dirty="0">
                <a:ln w="0"/>
                <a:solidFill>
                  <a:schemeClr val="bg1"/>
                </a:solidFill>
                <a:effectLst>
                  <a:outerShdw blurRad="38100" dist="19050" dir="2700000" algn="tl" rotWithShape="0">
                    <a:schemeClr val="dk1">
                      <a:alpha val="40000"/>
                    </a:schemeClr>
                  </a:outerShdw>
                </a:effectLst>
                <a:latin typeface="Huawei Sans" panose="020C0503030203020204" pitchFamily="34" charset="0"/>
                <a:ea typeface="方正兰亭黑简体" panose="02000000000000000000" pitchFamily="2" charset="-122"/>
              </a:endParaRPr>
            </a:p>
          </p:txBody>
        </p:sp>
      </p:grpSp>
    </p:spTree>
    <p:extLst>
      <p:ext uri="{BB962C8B-B14F-4D97-AF65-F5344CB8AC3E}">
        <p14:creationId xmlns:p14="http://schemas.microsoft.com/office/powerpoint/2010/main" val="1912827801"/>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总标题">
    <p:spTree>
      <p:nvGrpSpPr>
        <p:cNvPr id="1" name=""/>
        <p:cNvGrpSpPr/>
        <p:nvPr/>
      </p:nvGrpSpPr>
      <p:grpSpPr>
        <a:xfrm>
          <a:off x="0" y="0"/>
          <a:ext cx="0" cy="0"/>
          <a:chOff x="0" y="0"/>
          <a:chExt cx="0" cy="0"/>
        </a:xfrm>
      </p:grpSpPr>
      <p:pic>
        <p:nvPicPr>
          <p:cNvPr id="17" name="Picture 4"/>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b="3447"/>
          <a:stretch/>
        </p:blipFill>
        <p:spPr bwMode="auto">
          <a:xfrm>
            <a:off x="1" y="85"/>
            <a:ext cx="12192000" cy="6864740"/>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41"/>
          <p:cNvSpPr>
            <a:spLocks noGrp="1" noChangeArrowheads="1"/>
          </p:cNvSpPr>
          <p:nvPr>
            <p:ph type="ctrTitle" sz="quarter" hasCustomPrompt="1"/>
          </p:nvPr>
        </p:nvSpPr>
        <p:spPr>
          <a:xfrm>
            <a:off x="947428" y="4957156"/>
            <a:ext cx="10441567" cy="831600"/>
          </a:xfrm>
          <a:prstGeom prst="rect">
            <a:avLst/>
          </a:prstGeom>
          <a:ln algn="ctr"/>
        </p:spPr>
        <p:txBody>
          <a:bodyPr lIns="87802" tIns="43901" rIns="87802" bIns="43901"/>
          <a:lstStyle>
            <a:lvl1pPr algn="l" defTabSz="801688" rtl="0" eaLnBrk="0" fontAlgn="ctr" hangingPunct="0">
              <a:spcBef>
                <a:spcPct val="0"/>
              </a:spcBef>
              <a:spcAft>
                <a:spcPct val="0"/>
              </a:spcAft>
              <a:defRPr lang="zh-CN" altLang="en-US" sz="4300" b="1" kern="1200" baseline="0" dirty="0">
                <a:solidFill>
                  <a:srgbClr val="0070C0"/>
                </a:solidFill>
                <a:latin typeface="Huawei Sans" panose="020C0503030203020204" pitchFamily="34" charset="0"/>
                <a:ea typeface="方正兰亭黑简体" panose="02000000000000000000" pitchFamily="2" charset="-122"/>
                <a:cs typeface="Huawei Sans" panose="020C0503030203020204" pitchFamily="34" charset="0"/>
              </a:defRPr>
            </a:lvl1pPr>
          </a:lstStyle>
          <a:p>
            <a:r>
              <a:rPr lang="en-US" altLang="zh-CN" dirty="0"/>
              <a:t>Click to Edit Title</a:t>
            </a:r>
            <a:endParaRPr lang="zh-CN" altLang="en-US" dirty="0"/>
          </a:p>
        </p:txBody>
      </p:sp>
      <p:sp>
        <p:nvSpPr>
          <p:cNvPr id="19" name="文本占位符 29"/>
          <p:cNvSpPr>
            <a:spLocks noGrp="1"/>
          </p:cNvSpPr>
          <p:nvPr>
            <p:ph type="body" sz="quarter" idx="10" hasCustomPrompt="1"/>
          </p:nvPr>
        </p:nvSpPr>
        <p:spPr>
          <a:xfrm>
            <a:off x="947428" y="5816120"/>
            <a:ext cx="6912000" cy="493200"/>
          </a:xfrm>
          <a:prstGeom prst="rect">
            <a:avLst/>
          </a:prstGeom>
        </p:spPr>
        <p:txBody>
          <a:bodyPr/>
          <a:lstStyle>
            <a:lvl1pPr marL="0" indent="0" algn="l" defTabSz="801688" rtl="0" eaLnBrk="0" fontAlgn="ctr" hangingPunct="0">
              <a:spcBef>
                <a:spcPct val="0"/>
              </a:spcBef>
              <a:spcAft>
                <a:spcPct val="0"/>
              </a:spcAft>
              <a:buNone/>
              <a:defRPr lang="zh-CN" altLang="en-US" sz="2000" kern="1200" baseline="0" dirty="0" smtClean="0">
                <a:solidFill>
                  <a:srgbClr val="0070C0"/>
                </a:solidFill>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en-US" altLang="zh-CN" dirty="0"/>
              <a:t>Click to Edit Title</a:t>
            </a:r>
            <a:endParaRPr lang="zh-CN" altLang="en-US" dirty="0"/>
          </a:p>
        </p:txBody>
      </p:sp>
      <p:sp>
        <p:nvSpPr>
          <p:cNvPr id="20" name="Rectangle 54"/>
          <p:cNvSpPr>
            <a:spLocks noChangeArrowheads="1"/>
          </p:cNvSpPr>
          <p:nvPr userDrawn="1"/>
        </p:nvSpPr>
        <p:spPr bwMode="auto">
          <a:xfrm>
            <a:off x="947428" y="6500581"/>
            <a:ext cx="4948333" cy="265552"/>
          </a:xfrm>
          <a:prstGeom prst="rect">
            <a:avLst/>
          </a:prstGeom>
          <a:noFill/>
          <a:ln w="9525" algn="ctr">
            <a:noFill/>
            <a:miter lim="800000"/>
            <a:headEnd/>
            <a:tailEnd/>
          </a:ln>
          <a:effectLst/>
        </p:spPr>
        <p:txBody>
          <a:bodyPr wrap="none" lIns="80101" tIns="40052" rIns="80101" bIns="40052">
            <a:spAutoFit/>
          </a:bodyPr>
          <a:lstStyle/>
          <a:p>
            <a:pPr defTabSz="801668" eaLnBrk="0" fontAlgn="base" hangingPunct="0">
              <a:defRPr/>
            </a:pPr>
            <a:r>
              <a:rPr lang="en-US" altLang="zh-CN" sz="1200" baseline="0" dirty="0">
                <a:latin typeface="Huawei Sans" panose="020C0503030203020204" pitchFamily="34" charset="0"/>
                <a:ea typeface="方正兰亭黑简体" panose="02000000000000000000" pitchFamily="2" charset="-122"/>
                <a:cs typeface="Huawei Sans" panose="020C0503030203020204" pitchFamily="34" charset="0"/>
              </a:rPr>
              <a:t>Copyright © 2020 Huawei Technologies Co., Ltd. All rights reserved. </a:t>
            </a:r>
          </a:p>
        </p:txBody>
      </p:sp>
      <p:pic>
        <p:nvPicPr>
          <p:cNvPr id="21" name="图片 2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891889" y="251069"/>
            <a:ext cx="1965600" cy="430102"/>
          </a:xfrm>
          <a:prstGeom prst="rect">
            <a:avLst/>
          </a:prstGeom>
        </p:spPr>
      </p:pic>
    </p:spTree>
    <p:extLst>
      <p:ext uri="{BB962C8B-B14F-4D97-AF65-F5344CB8AC3E}">
        <p14:creationId xmlns:p14="http://schemas.microsoft.com/office/powerpoint/2010/main" val="21946988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前言">
    <p:spTree>
      <p:nvGrpSpPr>
        <p:cNvPr id="1" name=""/>
        <p:cNvGrpSpPr/>
        <p:nvPr/>
      </p:nvGrpSpPr>
      <p:grpSpPr>
        <a:xfrm>
          <a:off x="0" y="0"/>
          <a:ext cx="0" cy="0"/>
          <a:chOff x="0" y="0"/>
          <a:chExt cx="0" cy="0"/>
        </a:xfrm>
      </p:grpSpPr>
      <p:sp>
        <p:nvSpPr>
          <p:cNvPr id="14" name="文本占位符 6"/>
          <p:cNvSpPr>
            <a:spLocks noGrp="1"/>
          </p:cNvSpPr>
          <p:nvPr>
            <p:ph type="body" sz="quarter" idx="10" hasCustomPrompt="1"/>
          </p:nvPr>
        </p:nvSpPr>
        <p:spPr>
          <a:xfrm>
            <a:off x="451878" y="1242453"/>
            <a:ext cx="11306175" cy="4679788"/>
          </a:xfrm>
          <a:prstGeom prst="rect">
            <a:avLst/>
          </a:prstGeom>
        </p:spPr>
        <p:txBody>
          <a:bodyPr/>
          <a:lstStyle>
            <a:lvl1pPr algn="just" eaLnBrk="1" hangingPunct="1">
              <a:defRPr baseline="0">
                <a:latin typeface="Huawei Sans" panose="020C0503030203020204" pitchFamily="34" charset="0"/>
                <a:ea typeface="方正兰亭黑简体" panose="02000000000000000000" pitchFamily="2" charset="-122"/>
                <a:cs typeface="Huawei Sans" panose="020C0503030203020204" pitchFamily="34" charset="0"/>
              </a:defRPr>
            </a:lvl1pPr>
            <a:lvl5pPr>
              <a:buNone/>
              <a:defRPr/>
            </a:lvl5pPr>
          </a:lstStyle>
          <a:p>
            <a:pPr eaLnBrk="1" hangingPunct="1"/>
            <a:r>
              <a:rPr lang="en-US" altLang="zh-CN" dirty="0"/>
              <a:t>The chapter describes ...</a:t>
            </a:r>
            <a:endParaRPr lang="zh-CN" altLang="en-US" dirty="0"/>
          </a:p>
        </p:txBody>
      </p:sp>
      <p:sp>
        <p:nvSpPr>
          <p:cNvPr id="27" name="TextBox 10">
            <a:extLst>
              <a:ext uri="{FF2B5EF4-FFF2-40B4-BE49-F238E27FC236}">
                <a16:creationId xmlns:a16="http://schemas.microsoft.com/office/drawing/2014/main" id="{18ED692C-39CB-4AC0-81F6-D21CDD086EE4}"/>
              </a:ext>
            </a:extLst>
          </p:cNvPr>
          <p:cNvSpPr txBox="1"/>
          <p:nvPr userDrawn="1"/>
        </p:nvSpPr>
        <p:spPr bwMode="auto">
          <a:xfrm>
            <a:off x="1595500" y="408779"/>
            <a:ext cx="2376264" cy="639559"/>
          </a:xfrm>
          <a:prstGeom prst="rect">
            <a:avLst/>
          </a:prstGeom>
          <a:noFill/>
          <a:ln w="9525">
            <a:noFill/>
            <a:miter lim="800000"/>
            <a:headEnd/>
            <a:tailEnd/>
          </a:ln>
        </p:spPr>
        <p:txBody>
          <a:bodyPr wrap="square" lIns="99980" tIns="49987" rIns="99980" bIns="49987" rtlCol="0">
            <a:spAutoFit/>
          </a:bodyPr>
          <a:lstStyle>
            <a:defPPr>
              <a:defRPr lang="zh-CN"/>
            </a:defPPr>
            <a:lvl1pPr defTabSz="1001624" eaLnBrk="0" hangingPunct="0">
              <a:defRPr sz="3500" b="1">
                <a:solidFill>
                  <a:schemeClr val="tx1">
                    <a:lumMod val="75000"/>
                    <a:lumOff val="25000"/>
                  </a:schemeClr>
                </a:solidFill>
                <a:latin typeface="+mn-ea"/>
                <a:ea typeface="+mn-ea"/>
                <a:cs typeface="Arial" pitchFamily="34" charset="0"/>
              </a:defRPr>
            </a:lvl1pPr>
          </a:lstStyle>
          <a:p>
            <a:pPr lvl="0" fontAlgn="ctr"/>
            <a:r>
              <a:rPr lang="en-US" altLang="zh-CN" baseline="0" dirty="0">
                <a:latin typeface="Huawei Sans" panose="020C0503030203020204" pitchFamily="34" charset="0"/>
                <a:ea typeface="方正兰亭黑简体" panose="02000000000000000000" pitchFamily="2" charset="-122"/>
                <a:cs typeface="Huawei Sans" panose="020C0503030203020204" pitchFamily="34" charset="0"/>
              </a:rPr>
              <a:t>Foreword</a:t>
            </a:r>
            <a:endParaRPr lang="zh-CN" altLang="en-US" baseline="0" dirty="0">
              <a:latin typeface="Huawei Sans" panose="020C0503030203020204" pitchFamily="34" charset="0"/>
              <a:ea typeface="方正兰亭黑简体" panose="02000000000000000000" pitchFamily="2" charset="-122"/>
              <a:cs typeface="Huawei Sans" panose="020C0503030203020204" pitchFamily="34" charset="0"/>
            </a:endParaRPr>
          </a:p>
        </p:txBody>
      </p:sp>
      <p:sp>
        <p:nvSpPr>
          <p:cNvPr id="28" name="Freeform 9"/>
          <p:cNvSpPr>
            <a:spLocks/>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baseline="0" dirty="0">
              <a:latin typeface="Huawei Sans" panose="020C0503030203020204" pitchFamily="34" charset="0"/>
              <a:ea typeface="方正兰亭黑简体" panose="02000000000000000000" pitchFamily="2" charset="-122"/>
            </a:endParaRPr>
          </a:p>
        </p:txBody>
      </p:sp>
      <p:sp>
        <p:nvSpPr>
          <p:cNvPr id="29" name="Freeform 11"/>
          <p:cNvSpPr>
            <a:spLocks/>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baseline="0" dirty="0">
              <a:latin typeface="Huawei Sans" panose="020C0503030203020204" pitchFamily="34" charset="0"/>
              <a:ea typeface="方正兰亭黑简体" panose="02000000000000000000" pitchFamily="2" charset="-122"/>
            </a:endParaRPr>
          </a:p>
        </p:txBody>
      </p:sp>
      <p:grpSp>
        <p:nvGrpSpPr>
          <p:cNvPr id="30" name="组合 29"/>
          <p:cNvGrpSpPr/>
          <p:nvPr userDrawn="1"/>
        </p:nvGrpSpPr>
        <p:grpSpPr>
          <a:xfrm>
            <a:off x="335360" y="498828"/>
            <a:ext cx="628158" cy="459460"/>
            <a:chOff x="3275013" y="1363663"/>
            <a:chExt cx="5645150" cy="4129087"/>
          </a:xfrm>
          <a:solidFill>
            <a:schemeClr val="bg1"/>
          </a:solidFill>
        </p:grpSpPr>
        <p:sp>
          <p:nvSpPr>
            <p:cNvPr id="31" name="Freeform 6"/>
            <p:cNvSpPr>
              <a:spLocks noEditPoints="1"/>
            </p:cNvSpPr>
            <p:nvPr/>
          </p:nvSpPr>
          <p:spPr bwMode="auto">
            <a:xfrm>
              <a:off x="3275013" y="1363663"/>
              <a:ext cx="5645150" cy="4129087"/>
            </a:xfrm>
            <a:custGeom>
              <a:avLst/>
              <a:gdLst>
                <a:gd name="T0" fmla="*/ 1410 w 1505"/>
                <a:gd name="T1" fmla="*/ 250 h 1101"/>
                <a:gd name="T2" fmla="*/ 780 w 1505"/>
                <a:gd name="T3" fmla="*/ 250 h 1101"/>
                <a:gd name="T4" fmla="*/ 780 w 1505"/>
                <a:gd name="T5" fmla="*/ 81 h 1101"/>
                <a:gd name="T6" fmla="*/ 699 w 1505"/>
                <a:gd name="T7" fmla="*/ 0 h 1101"/>
                <a:gd name="T8" fmla="*/ 81 w 1505"/>
                <a:gd name="T9" fmla="*/ 0 h 1101"/>
                <a:gd name="T10" fmla="*/ 0 w 1505"/>
                <a:gd name="T11" fmla="*/ 81 h 1101"/>
                <a:gd name="T12" fmla="*/ 0 w 1505"/>
                <a:gd name="T13" fmla="*/ 464 h 1101"/>
                <a:gd name="T14" fmla="*/ 81 w 1505"/>
                <a:gd name="T15" fmla="*/ 545 h 1101"/>
                <a:gd name="T16" fmla="*/ 124 w 1505"/>
                <a:gd name="T17" fmla="*/ 545 h 1101"/>
                <a:gd name="T18" fmla="*/ 124 w 1505"/>
                <a:gd name="T19" fmla="*/ 668 h 1101"/>
                <a:gd name="T20" fmla="*/ 137 w 1505"/>
                <a:gd name="T21" fmla="*/ 688 h 1101"/>
                <a:gd name="T22" fmla="*/ 147 w 1505"/>
                <a:gd name="T23" fmla="*/ 690 h 1101"/>
                <a:gd name="T24" fmla="*/ 161 w 1505"/>
                <a:gd name="T25" fmla="*/ 685 h 1101"/>
                <a:gd name="T26" fmla="*/ 316 w 1505"/>
                <a:gd name="T27" fmla="*/ 554 h 1101"/>
                <a:gd name="T28" fmla="*/ 341 w 1505"/>
                <a:gd name="T29" fmla="*/ 545 h 1101"/>
                <a:gd name="T30" fmla="*/ 542 w 1505"/>
                <a:gd name="T31" fmla="*/ 545 h 1101"/>
                <a:gd name="T32" fmla="*/ 542 w 1505"/>
                <a:gd name="T33" fmla="*/ 824 h 1101"/>
                <a:gd name="T34" fmla="*/ 637 w 1505"/>
                <a:gd name="T35" fmla="*/ 919 h 1101"/>
                <a:gd name="T36" fmla="*/ 1084 w 1505"/>
                <a:gd name="T37" fmla="*/ 919 h 1101"/>
                <a:gd name="T38" fmla="*/ 1120 w 1505"/>
                <a:gd name="T39" fmla="*/ 932 h 1101"/>
                <a:gd name="T40" fmla="*/ 1313 w 1505"/>
                <a:gd name="T41" fmla="*/ 1096 h 1101"/>
                <a:gd name="T42" fmla="*/ 1328 w 1505"/>
                <a:gd name="T43" fmla="*/ 1101 h 1101"/>
                <a:gd name="T44" fmla="*/ 1337 w 1505"/>
                <a:gd name="T45" fmla="*/ 1099 h 1101"/>
                <a:gd name="T46" fmla="*/ 1350 w 1505"/>
                <a:gd name="T47" fmla="*/ 1078 h 1101"/>
                <a:gd name="T48" fmla="*/ 1350 w 1505"/>
                <a:gd name="T49" fmla="*/ 919 h 1101"/>
                <a:gd name="T50" fmla="*/ 1410 w 1505"/>
                <a:gd name="T51" fmla="*/ 919 h 1101"/>
                <a:gd name="T52" fmla="*/ 1505 w 1505"/>
                <a:gd name="T53" fmla="*/ 824 h 1101"/>
                <a:gd name="T54" fmla="*/ 1505 w 1505"/>
                <a:gd name="T55" fmla="*/ 345 h 1101"/>
                <a:gd name="T56" fmla="*/ 1410 w 1505"/>
                <a:gd name="T57" fmla="*/ 250 h 1101"/>
                <a:gd name="T58" fmla="*/ 341 w 1505"/>
                <a:gd name="T59" fmla="*/ 500 h 1101"/>
                <a:gd name="T60" fmla="*/ 287 w 1505"/>
                <a:gd name="T61" fmla="*/ 520 h 1101"/>
                <a:gd name="T62" fmla="*/ 169 w 1505"/>
                <a:gd name="T63" fmla="*/ 619 h 1101"/>
                <a:gd name="T64" fmla="*/ 169 w 1505"/>
                <a:gd name="T65" fmla="*/ 535 h 1101"/>
                <a:gd name="T66" fmla="*/ 133 w 1505"/>
                <a:gd name="T67" fmla="*/ 500 h 1101"/>
                <a:gd name="T68" fmla="*/ 81 w 1505"/>
                <a:gd name="T69" fmla="*/ 500 h 1101"/>
                <a:gd name="T70" fmla="*/ 45 w 1505"/>
                <a:gd name="T71" fmla="*/ 464 h 1101"/>
                <a:gd name="T72" fmla="*/ 45 w 1505"/>
                <a:gd name="T73" fmla="*/ 81 h 1101"/>
                <a:gd name="T74" fmla="*/ 81 w 1505"/>
                <a:gd name="T75" fmla="*/ 45 h 1101"/>
                <a:gd name="T76" fmla="*/ 699 w 1505"/>
                <a:gd name="T77" fmla="*/ 45 h 1101"/>
                <a:gd name="T78" fmla="*/ 735 w 1505"/>
                <a:gd name="T79" fmla="*/ 81 h 1101"/>
                <a:gd name="T80" fmla="*/ 735 w 1505"/>
                <a:gd name="T81" fmla="*/ 250 h 1101"/>
                <a:gd name="T82" fmla="*/ 637 w 1505"/>
                <a:gd name="T83" fmla="*/ 250 h 1101"/>
                <a:gd name="T84" fmla="*/ 542 w 1505"/>
                <a:gd name="T85" fmla="*/ 345 h 1101"/>
                <a:gd name="T86" fmla="*/ 542 w 1505"/>
                <a:gd name="T87" fmla="*/ 500 h 1101"/>
                <a:gd name="T88" fmla="*/ 341 w 1505"/>
                <a:gd name="T89" fmla="*/ 500 h 1101"/>
                <a:gd name="T90" fmla="*/ 1460 w 1505"/>
                <a:gd name="T91" fmla="*/ 824 h 1101"/>
                <a:gd name="T92" fmla="*/ 1410 w 1505"/>
                <a:gd name="T93" fmla="*/ 874 h 1101"/>
                <a:gd name="T94" fmla="*/ 1344 w 1505"/>
                <a:gd name="T95" fmla="*/ 874 h 1101"/>
                <a:gd name="T96" fmla="*/ 1305 w 1505"/>
                <a:gd name="T97" fmla="*/ 913 h 1101"/>
                <a:gd name="T98" fmla="*/ 1305 w 1505"/>
                <a:gd name="T99" fmla="*/ 1030 h 1101"/>
                <a:gd name="T100" fmla="*/ 1149 w 1505"/>
                <a:gd name="T101" fmla="*/ 898 h 1101"/>
                <a:gd name="T102" fmla="*/ 1084 w 1505"/>
                <a:gd name="T103" fmla="*/ 874 h 1101"/>
                <a:gd name="T104" fmla="*/ 637 w 1505"/>
                <a:gd name="T105" fmla="*/ 874 h 1101"/>
                <a:gd name="T106" fmla="*/ 587 w 1505"/>
                <a:gd name="T107" fmla="*/ 824 h 1101"/>
                <a:gd name="T108" fmla="*/ 587 w 1505"/>
                <a:gd name="T109" fmla="*/ 345 h 1101"/>
                <a:gd name="T110" fmla="*/ 637 w 1505"/>
                <a:gd name="T111" fmla="*/ 295 h 1101"/>
                <a:gd name="T112" fmla="*/ 1410 w 1505"/>
                <a:gd name="T113" fmla="*/ 295 h 1101"/>
                <a:gd name="T114" fmla="*/ 1460 w 1505"/>
                <a:gd name="T115" fmla="*/ 345 h 1101"/>
                <a:gd name="T116" fmla="*/ 1460 w 1505"/>
                <a:gd name="T117" fmla="*/ 824 h 1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505" h="1101">
                  <a:moveTo>
                    <a:pt x="1410" y="250"/>
                  </a:moveTo>
                  <a:cubicBezTo>
                    <a:pt x="780" y="250"/>
                    <a:pt x="780" y="250"/>
                    <a:pt x="780" y="250"/>
                  </a:cubicBezTo>
                  <a:cubicBezTo>
                    <a:pt x="780" y="81"/>
                    <a:pt x="780" y="81"/>
                    <a:pt x="780" y="81"/>
                  </a:cubicBezTo>
                  <a:cubicBezTo>
                    <a:pt x="780" y="37"/>
                    <a:pt x="743" y="0"/>
                    <a:pt x="699" y="0"/>
                  </a:cubicBezTo>
                  <a:cubicBezTo>
                    <a:pt x="81" y="0"/>
                    <a:pt x="81" y="0"/>
                    <a:pt x="81" y="0"/>
                  </a:cubicBezTo>
                  <a:cubicBezTo>
                    <a:pt x="36" y="0"/>
                    <a:pt x="0" y="37"/>
                    <a:pt x="0" y="81"/>
                  </a:cubicBezTo>
                  <a:cubicBezTo>
                    <a:pt x="0" y="464"/>
                    <a:pt x="0" y="464"/>
                    <a:pt x="0" y="464"/>
                  </a:cubicBezTo>
                  <a:cubicBezTo>
                    <a:pt x="0" y="509"/>
                    <a:pt x="36" y="545"/>
                    <a:pt x="81" y="545"/>
                  </a:cubicBezTo>
                  <a:cubicBezTo>
                    <a:pt x="124" y="545"/>
                    <a:pt x="124" y="545"/>
                    <a:pt x="124" y="545"/>
                  </a:cubicBezTo>
                  <a:cubicBezTo>
                    <a:pt x="124" y="668"/>
                    <a:pt x="124" y="668"/>
                    <a:pt x="124" y="668"/>
                  </a:cubicBezTo>
                  <a:cubicBezTo>
                    <a:pt x="124" y="676"/>
                    <a:pt x="129" y="684"/>
                    <a:pt x="137" y="688"/>
                  </a:cubicBezTo>
                  <a:cubicBezTo>
                    <a:pt x="140" y="689"/>
                    <a:pt x="143" y="690"/>
                    <a:pt x="147" y="690"/>
                  </a:cubicBezTo>
                  <a:cubicBezTo>
                    <a:pt x="152" y="690"/>
                    <a:pt x="157" y="688"/>
                    <a:pt x="161" y="685"/>
                  </a:cubicBezTo>
                  <a:cubicBezTo>
                    <a:pt x="316" y="554"/>
                    <a:pt x="316" y="554"/>
                    <a:pt x="316" y="554"/>
                  </a:cubicBezTo>
                  <a:cubicBezTo>
                    <a:pt x="323" y="548"/>
                    <a:pt x="332" y="545"/>
                    <a:pt x="341" y="545"/>
                  </a:cubicBezTo>
                  <a:cubicBezTo>
                    <a:pt x="542" y="545"/>
                    <a:pt x="542" y="545"/>
                    <a:pt x="542" y="545"/>
                  </a:cubicBezTo>
                  <a:cubicBezTo>
                    <a:pt x="542" y="824"/>
                    <a:pt x="542" y="824"/>
                    <a:pt x="542" y="824"/>
                  </a:cubicBezTo>
                  <a:cubicBezTo>
                    <a:pt x="542" y="877"/>
                    <a:pt x="585" y="919"/>
                    <a:pt x="637" y="919"/>
                  </a:cubicBezTo>
                  <a:cubicBezTo>
                    <a:pt x="1084" y="919"/>
                    <a:pt x="1084" y="919"/>
                    <a:pt x="1084" y="919"/>
                  </a:cubicBezTo>
                  <a:cubicBezTo>
                    <a:pt x="1097" y="919"/>
                    <a:pt x="1110" y="924"/>
                    <a:pt x="1120" y="932"/>
                  </a:cubicBezTo>
                  <a:cubicBezTo>
                    <a:pt x="1313" y="1096"/>
                    <a:pt x="1313" y="1096"/>
                    <a:pt x="1313" y="1096"/>
                  </a:cubicBezTo>
                  <a:cubicBezTo>
                    <a:pt x="1317" y="1099"/>
                    <a:pt x="1322" y="1101"/>
                    <a:pt x="1328" y="1101"/>
                  </a:cubicBezTo>
                  <a:cubicBezTo>
                    <a:pt x="1331" y="1101"/>
                    <a:pt x="1334" y="1100"/>
                    <a:pt x="1337" y="1099"/>
                  </a:cubicBezTo>
                  <a:cubicBezTo>
                    <a:pt x="1345" y="1095"/>
                    <a:pt x="1350" y="1087"/>
                    <a:pt x="1350" y="1078"/>
                  </a:cubicBezTo>
                  <a:cubicBezTo>
                    <a:pt x="1350" y="919"/>
                    <a:pt x="1350" y="919"/>
                    <a:pt x="1350" y="919"/>
                  </a:cubicBezTo>
                  <a:cubicBezTo>
                    <a:pt x="1410" y="919"/>
                    <a:pt x="1410" y="919"/>
                    <a:pt x="1410" y="919"/>
                  </a:cubicBezTo>
                  <a:cubicBezTo>
                    <a:pt x="1463" y="919"/>
                    <a:pt x="1505" y="877"/>
                    <a:pt x="1505" y="824"/>
                  </a:cubicBezTo>
                  <a:cubicBezTo>
                    <a:pt x="1505" y="345"/>
                    <a:pt x="1505" y="345"/>
                    <a:pt x="1505" y="345"/>
                  </a:cubicBezTo>
                  <a:cubicBezTo>
                    <a:pt x="1505" y="293"/>
                    <a:pt x="1463" y="250"/>
                    <a:pt x="1410" y="250"/>
                  </a:cubicBezTo>
                  <a:close/>
                  <a:moveTo>
                    <a:pt x="341" y="500"/>
                  </a:moveTo>
                  <a:cubicBezTo>
                    <a:pt x="322" y="500"/>
                    <a:pt x="302" y="507"/>
                    <a:pt x="287" y="520"/>
                  </a:cubicBezTo>
                  <a:cubicBezTo>
                    <a:pt x="169" y="619"/>
                    <a:pt x="169" y="619"/>
                    <a:pt x="169" y="619"/>
                  </a:cubicBezTo>
                  <a:cubicBezTo>
                    <a:pt x="169" y="535"/>
                    <a:pt x="169" y="535"/>
                    <a:pt x="169" y="535"/>
                  </a:cubicBezTo>
                  <a:cubicBezTo>
                    <a:pt x="169" y="516"/>
                    <a:pt x="153" y="500"/>
                    <a:pt x="133" y="500"/>
                  </a:cubicBezTo>
                  <a:cubicBezTo>
                    <a:pt x="81" y="500"/>
                    <a:pt x="81" y="500"/>
                    <a:pt x="81" y="500"/>
                  </a:cubicBezTo>
                  <a:cubicBezTo>
                    <a:pt x="61" y="500"/>
                    <a:pt x="45" y="484"/>
                    <a:pt x="45" y="464"/>
                  </a:cubicBezTo>
                  <a:cubicBezTo>
                    <a:pt x="45" y="81"/>
                    <a:pt x="45" y="81"/>
                    <a:pt x="45" y="81"/>
                  </a:cubicBezTo>
                  <a:cubicBezTo>
                    <a:pt x="45" y="61"/>
                    <a:pt x="61" y="45"/>
                    <a:pt x="81" y="45"/>
                  </a:cubicBezTo>
                  <a:cubicBezTo>
                    <a:pt x="699" y="45"/>
                    <a:pt x="699" y="45"/>
                    <a:pt x="699" y="45"/>
                  </a:cubicBezTo>
                  <a:cubicBezTo>
                    <a:pt x="719" y="45"/>
                    <a:pt x="735" y="61"/>
                    <a:pt x="735" y="81"/>
                  </a:cubicBezTo>
                  <a:cubicBezTo>
                    <a:pt x="735" y="250"/>
                    <a:pt x="735" y="250"/>
                    <a:pt x="735" y="250"/>
                  </a:cubicBezTo>
                  <a:cubicBezTo>
                    <a:pt x="637" y="250"/>
                    <a:pt x="637" y="250"/>
                    <a:pt x="637" y="250"/>
                  </a:cubicBezTo>
                  <a:cubicBezTo>
                    <a:pt x="585" y="250"/>
                    <a:pt x="542" y="293"/>
                    <a:pt x="542" y="345"/>
                  </a:cubicBezTo>
                  <a:cubicBezTo>
                    <a:pt x="542" y="500"/>
                    <a:pt x="542" y="500"/>
                    <a:pt x="542" y="500"/>
                  </a:cubicBezTo>
                  <a:lnTo>
                    <a:pt x="341" y="500"/>
                  </a:lnTo>
                  <a:close/>
                  <a:moveTo>
                    <a:pt x="1460" y="824"/>
                  </a:moveTo>
                  <a:cubicBezTo>
                    <a:pt x="1460" y="852"/>
                    <a:pt x="1438" y="874"/>
                    <a:pt x="1410" y="874"/>
                  </a:cubicBezTo>
                  <a:cubicBezTo>
                    <a:pt x="1344" y="874"/>
                    <a:pt x="1344" y="874"/>
                    <a:pt x="1344" y="874"/>
                  </a:cubicBezTo>
                  <a:cubicBezTo>
                    <a:pt x="1323" y="874"/>
                    <a:pt x="1305" y="892"/>
                    <a:pt x="1305" y="913"/>
                  </a:cubicBezTo>
                  <a:cubicBezTo>
                    <a:pt x="1305" y="1030"/>
                    <a:pt x="1305" y="1030"/>
                    <a:pt x="1305" y="1030"/>
                  </a:cubicBezTo>
                  <a:cubicBezTo>
                    <a:pt x="1149" y="898"/>
                    <a:pt x="1149" y="898"/>
                    <a:pt x="1149" y="898"/>
                  </a:cubicBezTo>
                  <a:cubicBezTo>
                    <a:pt x="1131" y="883"/>
                    <a:pt x="1108" y="874"/>
                    <a:pt x="1084" y="874"/>
                  </a:cubicBezTo>
                  <a:cubicBezTo>
                    <a:pt x="637" y="874"/>
                    <a:pt x="637" y="874"/>
                    <a:pt x="637" y="874"/>
                  </a:cubicBezTo>
                  <a:cubicBezTo>
                    <a:pt x="610" y="874"/>
                    <a:pt x="587" y="852"/>
                    <a:pt x="587" y="824"/>
                  </a:cubicBezTo>
                  <a:cubicBezTo>
                    <a:pt x="587" y="345"/>
                    <a:pt x="587" y="345"/>
                    <a:pt x="587" y="345"/>
                  </a:cubicBezTo>
                  <a:cubicBezTo>
                    <a:pt x="587" y="318"/>
                    <a:pt x="610" y="295"/>
                    <a:pt x="637" y="295"/>
                  </a:cubicBezTo>
                  <a:cubicBezTo>
                    <a:pt x="1410" y="295"/>
                    <a:pt x="1410" y="295"/>
                    <a:pt x="1410" y="295"/>
                  </a:cubicBezTo>
                  <a:cubicBezTo>
                    <a:pt x="1438" y="295"/>
                    <a:pt x="1460" y="318"/>
                    <a:pt x="1460" y="345"/>
                  </a:cubicBezTo>
                  <a:lnTo>
                    <a:pt x="1460" y="8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baseline="0" dirty="0">
                <a:latin typeface="Huawei Sans" panose="020C0503030203020204" pitchFamily="34" charset="0"/>
                <a:ea typeface="方正兰亭黑简体" panose="02000000000000000000" pitchFamily="2" charset="-122"/>
              </a:endParaRPr>
            </a:p>
          </p:txBody>
        </p:sp>
        <p:sp>
          <p:nvSpPr>
            <p:cNvPr id="32" name="Freeform 7"/>
            <p:cNvSpPr>
              <a:spLocks/>
            </p:cNvSpPr>
            <p:nvPr/>
          </p:nvSpPr>
          <p:spPr bwMode="auto">
            <a:xfrm>
              <a:off x="6208713" y="3227388"/>
              <a:ext cx="1833563" cy="173037"/>
            </a:xfrm>
            <a:custGeom>
              <a:avLst/>
              <a:gdLst>
                <a:gd name="T0" fmla="*/ 489 w 489"/>
                <a:gd name="T1" fmla="*/ 23 h 46"/>
                <a:gd name="T2" fmla="*/ 467 w 489"/>
                <a:gd name="T3" fmla="*/ 46 h 46"/>
                <a:gd name="T4" fmla="*/ 23 w 489"/>
                <a:gd name="T5" fmla="*/ 46 h 46"/>
                <a:gd name="T6" fmla="*/ 0 w 489"/>
                <a:gd name="T7" fmla="*/ 23 h 46"/>
                <a:gd name="T8" fmla="*/ 23 w 489"/>
                <a:gd name="T9" fmla="*/ 0 h 46"/>
                <a:gd name="T10" fmla="*/ 467 w 489"/>
                <a:gd name="T11" fmla="*/ 0 h 46"/>
                <a:gd name="T12" fmla="*/ 489 w 489"/>
                <a:gd name="T13" fmla="*/ 23 h 46"/>
              </a:gdLst>
              <a:ahLst/>
              <a:cxnLst>
                <a:cxn ang="0">
                  <a:pos x="T0" y="T1"/>
                </a:cxn>
                <a:cxn ang="0">
                  <a:pos x="T2" y="T3"/>
                </a:cxn>
                <a:cxn ang="0">
                  <a:pos x="T4" y="T5"/>
                </a:cxn>
                <a:cxn ang="0">
                  <a:pos x="T6" y="T7"/>
                </a:cxn>
                <a:cxn ang="0">
                  <a:pos x="T8" y="T9"/>
                </a:cxn>
                <a:cxn ang="0">
                  <a:pos x="T10" y="T11"/>
                </a:cxn>
                <a:cxn ang="0">
                  <a:pos x="T12" y="T13"/>
                </a:cxn>
              </a:cxnLst>
              <a:rect l="0" t="0" r="r" b="b"/>
              <a:pathLst>
                <a:path w="489" h="46">
                  <a:moveTo>
                    <a:pt x="489" y="23"/>
                  </a:moveTo>
                  <a:cubicBezTo>
                    <a:pt x="489" y="35"/>
                    <a:pt x="479" y="46"/>
                    <a:pt x="467" y="46"/>
                  </a:cubicBezTo>
                  <a:cubicBezTo>
                    <a:pt x="23" y="46"/>
                    <a:pt x="23" y="46"/>
                    <a:pt x="23" y="46"/>
                  </a:cubicBezTo>
                  <a:cubicBezTo>
                    <a:pt x="10" y="46"/>
                    <a:pt x="0" y="35"/>
                    <a:pt x="0" y="23"/>
                  </a:cubicBezTo>
                  <a:cubicBezTo>
                    <a:pt x="0" y="10"/>
                    <a:pt x="10" y="0"/>
                    <a:pt x="23" y="0"/>
                  </a:cubicBezTo>
                  <a:cubicBezTo>
                    <a:pt x="467" y="0"/>
                    <a:pt x="467" y="0"/>
                    <a:pt x="467" y="0"/>
                  </a:cubicBezTo>
                  <a:cubicBezTo>
                    <a:pt x="479" y="0"/>
                    <a:pt x="489" y="10"/>
                    <a:pt x="489"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baseline="0" dirty="0">
                <a:latin typeface="Huawei Sans" panose="020C0503030203020204" pitchFamily="34" charset="0"/>
                <a:ea typeface="方正兰亭黑简体" panose="02000000000000000000" pitchFamily="2" charset="-122"/>
              </a:endParaRPr>
            </a:p>
          </p:txBody>
        </p:sp>
        <p:sp>
          <p:nvSpPr>
            <p:cNvPr id="33" name="Freeform 8"/>
            <p:cNvSpPr>
              <a:spLocks/>
            </p:cNvSpPr>
            <p:nvPr/>
          </p:nvSpPr>
          <p:spPr bwMode="auto">
            <a:xfrm>
              <a:off x="6208713" y="3786188"/>
              <a:ext cx="1833563" cy="168275"/>
            </a:xfrm>
            <a:custGeom>
              <a:avLst/>
              <a:gdLst>
                <a:gd name="T0" fmla="*/ 489 w 489"/>
                <a:gd name="T1" fmla="*/ 22 h 45"/>
                <a:gd name="T2" fmla="*/ 467 w 489"/>
                <a:gd name="T3" fmla="*/ 45 h 45"/>
                <a:gd name="T4" fmla="*/ 23 w 489"/>
                <a:gd name="T5" fmla="*/ 45 h 45"/>
                <a:gd name="T6" fmla="*/ 0 w 489"/>
                <a:gd name="T7" fmla="*/ 22 h 45"/>
                <a:gd name="T8" fmla="*/ 23 w 489"/>
                <a:gd name="T9" fmla="*/ 0 h 45"/>
                <a:gd name="T10" fmla="*/ 467 w 489"/>
                <a:gd name="T11" fmla="*/ 0 h 45"/>
                <a:gd name="T12" fmla="*/ 489 w 489"/>
                <a:gd name="T13" fmla="*/ 22 h 45"/>
              </a:gdLst>
              <a:ahLst/>
              <a:cxnLst>
                <a:cxn ang="0">
                  <a:pos x="T0" y="T1"/>
                </a:cxn>
                <a:cxn ang="0">
                  <a:pos x="T2" y="T3"/>
                </a:cxn>
                <a:cxn ang="0">
                  <a:pos x="T4" y="T5"/>
                </a:cxn>
                <a:cxn ang="0">
                  <a:pos x="T6" y="T7"/>
                </a:cxn>
                <a:cxn ang="0">
                  <a:pos x="T8" y="T9"/>
                </a:cxn>
                <a:cxn ang="0">
                  <a:pos x="T10" y="T11"/>
                </a:cxn>
                <a:cxn ang="0">
                  <a:pos x="T12" y="T13"/>
                </a:cxn>
              </a:cxnLst>
              <a:rect l="0" t="0" r="r" b="b"/>
              <a:pathLst>
                <a:path w="489" h="45">
                  <a:moveTo>
                    <a:pt x="489" y="22"/>
                  </a:moveTo>
                  <a:cubicBezTo>
                    <a:pt x="489" y="35"/>
                    <a:pt x="479" y="45"/>
                    <a:pt x="467" y="45"/>
                  </a:cubicBezTo>
                  <a:cubicBezTo>
                    <a:pt x="23" y="45"/>
                    <a:pt x="23" y="45"/>
                    <a:pt x="23" y="45"/>
                  </a:cubicBezTo>
                  <a:cubicBezTo>
                    <a:pt x="10" y="45"/>
                    <a:pt x="0" y="35"/>
                    <a:pt x="0" y="22"/>
                  </a:cubicBezTo>
                  <a:cubicBezTo>
                    <a:pt x="0" y="10"/>
                    <a:pt x="10" y="0"/>
                    <a:pt x="23" y="0"/>
                  </a:cubicBezTo>
                  <a:cubicBezTo>
                    <a:pt x="467" y="0"/>
                    <a:pt x="467" y="0"/>
                    <a:pt x="467" y="0"/>
                  </a:cubicBezTo>
                  <a:cubicBezTo>
                    <a:pt x="479" y="0"/>
                    <a:pt x="489" y="10"/>
                    <a:pt x="489"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baseline="0" dirty="0">
                <a:latin typeface="Huawei Sans" panose="020C0503030203020204" pitchFamily="34" charset="0"/>
                <a:ea typeface="方正兰亭黑简体" panose="02000000000000000000" pitchFamily="2" charset="-122"/>
              </a:endParaRPr>
            </a:p>
          </p:txBody>
        </p:sp>
        <p:sp>
          <p:nvSpPr>
            <p:cNvPr id="34" name="Freeform 9"/>
            <p:cNvSpPr>
              <a:spLocks/>
            </p:cNvSpPr>
            <p:nvPr/>
          </p:nvSpPr>
          <p:spPr bwMode="auto">
            <a:xfrm>
              <a:off x="3924301" y="1936750"/>
              <a:ext cx="1593850" cy="169862"/>
            </a:xfrm>
            <a:custGeom>
              <a:avLst/>
              <a:gdLst>
                <a:gd name="T0" fmla="*/ 425 w 425"/>
                <a:gd name="T1" fmla="*/ 22 h 45"/>
                <a:gd name="T2" fmla="*/ 403 w 425"/>
                <a:gd name="T3" fmla="*/ 45 h 45"/>
                <a:gd name="T4" fmla="*/ 23 w 425"/>
                <a:gd name="T5" fmla="*/ 45 h 45"/>
                <a:gd name="T6" fmla="*/ 0 w 425"/>
                <a:gd name="T7" fmla="*/ 22 h 45"/>
                <a:gd name="T8" fmla="*/ 23 w 425"/>
                <a:gd name="T9" fmla="*/ 0 h 45"/>
                <a:gd name="T10" fmla="*/ 403 w 425"/>
                <a:gd name="T11" fmla="*/ 0 h 45"/>
                <a:gd name="T12" fmla="*/ 425 w 425"/>
                <a:gd name="T13" fmla="*/ 22 h 45"/>
              </a:gdLst>
              <a:ahLst/>
              <a:cxnLst>
                <a:cxn ang="0">
                  <a:pos x="T0" y="T1"/>
                </a:cxn>
                <a:cxn ang="0">
                  <a:pos x="T2" y="T3"/>
                </a:cxn>
                <a:cxn ang="0">
                  <a:pos x="T4" y="T5"/>
                </a:cxn>
                <a:cxn ang="0">
                  <a:pos x="T6" y="T7"/>
                </a:cxn>
                <a:cxn ang="0">
                  <a:pos x="T8" y="T9"/>
                </a:cxn>
                <a:cxn ang="0">
                  <a:pos x="T10" y="T11"/>
                </a:cxn>
                <a:cxn ang="0">
                  <a:pos x="T12" y="T13"/>
                </a:cxn>
              </a:cxnLst>
              <a:rect l="0" t="0" r="r" b="b"/>
              <a:pathLst>
                <a:path w="425" h="45">
                  <a:moveTo>
                    <a:pt x="425" y="22"/>
                  </a:moveTo>
                  <a:cubicBezTo>
                    <a:pt x="425" y="35"/>
                    <a:pt x="415" y="45"/>
                    <a:pt x="403" y="45"/>
                  </a:cubicBezTo>
                  <a:cubicBezTo>
                    <a:pt x="23" y="45"/>
                    <a:pt x="23" y="45"/>
                    <a:pt x="23" y="45"/>
                  </a:cubicBezTo>
                  <a:cubicBezTo>
                    <a:pt x="11" y="45"/>
                    <a:pt x="0" y="35"/>
                    <a:pt x="0" y="22"/>
                  </a:cubicBezTo>
                  <a:cubicBezTo>
                    <a:pt x="0" y="10"/>
                    <a:pt x="11" y="0"/>
                    <a:pt x="23" y="0"/>
                  </a:cubicBezTo>
                  <a:cubicBezTo>
                    <a:pt x="403" y="0"/>
                    <a:pt x="403" y="0"/>
                    <a:pt x="403" y="0"/>
                  </a:cubicBezTo>
                  <a:cubicBezTo>
                    <a:pt x="415" y="0"/>
                    <a:pt x="425" y="10"/>
                    <a:pt x="425"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baseline="0" dirty="0">
                <a:latin typeface="Huawei Sans" panose="020C0503030203020204" pitchFamily="34" charset="0"/>
                <a:ea typeface="方正兰亭黑简体" panose="02000000000000000000" pitchFamily="2" charset="-122"/>
              </a:endParaRPr>
            </a:p>
          </p:txBody>
        </p:sp>
        <p:sp>
          <p:nvSpPr>
            <p:cNvPr id="35" name="Freeform 10"/>
            <p:cNvSpPr>
              <a:spLocks/>
            </p:cNvSpPr>
            <p:nvPr/>
          </p:nvSpPr>
          <p:spPr bwMode="auto">
            <a:xfrm>
              <a:off x="3924301" y="2371725"/>
              <a:ext cx="1136650" cy="169862"/>
            </a:xfrm>
            <a:custGeom>
              <a:avLst/>
              <a:gdLst>
                <a:gd name="T0" fmla="*/ 303 w 303"/>
                <a:gd name="T1" fmla="*/ 23 h 45"/>
                <a:gd name="T2" fmla="*/ 281 w 303"/>
                <a:gd name="T3" fmla="*/ 45 h 45"/>
                <a:gd name="T4" fmla="*/ 23 w 303"/>
                <a:gd name="T5" fmla="*/ 45 h 45"/>
                <a:gd name="T6" fmla="*/ 0 w 303"/>
                <a:gd name="T7" fmla="*/ 23 h 45"/>
                <a:gd name="T8" fmla="*/ 23 w 303"/>
                <a:gd name="T9" fmla="*/ 0 h 45"/>
                <a:gd name="T10" fmla="*/ 281 w 303"/>
                <a:gd name="T11" fmla="*/ 0 h 45"/>
                <a:gd name="T12" fmla="*/ 303 w 303"/>
                <a:gd name="T13" fmla="*/ 23 h 45"/>
              </a:gdLst>
              <a:ahLst/>
              <a:cxnLst>
                <a:cxn ang="0">
                  <a:pos x="T0" y="T1"/>
                </a:cxn>
                <a:cxn ang="0">
                  <a:pos x="T2" y="T3"/>
                </a:cxn>
                <a:cxn ang="0">
                  <a:pos x="T4" y="T5"/>
                </a:cxn>
                <a:cxn ang="0">
                  <a:pos x="T6" y="T7"/>
                </a:cxn>
                <a:cxn ang="0">
                  <a:pos x="T8" y="T9"/>
                </a:cxn>
                <a:cxn ang="0">
                  <a:pos x="T10" y="T11"/>
                </a:cxn>
                <a:cxn ang="0">
                  <a:pos x="T12" y="T13"/>
                </a:cxn>
              </a:cxnLst>
              <a:rect l="0" t="0" r="r" b="b"/>
              <a:pathLst>
                <a:path w="303" h="45">
                  <a:moveTo>
                    <a:pt x="303" y="23"/>
                  </a:moveTo>
                  <a:cubicBezTo>
                    <a:pt x="303" y="35"/>
                    <a:pt x="293" y="45"/>
                    <a:pt x="281" y="45"/>
                  </a:cubicBezTo>
                  <a:cubicBezTo>
                    <a:pt x="23" y="45"/>
                    <a:pt x="23" y="45"/>
                    <a:pt x="23" y="45"/>
                  </a:cubicBezTo>
                  <a:cubicBezTo>
                    <a:pt x="11" y="45"/>
                    <a:pt x="0" y="35"/>
                    <a:pt x="0" y="23"/>
                  </a:cubicBezTo>
                  <a:cubicBezTo>
                    <a:pt x="0" y="10"/>
                    <a:pt x="11" y="0"/>
                    <a:pt x="23" y="0"/>
                  </a:cubicBezTo>
                  <a:cubicBezTo>
                    <a:pt x="281" y="0"/>
                    <a:pt x="281" y="0"/>
                    <a:pt x="281" y="0"/>
                  </a:cubicBezTo>
                  <a:cubicBezTo>
                    <a:pt x="293" y="0"/>
                    <a:pt x="303" y="10"/>
                    <a:pt x="303"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baseline="0" dirty="0">
                <a:latin typeface="Huawei Sans" panose="020C0503030203020204" pitchFamily="34" charset="0"/>
                <a:ea typeface="方正兰亭黑简体" panose="02000000000000000000" pitchFamily="2" charset="-122"/>
              </a:endParaRPr>
            </a:p>
          </p:txBody>
        </p:sp>
      </p:grpSp>
      <p:sp>
        <p:nvSpPr>
          <p:cNvPr id="36" name="Freeform 6"/>
          <p:cNvSpPr>
            <a:spLocks/>
          </p:cNvSpPr>
          <p:nvPr userDrawn="1"/>
        </p:nvSpPr>
        <p:spPr bwMode="auto">
          <a:xfrm>
            <a:off x="4619836" y="296368"/>
            <a:ext cx="7560000" cy="864888"/>
          </a:xfrm>
          <a:custGeom>
            <a:avLst/>
            <a:gdLst>
              <a:gd name="T0" fmla="*/ 6409 w 6533"/>
              <a:gd name="T1" fmla="*/ 0 h 617"/>
              <a:gd name="T2" fmla="*/ 0 w 6533"/>
              <a:gd name="T3" fmla="*/ 0 h 617"/>
              <a:gd name="T4" fmla="*/ 126 w 6533"/>
              <a:gd name="T5" fmla="*/ 310 h 617"/>
              <a:gd name="T6" fmla="*/ 0 w 6533"/>
              <a:gd name="T7" fmla="*/ 617 h 617"/>
              <a:gd name="T8" fmla="*/ 6409 w 6533"/>
              <a:gd name="T9" fmla="*/ 617 h 617"/>
              <a:gd name="T10" fmla="*/ 6533 w 6533"/>
              <a:gd name="T11" fmla="*/ 310 h 617"/>
              <a:gd name="T12" fmla="*/ 6409 w 6533"/>
              <a:gd name="T13" fmla="*/ 0 h 617"/>
              <a:gd name="connsiteX0" fmla="*/ 9810 w 9810"/>
              <a:gd name="connsiteY0" fmla="*/ 0 h 10000"/>
              <a:gd name="connsiteX1" fmla="*/ 0 w 9810"/>
              <a:gd name="connsiteY1" fmla="*/ 0 h 10000"/>
              <a:gd name="connsiteX2" fmla="*/ 193 w 9810"/>
              <a:gd name="connsiteY2" fmla="*/ 5024 h 10000"/>
              <a:gd name="connsiteX3" fmla="*/ 0 w 9810"/>
              <a:gd name="connsiteY3" fmla="*/ 10000 h 10000"/>
              <a:gd name="connsiteX4" fmla="*/ 9810 w 9810"/>
              <a:gd name="connsiteY4" fmla="*/ 10000 h 10000"/>
              <a:gd name="connsiteX5" fmla="*/ 7589 w 9810"/>
              <a:gd name="connsiteY5" fmla="*/ 5574 h 10000"/>
              <a:gd name="connsiteX6" fmla="*/ 9810 w 9810"/>
              <a:gd name="connsiteY6" fmla="*/ 0 h 10000"/>
              <a:gd name="connsiteX0" fmla="*/ 7021 w 10000"/>
              <a:gd name="connsiteY0" fmla="*/ 0 h 10000"/>
              <a:gd name="connsiteX1" fmla="*/ 0 w 10000"/>
              <a:gd name="connsiteY1" fmla="*/ 0 h 10000"/>
              <a:gd name="connsiteX2" fmla="*/ 197 w 10000"/>
              <a:gd name="connsiteY2" fmla="*/ 5024 h 10000"/>
              <a:gd name="connsiteX3" fmla="*/ 0 w 10000"/>
              <a:gd name="connsiteY3" fmla="*/ 10000 h 10000"/>
              <a:gd name="connsiteX4" fmla="*/ 10000 w 10000"/>
              <a:gd name="connsiteY4" fmla="*/ 10000 h 10000"/>
              <a:gd name="connsiteX5" fmla="*/ 7736 w 10000"/>
              <a:gd name="connsiteY5" fmla="*/ 5574 h 10000"/>
              <a:gd name="connsiteX6" fmla="*/ 7021 w 10000"/>
              <a:gd name="connsiteY6" fmla="*/ 0 h 10000"/>
              <a:gd name="connsiteX0" fmla="*/ 7021 w 7736"/>
              <a:gd name="connsiteY0" fmla="*/ 0 h 10038"/>
              <a:gd name="connsiteX1" fmla="*/ 0 w 7736"/>
              <a:gd name="connsiteY1" fmla="*/ 0 h 10038"/>
              <a:gd name="connsiteX2" fmla="*/ 197 w 7736"/>
              <a:gd name="connsiteY2" fmla="*/ 5024 h 10038"/>
              <a:gd name="connsiteX3" fmla="*/ 0 w 7736"/>
              <a:gd name="connsiteY3" fmla="*/ 10000 h 10038"/>
              <a:gd name="connsiteX4" fmla="*/ 7017 w 7736"/>
              <a:gd name="connsiteY4" fmla="*/ 10038 h 10038"/>
              <a:gd name="connsiteX5" fmla="*/ 7736 w 7736"/>
              <a:gd name="connsiteY5" fmla="*/ 5574 h 10038"/>
              <a:gd name="connsiteX6" fmla="*/ 7021 w 7736"/>
              <a:gd name="connsiteY6" fmla="*/ 0 h 10038"/>
              <a:gd name="connsiteX0" fmla="*/ 9076 w 9316"/>
              <a:gd name="connsiteY0" fmla="*/ 0 h 10000"/>
              <a:gd name="connsiteX1" fmla="*/ 0 w 9316"/>
              <a:gd name="connsiteY1" fmla="*/ 0 h 10000"/>
              <a:gd name="connsiteX2" fmla="*/ 255 w 9316"/>
              <a:gd name="connsiteY2" fmla="*/ 5005 h 10000"/>
              <a:gd name="connsiteX3" fmla="*/ 0 w 9316"/>
              <a:gd name="connsiteY3" fmla="*/ 9962 h 10000"/>
              <a:gd name="connsiteX4" fmla="*/ 9071 w 9316"/>
              <a:gd name="connsiteY4" fmla="*/ 10000 h 10000"/>
              <a:gd name="connsiteX5" fmla="*/ 9316 w 9316"/>
              <a:gd name="connsiteY5" fmla="*/ 5668 h 10000"/>
              <a:gd name="connsiteX6" fmla="*/ 9076 w 9316"/>
              <a:gd name="connsiteY6" fmla="*/ 0 h 10000"/>
              <a:gd name="connsiteX0" fmla="*/ 9742 w 10000"/>
              <a:gd name="connsiteY0" fmla="*/ 0 h 10000"/>
              <a:gd name="connsiteX1" fmla="*/ 0 w 10000"/>
              <a:gd name="connsiteY1" fmla="*/ 0 h 10000"/>
              <a:gd name="connsiteX2" fmla="*/ 274 w 10000"/>
              <a:gd name="connsiteY2" fmla="*/ 5005 h 10000"/>
              <a:gd name="connsiteX3" fmla="*/ 0 w 10000"/>
              <a:gd name="connsiteY3" fmla="*/ 9962 h 10000"/>
              <a:gd name="connsiteX4" fmla="*/ 9737 w 10000"/>
              <a:gd name="connsiteY4" fmla="*/ 10000 h 10000"/>
              <a:gd name="connsiteX5" fmla="*/ 10000 w 10000"/>
              <a:gd name="connsiteY5" fmla="*/ 5668 h 10000"/>
              <a:gd name="connsiteX6" fmla="*/ 9742 w 10000"/>
              <a:gd name="connsiteY6" fmla="*/ 0 h 10000"/>
              <a:gd name="connsiteX0" fmla="*/ 9742 w 9877"/>
              <a:gd name="connsiteY0" fmla="*/ 0 h 10000"/>
              <a:gd name="connsiteX1" fmla="*/ 0 w 9877"/>
              <a:gd name="connsiteY1" fmla="*/ 0 h 10000"/>
              <a:gd name="connsiteX2" fmla="*/ 274 w 9877"/>
              <a:gd name="connsiteY2" fmla="*/ 5005 h 10000"/>
              <a:gd name="connsiteX3" fmla="*/ 0 w 9877"/>
              <a:gd name="connsiteY3" fmla="*/ 9962 h 10000"/>
              <a:gd name="connsiteX4" fmla="*/ 9737 w 9877"/>
              <a:gd name="connsiteY4" fmla="*/ 10000 h 10000"/>
              <a:gd name="connsiteX5" fmla="*/ 9738 w 9877"/>
              <a:gd name="connsiteY5" fmla="*/ 5783 h 10000"/>
              <a:gd name="connsiteX6" fmla="*/ 9742 w 9877"/>
              <a:gd name="connsiteY6" fmla="*/ 0 h 10000"/>
              <a:gd name="connsiteX0" fmla="*/ 9863 w 9991"/>
              <a:gd name="connsiteY0" fmla="*/ 0 h 10000"/>
              <a:gd name="connsiteX1" fmla="*/ 0 w 9991"/>
              <a:gd name="connsiteY1" fmla="*/ 0 h 10000"/>
              <a:gd name="connsiteX2" fmla="*/ 277 w 9991"/>
              <a:gd name="connsiteY2" fmla="*/ 5005 h 10000"/>
              <a:gd name="connsiteX3" fmla="*/ 0 w 9991"/>
              <a:gd name="connsiteY3" fmla="*/ 9962 h 10000"/>
              <a:gd name="connsiteX4" fmla="*/ 9858 w 9991"/>
              <a:gd name="connsiteY4" fmla="*/ 10000 h 10000"/>
              <a:gd name="connsiteX5" fmla="*/ 9817 w 9991"/>
              <a:gd name="connsiteY5" fmla="*/ 5783 h 10000"/>
              <a:gd name="connsiteX6" fmla="*/ 9863 w 9991"/>
              <a:gd name="connsiteY6" fmla="*/ 0 h 10000"/>
              <a:gd name="connsiteX0" fmla="*/ 9872 w 10014"/>
              <a:gd name="connsiteY0" fmla="*/ 0 h 10000"/>
              <a:gd name="connsiteX1" fmla="*/ 0 w 10014"/>
              <a:gd name="connsiteY1" fmla="*/ 0 h 10000"/>
              <a:gd name="connsiteX2" fmla="*/ 277 w 10014"/>
              <a:gd name="connsiteY2" fmla="*/ 5005 h 10000"/>
              <a:gd name="connsiteX3" fmla="*/ 0 w 10014"/>
              <a:gd name="connsiteY3" fmla="*/ 9962 h 10000"/>
              <a:gd name="connsiteX4" fmla="*/ 9867 w 10014"/>
              <a:gd name="connsiteY4" fmla="*/ 10000 h 10000"/>
              <a:gd name="connsiteX5" fmla="*/ 9890 w 10014"/>
              <a:gd name="connsiteY5" fmla="*/ 5745 h 10000"/>
              <a:gd name="connsiteX6" fmla="*/ 9872 w 10014"/>
              <a:gd name="connsiteY6" fmla="*/ 0 h 10000"/>
              <a:gd name="connsiteX0" fmla="*/ 9872 w 10030"/>
              <a:gd name="connsiteY0" fmla="*/ 0 h 10000"/>
              <a:gd name="connsiteX1" fmla="*/ 0 w 10030"/>
              <a:gd name="connsiteY1" fmla="*/ 0 h 10000"/>
              <a:gd name="connsiteX2" fmla="*/ 277 w 10030"/>
              <a:gd name="connsiteY2" fmla="*/ 5005 h 10000"/>
              <a:gd name="connsiteX3" fmla="*/ 0 w 10030"/>
              <a:gd name="connsiteY3" fmla="*/ 9962 h 10000"/>
              <a:gd name="connsiteX4" fmla="*/ 9867 w 10030"/>
              <a:gd name="connsiteY4" fmla="*/ 10000 h 10000"/>
              <a:gd name="connsiteX5" fmla="*/ 9890 w 10030"/>
              <a:gd name="connsiteY5" fmla="*/ 5745 h 10000"/>
              <a:gd name="connsiteX6" fmla="*/ 9872 w 10030"/>
              <a:gd name="connsiteY6" fmla="*/ 0 h 10000"/>
              <a:gd name="connsiteX0" fmla="*/ 9872 w 9921"/>
              <a:gd name="connsiteY0" fmla="*/ 0 h 10000"/>
              <a:gd name="connsiteX1" fmla="*/ 0 w 9921"/>
              <a:gd name="connsiteY1" fmla="*/ 0 h 10000"/>
              <a:gd name="connsiteX2" fmla="*/ 277 w 9921"/>
              <a:gd name="connsiteY2" fmla="*/ 5005 h 10000"/>
              <a:gd name="connsiteX3" fmla="*/ 0 w 9921"/>
              <a:gd name="connsiteY3" fmla="*/ 9962 h 10000"/>
              <a:gd name="connsiteX4" fmla="*/ 9867 w 9921"/>
              <a:gd name="connsiteY4" fmla="*/ 10000 h 10000"/>
              <a:gd name="connsiteX5" fmla="*/ 9890 w 9921"/>
              <a:gd name="connsiteY5" fmla="*/ 5745 h 10000"/>
              <a:gd name="connsiteX6" fmla="*/ 9872 w 9921"/>
              <a:gd name="connsiteY6" fmla="*/ 0 h 10000"/>
              <a:gd name="connsiteX0" fmla="*/ 9951 w 9974"/>
              <a:gd name="connsiteY0" fmla="*/ 0 h 10000"/>
              <a:gd name="connsiteX1" fmla="*/ 0 w 9974"/>
              <a:gd name="connsiteY1" fmla="*/ 0 h 10000"/>
              <a:gd name="connsiteX2" fmla="*/ 279 w 9974"/>
              <a:gd name="connsiteY2" fmla="*/ 5005 h 10000"/>
              <a:gd name="connsiteX3" fmla="*/ 0 w 9974"/>
              <a:gd name="connsiteY3" fmla="*/ 9962 h 10000"/>
              <a:gd name="connsiteX4" fmla="*/ 9946 w 9974"/>
              <a:gd name="connsiteY4" fmla="*/ 10000 h 10000"/>
              <a:gd name="connsiteX5" fmla="*/ 9969 w 9974"/>
              <a:gd name="connsiteY5" fmla="*/ 5745 h 10000"/>
              <a:gd name="connsiteX6" fmla="*/ 9951 w 9974"/>
              <a:gd name="connsiteY6" fmla="*/ 0 h 10000"/>
              <a:gd name="connsiteX0" fmla="*/ 9977 w 10001"/>
              <a:gd name="connsiteY0" fmla="*/ 0 h 10000"/>
              <a:gd name="connsiteX1" fmla="*/ 0 w 10001"/>
              <a:gd name="connsiteY1" fmla="*/ 0 h 10000"/>
              <a:gd name="connsiteX2" fmla="*/ 280 w 10001"/>
              <a:gd name="connsiteY2" fmla="*/ 5005 h 10000"/>
              <a:gd name="connsiteX3" fmla="*/ 0 w 10001"/>
              <a:gd name="connsiteY3" fmla="*/ 9962 h 10000"/>
              <a:gd name="connsiteX4" fmla="*/ 9972 w 10001"/>
              <a:gd name="connsiteY4" fmla="*/ 10000 h 10000"/>
              <a:gd name="connsiteX5" fmla="*/ 9995 w 10001"/>
              <a:gd name="connsiteY5" fmla="*/ 5745 h 10000"/>
              <a:gd name="connsiteX6" fmla="*/ 9977 w 10001"/>
              <a:gd name="connsiteY6" fmla="*/ 0 h 10000"/>
              <a:gd name="connsiteX0" fmla="*/ 9977 w 10001"/>
              <a:gd name="connsiteY0" fmla="*/ 0 h 10000"/>
              <a:gd name="connsiteX1" fmla="*/ 0 w 10001"/>
              <a:gd name="connsiteY1" fmla="*/ 0 h 10000"/>
              <a:gd name="connsiteX2" fmla="*/ 280 w 10001"/>
              <a:gd name="connsiteY2" fmla="*/ 5005 h 10000"/>
              <a:gd name="connsiteX3" fmla="*/ 0 w 10001"/>
              <a:gd name="connsiteY3" fmla="*/ 9962 h 10000"/>
              <a:gd name="connsiteX4" fmla="*/ 9972 w 10001"/>
              <a:gd name="connsiteY4" fmla="*/ 10000 h 10000"/>
              <a:gd name="connsiteX5" fmla="*/ 9995 w 10001"/>
              <a:gd name="connsiteY5" fmla="*/ 5745 h 10000"/>
              <a:gd name="connsiteX6" fmla="*/ 9977 w 10001"/>
              <a:gd name="connsiteY6" fmla="*/ 0 h 10000"/>
              <a:gd name="connsiteX0" fmla="*/ 9977 w 10001"/>
              <a:gd name="connsiteY0" fmla="*/ 0 h 10000"/>
              <a:gd name="connsiteX1" fmla="*/ 0 w 10001"/>
              <a:gd name="connsiteY1" fmla="*/ 0 h 10000"/>
              <a:gd name="connsiteX2" fmla="*/ 280 w 10001"/>
              <a:gd name="connsiteY2" fmla="*/ 5005 h 10000"/>
              <a:gd name="connsiteX3" fmla="*/ 0 w 10001"/>
              <a:gd name="connsiteY3" fmla="*/ 9962 h 10000"/>
              <a:gd name="connsiteX4" fmla="*/ 9972 w 10001"/>
              <a:gd name="connsiteY4" fmla="*/ 10000 h 10000"/>
              <a:gd name="connsiteX5" fmla="*/ 9995 w 10001"/>
              <a:gd name="connsiteY5" fmla="*/ 5745 h 10000"/>
              <a:gd name="connsiteX6" fmla="*/ 9977 w 10001"/>
              <a:gd name="connsiteY6" fmla="*/ 0 h 10000"/>
              <a:gd name="connsiteX0" fmla="*/ 9977 w 9995"/>
              <a:gd name="connsiteY0" fmla="*/ 0 h 10000"/>
              <a:gd name="connsiteX1" fmla="*/ 0 w 9995"/>
              <a:gd name="connsiteY1" fmla="*/ 0 h 10000"/>
              <a:gd name="connsiteX2" fmla="*/ 280 w 9995"/>
              <a:gd name="connsiteY2" fmla="*/ 5005 h 10000"/>
              <a:gd name="connsiteX3" fmla="*/ 0 w 9995"/>
              <a:gd name="connsiteY3" fmla="*/ 9962 h 10000"/>
              <a:gd name="connsiteX4" fmla="*/ 9972 w 9995"/>
              <a:gd name="connsiteY4" fmla="*/ 10000 h 10000"/>
              <a:gd name="connsiteX5" fmla="*/ 9995 w 9995"/>
              <a:gd name="connsiteY5" fmla="*/ 5745 h 10000"/>
              <a:gd name="connsiteX6" fmla="*/ 9977 w 9995"/>
              <a:gd name="connsiteY6" fmla="*/ 0 h 10000"/>
              <a:gd name="connsiteX0" fmla="*/ 9999 w 10000"/>
              <a:gd name="connsiteY0" fmla="*/ 0 h 10000"/>
              <a:gd name="connsiteX1" fmla="*/ 0 w 10000"/>
              <a:gd name="connsiteY1" fmla="*/ 0 h 10000"/>
              <a:gd name="connsiteX2" fmla="*/ 280 w 10000"/>
              <a:gd name="connsiteY2" fmla="*/ 5005 h 10000"/>
              <a:gd name="connsiteX3" fmla="*/ 0 w 10000"/>
              <a:gd name="connsiteY3" fmla="*/ 9962 h 10000"/>
              <a:gd name="connsiteX4" fmla="*/ 9977 w 10000"/>
              <a:gd name="connsiteY4" fmla="*/ 10000 h 10000"/>
              <a:gd name="connsiteX5" fmla="*/ 10000 w 10000"/>
              <a:gd name="connsiteY5" fmla="*/ 5745 h 10000"/>
              <a:gd name="connsiteX6" fmla="*/ 9999 w 10000"/>
              <a:gd name="connsiteY6" fmla="*/ 0 h 10000"/>
              <a:gd name="connsiteX0" fmla="*/ 9999 w 10004"/>
              <a:gd name="connsiteY0" fmla="*/ 0 h 10000"/>
              <a:gd name="connsiteX1" fmla="*/ 0 w 10004"/>
              <a:gd name="connsiteY1" fmla="*/ 0 h 10000"/>
              <a:gd name="connsiteX2" fmla="*/ 280 w 10004"/>
              <a:gd name="connsiteY2" fmla="*/ 5005 h 10000"/>
              <a:gd name="connsiteX3" fmla="*/ 0 w 10004"/>
              <a:gd name="connsiteY3" fmla="*/ 9962 h 10000"/>
              <a:gd name="connsiteX4" fmla="*/ 10000 w 10004"/>
              <a:gd name="connsiteY4" fmla="*/ 10000 h 10000"/>
              <a:gd name="connsiteX5" fmla="*/ 10000 w 10004"/>
              <a:gd name="connsiteY5" fmla="*/ 5745 h 10000"/>
              <a:gd name="connsiteX6" fmla="*/ 9999 w 10004"/>
              <a:gd name="connsiteY6" fmla="*/ 0 h 10000"/>
              <a:gd name="connsiteX0" fmla="*/ 9999 w 10000"/>
              <a:gd name="connsiteY0" fmla="*/ 0 h 10000"/>
              <a:gd name="connsiteX1" fmla="*/ 0 w 10000"/>
              <a:gd name="connsiteY1" fmla="*/ 0 h 10000"/>
              <a:gd name="connsiteX2" fmla="*/ 280 w 10000"/>
              <a:gd name="connsiteY2" fmla="*/ 5005 h 10000"/>
              <a:gd name="connsiteX3" fmla="*/ 0 w 10000"/>
              <a:gd name="connsiteY3" fmla="*/ 9962 h 10000"/>
              <a:gd name="connsiteX4" fmla="*/ 10000 w 10000"/>
              <a:gd name="connsiteY4" fmla="*/ 10000 h 10000"/>
              <a:gd name="connsiteX5" fmla="*/ 10000 w 10000"/>
              <a:gd name="connsiteY5" fmla="*/ 5745 h 10000"/>
              <a:gd name="connsiteX6" fmla="*/ 9999 w 10000"/>
              <a:gd name="connsiteY6" fmla="*/ 0 h 10000"/>
              <a:gd name="connsiteX0" fmla="*/ 14796 w 14796"/>
              <a:gd name="connsiteY0" fmla="*/ 0 h 10000"/>
              <a:gd name="connsiteX1" fmla="*/ 0 w 14796"/>
              <a:gd name="connsiteY1" fmla="*/ 0 h 10000"/>
              <a:gd name="connsiteX2" fmla="*/ 280 w 14796"/>
              <a:gd name="connsiteY2" fmla="*/ 5005 h 10000"/>
              <a:gd name="connsiteX3" fmla="*/ 0 w 14796"/>
              <a:gd name="connsiteY3" fmla="*/ 9962 h 10000"/>
              <a:gd name="connsiteX4" fmla="*/ 10000 w 14796"/>
              <a:gd name="connsiteY4" fmla="*/ 10000 h 10000"/>
              <a:gd name="connsiteX5" fmla="*/ 10000 w 14796"/>
              <a:gd name="connsiteY5" fmla="*/ 5745 h 10000"/>
              <a:gd name="connsiteX6" fmla="*/ 14796 w 14796"/>
              <a:gd name="connsiteY6" fmla="*/ 0 h 10000"/>
              <a:gd name="connsiteX0" fmla="*/ 14796 w 14796"/>
              <a:gd name="connsiteY0" fmla="*/ 0 h 9968"/>
              <a:gd name="connsiteX1" fmla="*/ 0 w 14796"/>
              <a:gd name="connsiteY1" fmla="*/ 0 h 9968"/>
              <a:gd name="connsiteX2" fmla="*/ 280 w 14796"/>
              <a:gd name="connsiteY2" fmla="*/ 5005 h 9968"/>
              <a:gd name="connsiteX3" fmla="*/ 0 w 14796"/>
              <a:gd name="connsiteY3" fmla="*/ 9962 h 9968"/>
              <a:gd name="connsiteX4" fmla="*/ 14788 w 14796"/>
              <a:gd name="connsiteY4" fmla="*/ 9968 h 9968"/>
              <a:gd name="connsiteX5" fmla="*/ 10000 w 14796"/>
              <a:gd name="connsiteY5" fmla="*/ 5745 h 9968"/>
              <a:gd name="connsiteX6" fmla="*/ 14796 w 14796"/>
              <a:gd name="connsiteY6" fmla="*/ 0 h 9968"/>
              <a:gd name="connsiteX0" fmla="*/ 10000 w 10000"/>
              <a:gd name="connsiteY0" fmla="*/ 0 h 10000"/>
              <a:gd name="connsiteX1" fmla="*/ 0 w 10000"/>
              <a:gd name="connsiteY1" fmla="*/ 0 h 10000"/>
              <a:gd name="connsiteX2" fmla="*/ 189 w 10000"/>
              <a:gd name="connsiteY2" fmla="*/ 5021 h 10000"/>
              <a:gd name="connsiteX3" fmla="*/ 0 w 10000"/>
              <a:gd name="connsiteY3" fmla="*/ 9994 h 10000"/>
              <a:gd name="connsiteX4" fmla="*/ 9995 w 10000"/>
              <a:gd name="connsiteY4" fmla="*/ 10000 h 10000"/>
              <a:gd name="connsiteX5" fmla="*/ 9998 w 10000"/>
              <a:gd name="connsiteY5" fmla="*/ 6152 h 10000"/>
              <a:gd name="connsiteX6" fmla="*/ 10000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0000" y="0"/>
                </a:moveTo>
                <a:lnTo>
                  <a:pt x="0" y="0"/>
                </a:lnTo>
                <a:cubicBezTo>
                  <a:pt x="62" y="1674"/>
                  <a:pt x="124" y="3347"/>
                  <a:pt x="189" y="5021"/>
                </a:cubicBezTo>
                <a:cubicBezTo>
                  <a:pt x="124" y="6679"/>
                  <a:pt x="62" y="8336"/>
                  <a:pt x="0" y="9994"/>
                </a:cubicBezTo>
                <a:lnTo>
                  <a:pt x="9995" y="10000"/>
                </a:lnTo>
                <a:cubicBezTo>
                  <a:pt x="9993" y="8184"/>
                  <a:pt x="9998" y="8051"/>
                  <a:pt x="9998" y="6152"/>
                </a:cubicBezTo>
                <a:cubicBezTo>
                  <a:pt x="9996" y="3296"/>
                  <a:pt x="10001" y="2674"/>
                  <a:pt x="10000" y="0"/>
                </a:cubicBez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baseline="0" dirty="0">
              <a:latin typeface="Huawei Sans" panose="020C0503030203020204" pitchFamily="34" charset="0"/>
              <a:ea typeface="方正兰亭黑简体" panose="02000000000000000000" pitchFamily="2" charset="-122"/>
            </a:endParaRPr>
          </a:p>
        </p:txBody>
      </p:sp>
      <p:sp>
        <p:nvSpPr>
          <p:cNvPr id="37" name="Freeform 11"/>
          <p:cNvSpPr>
            <a:spLocks/>
          </p:cNvSpPr>
          <p:nvPr userDrawn="1"/>
        </p:nvSpPr>
        <p:spPr bwMode="auto">
          <a:xfrm>
            <a:off x="4511824"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baseline="0" dirty="0">
              <a:latin typeface="Huawei Sans" panose="020C0503030203020204" pitchFamily="34" charset="0"/>
              <a:ea typeface="方正兰亭黑简体" panose="02000000000000000000" pitchFamily="2" charset="-122"/>
            </a:endParaRPr>
          </a:p>
        </p:txBody>
      </p:sp>
    </p:spTree>
    <p:extLst>
      <p:ext uri="{BB962C8B-B14F-4D97-AF65-F5344CB8AC3E}">
        <p14:creationId xmlns:p14="http://schemas.microsoft.com/office/powerpoint/2010/main" val="33705608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目标">
    <p:spTree>
      <p:nvGrpSpPr>
        <p:cNvPr id="1" name=""/>
        <p:cNvGrpSpPr/>
        <p:nvPr/>
      </p:nvGrpSpPr>
      <p:grpSpPr>
        <a:xfrm>
          <a:off x="0" y="0"/>
          <a:ext cx="0" cy="0"/>
          <a:chOff x="0" y="0"/>
          <a:chExt cx="0" cy="0"/>
        </a:xfrm>
      </p:grpSpPr>
      <p:sp>
        <p:nvSpPr>
          <p:cNvPr id="17" name="TextBox 10">
            <a:extLst>
              <a:ext uri="{FF2B5EF4-FFF2-40B4-BE49-F238E27FC236}">
                <a16:creationId xmlns:a16="http://schemas.microsoft.com/office/drawing/2014/main" id="{18ED692C-39CB-4AC0-81F6-D21CDD086EE4}"/>
              </a:ext>
            </a:extLst>
          </p:cNvPr>
          <p:cNvSpPr txBox="1"/>
          <p:nvPr userDrawn="1"/>
        </p:nvSpPr>
        <p:spPr bwMode="auto">
          <a:xfrm>
            <a:off x="1595500" y="408779"/>
            <a:ext cx="2592288" cy="639559"/>
          </a:xfrm>
          <a:prstGeom prst="rect">
            <a:avLst/>
          </a:prstGeom>
          <a:noFill/>
          <a:ln w="9525">
            <a:noFill/>
            <a:miter lim="800000"/>
            <a:headEnd/>
            <a:tailEnd/>
          </a:ln>
        </p:spPr>
        <p:txBody>
          <a:bodyPr wrap="square" lIns="99980" tIns="49987" rIns="99980" bIns="49987" rtlCol="0">
            <a:spAutoFit/>
          </a:bodyPr>
          <a:lstStyle>
            <a:defPPr>
              <a:defRPr lang="zh-CN"/>
            </a:defPPr>
            <a:lvl1pPr defTabSz="1001624" eaLnBrk="0" hangingPunct="0">
              <a:defRPr sz="3500" b="1">
                <a:solidFill>
                  <a:schemeClr val="tx1">
                    <a:lumMod val="75000"/>
                    <a:lumOff val="25000"/>
                  </a:schemeClr>
                </a:solidFill>
                <a:latin typeface="+mn-ea"/>
                <a:ea typeface="+mn-ea"/>
                <a:cs typeface="Arial" pitchFamily="34" charset="0"/>
              </a:defRPr>
            </a:lvl1pPr>
          </a:lstStyle>
          <a:p>
            <a:pPr lvl="0" fontAlgn="ctr"/>
            <a:r>
              <a:rPr lang="en-US" altLang="zh-CN" dirty="0">
                <a:latin typeface="Huawei Sans" panose="020C0503030203020204" pitchFamily="34" charset="0"/>
                <a:ea typeface="方正兰亭黑简体" panose="02000000000000000000" pitchFamily="2" charset="-122"/>
                <a:cs typeface="Huawei Sans" panose="020C0503030203020204" pitchFamily="34" charset="0"/>
              </a:rPr>
              <a:t>Objectives</a:t>
            </a:r>
          </a:p>
        </p:txBody>
      </p:sp>
      <p:sp>
        <p:nvSpPr>
          <p:cNvPr id="18" name="Freeform 9"/>
          <p:cNvSpPr>
            <a:spLocks/>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dirty="0">
              <a:latin typeface="Huawei Sans" panose="020C0503030203020204" pitchFamily="34" charset="0"/>
              <a:ea typeface="方正兰亭黑简体" panose="02000000000000000000" pitchFamily="2" charset="-122"/>
            </a:endParaRPr>
          </a:p>
        </p:txBody>
      </p:sp>
      <p:sp>
        <p:nvSpPr>
          <p:cNvPr id="19" name="Freeform 11"/>
          <p:cNvSpPr>
            <a:spLocks/>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dirty="0">
              <a:latin typeface="Huawei Sans" panose="020C0503030203020204" pitchFamily="34" charset="0"/>
              <a:ea typeface="方正兰亭黑简体" panose="02000000000000000000" pitchFamily="2" charset="-122"/>
            </a:endParaRPr>
          </a:p>
        </p:txBody>
      </p:sp>
      <p:grpSp>
        <p:nvGrpSpPr>
          <p:cNvPr id="20" name="组合 19"/>
          <p:cNvGrpSpPr/>
          <p:nvPr userDrawn="1"/>
        </p:nvGrpSpPr>
        <p:grpSpPr>
          <a:xfrm>
            <a:off x="443372" y="440668"/>
            <a:ext cx="533970" cy="533470"/>
            <a:chOff x="2960687" y="4865687"/>
            <a:chExt cx="1698626" cy="1697038"/>
          </a:xfrm>
          <a:solidFill>
            <a:schemeClr val="bg1"/>
          </a:solidFill>
        </p:grpSpPr>
        <p:sp>
          <p:nvSpPr>
            <p:cNvPr id="21" name="Freeform 6"/>
            <p:cNvSpPr>
              <a:spLocks/>
            </p:cNvSpPr>
            <p:nvPr/>
          </p:nvSpPr>
          <p:spPr bwMode="auto">
            <a:xfrm>
              <a:off x="2960687" y="5251450"/>
              <a:ext cx="1311275" cy="1311275"/>
            </a:xfrm>
            <a:custGeom>
              <a:avLst/>
              <a:gdLst>
                <a:gd name="T0" fmla="*/ 1114 w 1293"/>
                <a:gd name="T1" fmla="*/ 294 h 1293"/>
                <a:gd name="T2" fmla="*/ 1233 w 1293"/>
                <a:gd name="T3" fmla="*/ 647 h 1293"/>
                <a:gd name="T4" fmla="*/ 647 w 1293"/>
                <a:gd name="T5" fmla="*/ 1233 h 1293"/>
                <a:gd name="T6" fmla="*/ 60 w 1293"/>
                <a:gd name="T7" fmla="*/ 647 h 1293"/>
                <a:gd name="T8" fmla="*/ 647 w 1293"/>
                <a:gd name="T9" fmla="*/ 60 h 1293"/>
                <a:gd name="T10" fmla="*/ 1001 w 1293"/>
                <a:gd name="T11" fmla="*/ 180 h 1293"/>
                <a:gd name="T12" fmla="*/ 1044 w 1293"/>
                <a:gd name="T13" fmla="*/ 137 h 1293"/>
                <a:gd name="T14" fmla="*/ 647 w 1293"/>
                <a:gd name="T15" fmla="*/ 0 h 1293"/>
                <a:gd name="T16" fmla="*/ 0 w 1293"/>
                <a:gd name="T17" fmla="*/ 647 h 1293"/>
                <a:gd name="T18" fmla="*/ 647 w 1293"/>
                <a:gd name="T19" fmla="*/ 1293 h 1293"/>
                <a:gd name="T20" fmla="*/ 1293 w 1293"/>
                <a:gd name="T21" fmla="*/ 647 h 1293"/>
                <a:gd name="T22" fmla="*/ 1157 w 1293"/>
                <a:gd name="T23" fmla="*/ 251 h 1293"/>
                <a:gd name="T24" fmla="*/ 1114 w 1293"/>
                <a:gd name="T25" fmla="*/ 294 h 1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93" h="1293">
                  <a:moveTo>
                    <a:pt x="1114" y="294"/>
                  </a:moveTo>
                  <a:cubicBezTo>
                    <a:pt x="1189" y="392"/>
                    <a:pt x="1233" y="514"/>
                    <a:pt x="1233" y="647"/>
                  </a:cubicBezTo>
                  <a:cubicBezTo>
                    <a:pt x="1233" y="970"/>
                    <a:pt x="970" y="1233"/>
                    <a:pt x="647" y="1233"/>
                  </a:cubicBezTo>
                  <a:cubicBezTo>
                    <a:pt x="323" y="1233"/>
                    <a:pt x="60" y="970"/>
                    <a:pt x="60" y="647"/>
                  </a:cubicBezTo>
                  <a:cubicBezTo>
                    <a:pt x="60" y="323"/>
                    <a:pt x="323" y="60"/>
                    <a:pt x="647" y="60"/>
                  </a:cubicBezTo>
                  <a:cubicBezTo>
                    <a:pt x="780" y="60"/>
                    <a:pt x="903" y="105"/>
                    <a:pt x="1001" y="180"/>
                  </a:cubicBezTo>
                  <a:cubicBezTo>
                    <a:pt x="1044" y="137"/>
                    <a:pt x="1044" y="137"/>
                    <a:pt x="1044" y="137"/>
                  </a:cubicBezTo>
                  <a:cubicBezTo>
                    <a:pt x="934" y="52"/>
                    <a:pt x="796" y="0"/>
                    <a:pt x="647" y="0"/>
                  </a:cubicBezTo>
                  <a:cubicBezTo>
                    <a:pt x="290" y="0"/>
                    <a:pt x="0" y="290"/>
                    <a:pt x="0" y="647"/>
                  </a:cubicBezTo>
                  <a:cubicBezTo>
                    <a:pt x="0" y="1003"/>
                    <a:pt x="290" y="1293"/>
                    <a:pt x="647" y="1293"/>
                  </a:cubicBezTo>
                  <a:cubicBezTo>
                    <a:pt x="1003" y="1293"/>
                    <a:pt x="1293" y="1003"/>
                    <a:pt x="1293" y="647"/>
                  </a:cubicBezTo>
                  <a:cubicBezTo>
                    <a:pt x="1293" y="498"/>
                    <a:pt x="1242" y="360"/>
                    <a:pt x="1157" y="251"/>
                  </a:cubicBezTo>
                  <a:lnTo>
                    <a:pt x="1114" y="29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Huawei Sans" panose="020C0503030203020204" pitchFamily="34" charset="0"/>
                <a:ea typeface="方正兰亭黑简体" panose="02000000000000000000" pitchFamily="2" charset="-122"/>
              </a:endParaRPr>
            </a:p>
          </p:txBody>
        </p:sp>
        <p:sp>
          <p:nvSpPr>
            <p:cNvPr id="22" name="Freeform 7"/>
            <p:cNvSpPr>
              <a:spLocks/>
            </p:cNvSpPr>
            <p:nvPr/>
          </p:nvSpPr>
          <p:spPr bwMode="auto">
            <a:xfrm>
              <a:off x="3168650" y="5459413"/>
              <a:ext cx="895350" cy="895350"/>
            </a:xfrm>
            <a:custGeom>
              <a:avLst/>
              <a:gdLst>
                <a:gd name="T0" fmla="*/ 762 w 883"/>
                <a:gd name="T1" fmla="*/ 235 h 883"/>
                <a:gd name="T2" fmla="*/ 823 w 883"/>
                <a:gd name="T3" fmla="*/ 442 h 883"/>
                <a:gd name="T4" fmla="*/ 442 w 883"/>
                <a:gd name="T5" fmla="*/ 823 h 883"/>
                <a:gd name="T6" fmla="*/ 60 w 883"/>
                <a:gd name="T7" fmla="*/ 442 h 883"/>
                <a:gd name="T8" fmla="*/ 442 w 883"/>
                <a:gd name="T9" fmla="*/ 60 h 883"/>
                <a:gd name="T10" fmla="*/ 649 w 883"/>
                <a:gd name="T11" fmla="*/ 122 h 883"/>
                <a:gd name="T12" fmla="*/ 692 w 883"/>
                <a:gd name="T13" fmla="*/ 78 h 883"/>
                <a:gd name="T14" fmla="*/ 442 w 883"/>
                <a:gd name="T15" fmla="*/ 0 h 883"/>
                <a:gd name="T16" fmla="*/ 0 w 883"/>
                <a:gd name="T17" fmla="*/ 442 h 883"/>
                <a:gd name="T18" fmla="*/ 442 w 883"/>
                <a:gd name="T19" fmla="*/ 883 h 883"/>
                <a:gd name="T20" fmla="*/ 883 w 883"/>
                <a:gd name="T21" fmla="*/ 442 h 883"/>
                <a:gd name="T22" fmla="*/ 806 w 883"/>
                <a:gd name="T23" fmla="*/ 192 h 883"/>
                <a:gd name="T24" fmla="*/ 762 w 883"/>
                <a:gd name="T25" fmla="*/ 235 h 8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83" h="883">
                  <a:moveTo>
                    <a:pt x="762" y="235"/>
                  </a:moveTo>
                  <a:cubicBezTo>
                    <a:pt x="801" y="295"/>
                    <a:pt x="823" y="366"/>
                    <a:pt x="823" y="442"/>
                  </a:cubicBezTo>
                  <a:cubicBezTo>
                    <a:pt x="823" y="652"/>
                    <a:pt x="652" y="823"/>
                    <a:pt x="442" y="823"/>
                  </a:cubicBezTo>
                  <a:cubicBezTo>
                    <a:pt x="231" y="823"/>
                    <a:pt x="60" y="652"/>
                    <a:pt x="60" y="442"/>
                  </a:cubicBezTo>
                  <a:cubicBezTo>
                    <a:pt x="60" y="231"/>
                    <a:pt x="231" y="60"/>
                    <a:pt x="442" y="60"/>
                  </a:cubicBezTo>
                  <a:cubicBezTo>
                    <a:pt x="518" y="60"/>
                    <a:pt x="589" y="83"/>
                    <a:pt x="649" y="122"/>
                  </a:cubicBezTo>
                  <a:cubicBezTo>
                    <a:pt x="692" y="78"/>
                    <a:pt x="692" y="78"/>
                    <a:pt x="692" y="78"/>
                  </a:cubicBezTo>
                  <a:cubicBezTo>
                    <a:pt x="621" y="29"/>
                    <a:pt x="535" y="0"/>
                    <a:pt x="442" y="0"/>
                  </a:cubicBezTo>
                  <a:cubicBezTo>
                    <a:pt x="198" y="0"/>
                    <a:pt x="0" y="198"/>
                    <a:pt x="0" y="442"/>
                  </a:cubicBezTo>
                  <a:cubicBezTo>
                    <a:pt x="0" y="685"/>
                    <a:pt x="198" y="883"/>
                    <a:pt x="442" y="883"/>
                  </a:cubicBezTo>
                  <a:cubicBezTo>
                    <a:pt x="685" y="883"/>
                    <a:pt x="883" y="685"/>
                    <a:pt x="883" y="442"/>
                  </a:cubicBezTo>
                  <a:cubicBezTo>
                    <a:pt x="883" y="349"/>
                    <a:pt x="855" y="263"/>
                    <a:pt x="806" y="192"/>
                  </a:cubicBezTo>
                  <a:lnTo>
                    <a:pt x="762" y="2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Huawei Sans" panose="020C0503030203020204" pitchFamily="34" charset="0"/>
                <a:ea typeface="方正兰亭黑简体" panose="02000000000000000000" pitchFamily="2" charset="-122"/>
              </a:endParaRPr>
            </a:p>
          </p:txBody>
        </p:sp>
        <p:sp>
          <p:nvSpPr>
            <p:cNvPr id="23" name="Freeform 8"/>
            <p:cNvSpPr>
              <a:spLocks/>
            </p:cNvSpPr>
            <p:nvPr/>
          </p:nvSpPr>
          <p:spPr bwMode="auto">
            <a:xfrm>
              <a:off x="3384550" y="5675313"/>
              <a:ext cx="463550" cy="463550"/>
            </a:xfrm>
            <a:custGeom>
              <a:avLst/>
              <a:gdLst>
                <a:gd name="T0" fmla="*/ 390 w 457"/>
                <a:gd name="T1" fmla="*/ 181 h 457"/>
                <a:gd name="T2" fmla="*/ 397 w 457"/>
                <a:gd name="T3" fmla="*/ 229 h 457"/>
                <a:gd name="T4" fmla="*/ 229 w 457"/>
                <a:gd name="T5" fmla="*/ 397 h 457"/>
                <a:gd name="T6" fmla="*/ 60 w 457"/>
                <a:gd name="T7" fmla="*/ 229 h 457"/>
                <a:gd name="T8" fmla="*/ 229 w 457"/>
                <a:gd name="T9" fmla="*/ 60 h 457"/>
                <a:gd name="T10" fmla="*/ 277 w 457"/>
                <a:gd name="T11" fmla="*/ 67 h 457"/>
                <a:gd name="T12" fmla="*/ 324 w 457"/>
                <a:gd name="T13" fmla="*/ 21 h 457"/>
                <a:gd name="T14" fmla="*/ 229 w 457"/>
                <a:gd name="T15" fmla="*/ 0 h 457"/>
                <a:gd name="T16" fmla="*/ 0 w 457"/>
                <a:gd name="T17" fmla="*/ 229 h 457"/>
                <a:gd name="T18" fmla="*/ 229 w 457"/>
                <a:gd name="T19" fmla="*/ 457 h 457"/>
                <a:gd name="T20" fmla="*/ 457 w 457"/>
                <a:gd name="T21" fmla="*/ 229 h 457"/>
                <a:gd name="T22" fmla="*/ 437 w 457"/>
                <a:gd name="T23" fmla="*/ 134 h 457"/>
                <a:gd name="T24" fmla="*/ 390 w 457"/>
                <a:gd name="T25" fmla="*/ 181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7" h="457">
                  <a:moveTo>
                    <a:pt x="390" y="181"/>
                  </a:moveTo>
                  <a:cubicBezTo>
                    <a:pt x="395" y="196"/>
                    <a:pt x="397" y="212"/>
                    <a:pt x="397" y="229"/>
                  </a:cubicBezTo>
                  <a:cubicBezTo>
                    <a:pt x="397" y="322"/>
                    <a:pt x="322" y="397"/>
                    <a:pt x="229" y="397"/>
                  </a:cubicBezTo>
                  <a:cubicBezTo>
                    <a:pt x="136" y="397"/>
                    <a:pt x="60" y="322"/>
                    <a:pt x="60" y="229"/>
                  </a:cubicBezTo>
                  <a:cubicBezTo>
                    <a:pt x="60" y="136"/>
                    <a:pt x="136" y="60"/>
                    <a:pt x="229" y="60"/>
                  </a:cubicBezTo>
                  <a:cubicBezTo>
                    <a:pt x="245" y="60"/>
                    <a:pt x="262" y="63"/>
                    <a:pt x="277" y="67"/>
                  </a:cubicBezTo>
                  <a:cubicBezTo>
                    <a:pt x="324" y="21"/>
                    <a:pt x="324" y="21"/>
                    <a:pt x="324" y="21"/>
                  </a:cubicBezTo>
                  <a:cubicBezTo>
                    <a:pt x="295" y="8"/>
                    <a:pt x="263" y="0"/>
                    <a:pt x="229" y="0"/>
                  </a:cubicBezTo>
                  <a:cubicBezTo>
                    <a:pt x="103" y="0"/>
                    <a:pt x="0" y="103"/>
                    <a:pt x="0" y="229"/>
                  </a:cubicBezTo>
                  <a:cubicBezTo>
                    <a:pt x="0" y="355"/>
                    <a:pt x="103" y="457"/>
                    <a:pt x="229" y="457"/>
                  </a:cubicBezTo>
                  <a:cubicBezTo>
                    <a:pt x="355" y="457"/>
                    <a:pt x="457" y="355"/>
                    <a:pt x="457" y="229"/>
                  </a:cubicBezTo>
                  <a:cubicBezTo>
                    <a:pt x="457" y="195"/>
                    <a:pt x="450" y="163"/>
                    <a:pt x="437" y="134"/>
                  </a:cubicBezTo>
                  <a:lnTo>
                    <a:pt x="390" y="18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Huawei Sans" panose="020C0503030203020204" pitchFamily="34" charset="0"/>
                <a:ea typeface="方正兰亭黑简体" panose="02000000000000000000" pitchFamily="2" charset="-122"/>
              </a:endParaRPr>
            </a:p>
          </p:txBody>
        </p:sp>
        <p:sp>
          <p:nvSpPr>
            <p:cNvPr id="24" name="Freeform 9"/>
            <p:cNvSpPr>
              <a:spLocks/>
            </p:cNvSpPr>
            <p:nvPr/>
          </p:nvSpPr>
          <p:spPr bwMode="auto">
            <a:xfrm>
              <a:off x="3582988" y="5092700"/>
              <a:ext cx="850900" cy="844550"/>
            </a:xfrm>
            <a:custGeom>
              <a:avLst/>
              <a:gdLst>
                <a:gd name="T0" fmla="*/ 33 w 839"/>
                <a:gd name="T1" fmla="*/ 834 h 834"/>
                <a:gd name="T2" fmla="*/ 11 w 839"/>
                <a:gd name="T3" fmla="*/ 825 h 834"/>
                <a:gd name="T4" fmla="*/ 11 w 839"/>
                <a:gd name="T5" fmla="*/ 782 h 834"/>
                <a:gd name="T6" fmla="*/ 785 w 839"/>
                <a:gd name="T7" fmla="*/ 12 h 834"/>
                <a:gd name="T8" fmla="*/ 827 w 839"/>
                <a:gd name="T9" fmla="*/ 12 h 834"/>
                <a:gd name="T10" fmla="*/ 827 w 839"/>
                <a:gd name="T11" fmla="*/ 54 h 834"/>
                <a:gd name="T12" fmla="*/ 54 w 839"/>
                <a:gd name="T13" fmla="*/ 825 h 834"/>
                <a:gd name="T14" fmla="*/ 33 w 839"/>
                <a:gd name="T15" fmla="*/ 834 h 8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39" h="834">
                  <a:moveTo>
                    <a:pt x="33" y="834"/>
                  </a:moveTo>
                  <a:cubicBezTo>
                    <a:pt x="25" y="834"/>
                    <a:pt x="17" y="831"/>
                    <a:pt x="11" y="825"/>
                  </a:cubicBezTo>
                  <a:cubicBezTo>
                    <a:pt x="0" y="813"/>
                    <a:pt x="0" y="794"/>
                    <a:pt x="11" y="782"/>
                  </a:cubicBezTo>
                  <a:cubicBezTo>
                    <a:pt x="785" y="12"/>
                    <a:pt x="785" y="12"/>
                    <a:pt x="785" y="12"/>
                  </a:cubicBezTo>
                  <a:cubicBezTo>
                    <a:pt x="796" y="0"/>
                    <a:pt x="815" y="0"/>
                    <a:pt x="827" y="12"/>
                  </a:cubicBezTo>
                  <a:cubicBezTo>
                    <a:pt x="839" y="24"/>
                    <a:pt x="839" y="43"/>
                    <a:pt x="827" y="54"/>
                  </a:cubicBezTo>
                  <a:cubicBezTo>
                    <a:pt x="54" y="825"/>
                    <a:pt x="54" y="825"/>
                    <a:pt x="54" y="825"/>
                  </a:cubicBezTo>
                  <a:cubicBezTo>
                    <a:pt x="48" y="831"/>
                    <a:pt x="40" y="834"/>
                    <a:pt x="33" y="8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Huawei Sans" panose="020C0503030203020204" pitchFamily="34" charset="0"/>
                <a:ea typeface="方正兰亭黑简体" panose="02000000000000000000" pitchFamily="2" charset="-122"/>
              </a:endParaRPr>
            </a:p>
          </p:txBody>
        </p:sp>
        <p:sp>
          <p:nvSpPr>
            <p:cNvPr id="25" name="Freeform 10"/>
            <p:cNvSpPr>
              <a:spLocks noEditPoints="1"/>
            </p:cNvSpPr>
            <p:nvPr/>
          </p:nvSpPr>
          <p:spPr bwMode="auto">
            <a:xfrm>
              <a:off x="4140200" y="4865687"/>
              <a:ext cx="301625" cy="500063"/>
            </a:xfrm>
            <a:custGeom>
              <a:avLst/>
              <a:gdLst>
                <a:gd name="T0" fmla="*/ 50 w 298"/>
                <a:gd name="T1" fmla="*/ 492 h 492"/>
                <a:gd name="T2" fmla="*/ 40 w 298"/>
                <a:gd name="T3" fmla="*/ 490 h 492"/>
                <a:gd name="T4" fmla="*/ 20 w 298"/>
                <a:gd name="T5" fmla="*/ 464 h 492"/>
                <a:gd name="T6" fmla="*/ 1 w 298"/>
                <a:gd name="T7" fmla="*/ 252 h 492"/>
                <a:gd name="T8" fmla="*/ 10 w 298"/>
                <a:gd name="T9" fmla="*/ 228 h 492"/>
                <a:gd name="T10" fmla="*/ 227 w 298"/>
                <a:gd name="T11" fmla="*/ 11 h 492"/>
                <a:gd name="T12" fmla="*/ 259 w 298"/>
                <a:gd name="T13" fmla="*/ 4 h 492"/>
                <a:gd name="T14" fmla="*/ 278 w 298"/>
                <a:gd name="T15" fmla="*/ 29 h 492"/>
                <a:gd name="T16" fmla="*/ 297 w 298"/>
                <a:gd name="T17" fmla="*/ 242 h 492"/>
                <a:gd name="T18" fmla="*/ 289 w 298"/>
                <a:gd name="T19" fmla="*/ 266 h 492"/>
                <a:gd name="T20" fmla="*/ 71 w 298"/>
                <a:gd name="T21" fmla="*/ 483 h 492"/>
                <a:gd name="T22" fmla="*/ 50 w 298"/>
                <a:gd name="T23" fmla="*/ 492 h 492"/>
                <a:gd name="T24" fmla="*/ 62 w 298"/>
                <a:gd name="T25" fmla="*/ 260 h 492"/>
                <a:gd name="T26" fmla="*/ 74 w 298"/>
                <a:gd name="T27" fmla="*/ 395 h 492"/>
                <a:gd name="T28" fmla="*/ 236 w 298"/>
                <a:gd name="T29" fmla="*/ 233 h 492"/>
                <a:gd name="T30" fmla="*/ 224 w 298"/>
                <a:gd name="T31" fmla="*/ 99 h 492"/>
                <a:gd name="T32" fmla="*/ 62 w 298"/>
                <a:gd name="T33" fmla="*/ 260 h 4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8" h="492">
                  <a:moveTo>
                    <a:pt x="50" y="492"/>
                  </a:moveTo>
                  <a:cubicBezTo>
                    <a:pt x="46" y="492"/>
                    <a:pt x="43" y="491"/>
                    <a:pt x="40" y="490"/>
                  </a:cubicBezTo>
                  <a:cubicBezTo>
                    <a:pt x="29" y="486"/>
                    <a:pt x="21" y="476"/>
                    <a:pt x="20" y="464"/>
                  </a:cubicBezTo>
                  <a:cubicBezTo>
                    <a:pt x="1" y="252"/>
                    <a:pt x="1" y="252"/>
                    <a:pt x="1" y="252"/>
                  </a:cubicBezTo>
                  <a:cubicBezTo>
                    <a:pt x="0" y="243"/>
                    <a:pt x="3" y="234"/>
                    <a:pt x="10" y="228"/>
                  </a:cubicBezTo>
                  <a:cubicBezTo>
                    <a:pt x="227" y="11"/>
                    <a:pt x="227" y="11"/>
                    <a:pt x="227" y="11"/>
                  </a:cubicBezTo>
                  <a:cubicBezTo>
                    <a:pt x="235" y="2"/>
                    <a:pt x="248" y="0"/>
                    <a:pt x="259" y="4"/>
                  </a:cubicBezTo>
                  <a:cubicBezTo>
                    <a:pt x="270" y="7"/>
                    <a:pt x="277" y="17"/>
                    <a:pt x="278" y="29"/>
                  </a:cubicBezTo>
                  <a:cubicBezTo>
                    <a:pt x="297" y="242"/>
                    <a:pt x="297" y="242"/>
                    <a:pt x="297" y="242"/>
                  </a:cubicBezTo>
                  <a:cubicBezTo>
                    <a:pt x="298" y="251"/>
                    <a:pt x="295" y="259"/>
                    <a:pt x="289" y="266"/>
                  </a:cubicBezTo>
                  <a:cubicBezTo>
                    <a:pt x="71" y="483"/>
                    <a:pt x="71" y="483"/>
                    <a:pt x="71" y="483"/>
                  </a:cubicBezTo>
                  <a:cubicBezTo>
                    <a:pt x="65" y="489"/>
                    <a:pt x="58" y="492"/>
                    <a:pt x="50" y="492"/>
                  </a:cubicBezTo>
                  <a:close/>
                  <a:moveTo>
                    <a:pt x="62" y="260"/>
                  </a:moveTo>
                  <a:cubicBezTo>
                    <a:pt x="74" y="395"/>
                    <a:pt x="74" y="395"/>
                    <a:pt x="74" y="395"/>
                  </a:cubicBezTo>
                  <a:cubicBezTo>
                    <a:pt x="236" y="233"/>
                    <a:pt x="236" y="233"/>
                    <a:pt x="236" y="233"/>
                  </a:cubicBezTo>
                  <a:cubicBezTo>
                    <a:pt x="224" y="99"/>
                    <a:pt x="224" y="99"/>
                    <a:pt x="224" y="99"/>
                  </a:cubicBezTo>
                  <a:lnTo>
                    <a:pt x="62" y="2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Huawei Sans" panose="020C0503030203020204" pitchFamily="34" charset="0"/>
                <a:ea typeface="方正兰亭黑简体" panose="02000000000000000000" pitchFamily="2" charset="-122"/>
              </a:endParaRPr>
            </a:p>
          </p:txBody>
        </p:sp>
        <p:sp>
          <p:nvSpPr>
            <p:cNvPr id="26" name="Freeform 11"/>
            <p:cNvSpPr>
              <a:spLocks noEditPoints="1"/>
            </p:cNvSpPr>
            <p:nvPr/>
          </p:nvSpPr>
          <p:spPr bwMode="auto">
            <a:xfrm>
              <a:off x="4157663" y="5083175"/>
              <a:ext cx="501650" cy="301625"/>
            </a:xfrm>
            <a:custGeom>
              <a:avLst/>
              <a:gdLst>
                <a:gd name="T0" fmla="*/ 245 w 494"/>
                <a:gd name="T1" fmla="*/ 297 h 297"/>
                <a:gd name="T2" fmla="*/ 242 w 494"/>
                <a:gd name="T3" fmla="*/ 296 h 297"/>
                <a:gd name="T4" fmla="*/ 29 w 494"/>
                <a:gd name="T5" fmla="*/ 278 h 297"/>
                <a:gd name="T6" fmla="*/ 4 w 494"/>
                <a:gd name="T7" fmla="*/ 258 h 297"/>
                <a:gd name="T8" fmla="*/ 11 w 494"/>
                <a:gd name="T9" fmla="*/ 226 h 297"/>
                <a:gd name="T10" fmla="*/ 228 w 494"/>
                <a:gd name="T11" fmla="*/ 9 h 297"/>
                <a:gd name="T12" fmla="*/ 252 w 494"/>
                <a:gd name="T13" fmla="*/ 0 h 297"/>
                <a:gd name="T14" fmla="*/ 464 w 494"/>
                <a:gd name="T15" fmla="*/ 19 h 297"/>
                <a:gd name="T16" fmla="*/ 490 w 494"/>
                <a:gd name="T17" fmla="*/ 39 h 297"/>
                <a:gd name="T18" fmla="*/ 483 w 494"/>
                <a:gd name="T19" fmla="*/ 70 h 297"/>
                <a:gd name="T20" fmla="*/ 266 w 494"/>
                <a:gd name="T21" fmla="*/ 288 h 297"/>
                <a:gd name="T22" fmla="*/ 245 w 494"/>
                <a:gd name="T23" fmla="*/ 297 h 297"/>
                <a:gd name="T24" fmla="*/ 99 w 494"/>
                <a:gd name="T25" fmla="*/ 223 h 297"/>
                <a:gd name="T26" fmla="*/ 233 w 494"/>
                <a:gd name="T27" fmla="*/ 235 h 297"/>
                <a:gd name="T28" fmla="*/ 395 w 494"/>
                <a:gd name="T29" fmla="*/ 73 h 297"/>
                <a:gd name="T30" fmla="*/ 261 w 494"/>
                <a:gd name="T31" fmla="*/ 62 h 297"/>
                <a:gd name="T32" fmla="*/ 99 w 494"/>
                <a:gd name="T33" fmla="*/ 223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94" h="297">
                  <a:moveTo>
                    <a:pt x="245" y="297"/>
                  </a:moveTo>
                  <a:cubicBezTo>
                    <a:pt x="244" y="297"/>
                    <a:pt x="243" y="297"/>
                    <a:pt x="242" y="296"/>
                  </a:cubicBezTo>
                  <a:cubicBezTo>
                    <a:pt x="29" y="278"/>
                    <a:pt x="29" y="278"/>
                    <a:pt x="29" y="278"/>
                  </a:cubicBezTo>
                  <a:cubicBezTo>
                    <a:pt x="18" y="277"/>
                    <a:pt x="8" y="269"/>
                    <a:pt x="4" y="258"/>
                  </a:cubicBezTo>
                  <a:cubicBezTo>
                    <a:pt x="0" y="247"/>
                    <a:pt x="2" y="235"/>
                    <a:pt x="11" y="226"/>
                  </a:cubicBezTo>
                  <a:cubicBezTo>
                    <a:pt x="228" y="9"/>
                    <a:pt x="228" y="9"/>
                    <a:pt x="228" y="9"/>
                  </a:cubicBezTo>
                  <a:cubicBezTo>
                    <a:pt x="234" y="3"/>
                    <a:pt x="243" y="0"/>
                    <a:pt x="252" y="0"/>
                  </a:cubicBezTo>
                  <a:cubicBezTo>
                    <a:pt x="464" y="19"/>
                    <a:pt x="464" y="19"/>
                    <a:pt x="464" y="19"/>
                  </a:cubicBezTo>
                  <a:cubicBezTo>
                    <a:pt x="476" y="20"/>
                    <a:pt x="486" y="28"/>
                    <a:pt x="490" y="39"/>
                  </a:cubicBezTo>
                  <a:cubicBezTo>
                    <a:pt x="494" y="50"/>
                    <a:pt x="491" y="62"/>
                    <a:pt x="483" y="70"/>
                  </a:cubicBezTo>
                  <a:cubicBezTo>
                    <a:pt x="266" y="288"/>
                    <a:pt x="266" y="288"/>
                    <a:pt x="266" y="288"/>
                  </a:cubicBezTo>
                  <a:cubicBezTo>
                    <a:pt x="260" y="293"/>
                    <a:pt x="252" y="297"/>
                    <a:pt x="245" y="297"/>
                  </a:cubicBezTo>
                  <a:close/>
                  <a:moveTo>
                    <a:pt x="99" y="223"/>
                  </a:moveTo>
                  <a:cubicBezTo>
                    <a:pt x="233" y="235"/>
                    <a:pt x="233" y="235"/>
                    <a:pt x="233" y="235"/>
                  </a:cubicBezTo>
                  <a:cubicBezTo>
                    <a:pt x="395" y="73"/>
                    <a:pt x="395" y="73"/>
                    <a:pt x="395" y="73"/>
                  </a:cubicBezTo>
                  <a:cubicBezTo>
                    <a:pt x="261" y="62"/>
                    <a:pt x="261" y="62"/>
                    <a:pt x="261" y="62"/>
                  </a:cubicBezTo>
                  <a:lnTo>
                    <a:pt x="99" y="2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Huawei Sans" panose="020C0503030203020204" pitchFamily="34" charset="0"/>
                <a:ea typeface="方正兰亭黑简体" panose="02000000000000000000" pitchFamily="2" charset="-122"/>
              </a:endParaRPr>
            </a:p>
          </p:txBody>
        </p:sp>
      </p:grpSp>
      <p:sp>
        <p:nvSpPr>
          <p:cNvPr id="27" name="Freeform 6"/>
          <p:cNvSpPr>
            <a:spLocks/>
          </p:cNvSpPr>
          <p:nvPr userDrawn="1"/>
        </p:nvSpPr>
        <p:spPr bwMode="auto">
          <a:xfrm>
            <a:off x="4619836" y="296368"/>
            <a:ext cx="7560000" cy="864888"/>
          </a:xfrm>
          <a:custGeom>
            <a:avLst/>
            <a:gdLst>
              <a:gd name="T0" fmla="*/ 6409 w 6533"/>
              <a:gd name="T1" fmla="*/ 0 h 617"/>
              <a:gd name="T2" fmla="*/ 0 w 6533"/>
              <a:gd name="T3" fmla="*/ 0 h 617"/>
              <a:gd name="T4" fmla="*/ 126 w 6533"/>
              <a:gd name="T5" fmla="*/ 310 h 617"/>
              <a:gd name="T6" fmla="*/ 0 w 6533"/>
              <a:gd name="T7" fmla="*/ 617 h 617"/>
              <a:gd name="T8" fmla="*/ 6409 w 6533"/>
              <a:gd name="T9" fmla="*/ 617 h 617"/>
              <a:gd name="T10" fmla="*/ 6533 w 6533"/>
              <a:gd name="T11" fmla="*/ 310 h 617"/>
              <a:gd name="T12" fmla="*/ 6409 w 6533"/>
              <a:gd name="T13" fmla="*/ 0 h 617"/>
              <a:gd name="connsiteX0" fmla="*/ 9810 w 9810"/>
              <a:gd name="connsiteY0" fmla="*/ 0 h 10000"/>
              <a:gd name="connsiteX1" fmla="*/ 0 w 9810"/>
              <a:gd name="connsiteY1" fmla="*/ 0 h 10000"/>
              <a:gd name="connsiteX2" fmla="*/ 193 w 9810"/>
              <a:gd name="connsiteY2" fmla="*/ 5024 h 10000"/>
              <a:gd name="connsiteX3" fmla="*/ 0 w 9810"/>
              <a:gd name="connsiteY3" fmla="*/ 10000 h 10000"/>
              <a:gd name="connsiteX4" fmla="*/ 9810 w 9810"/>
              <a:gd name="connsiteY4" fmla="*/ 10000 h 10000"/>
              <a:gd name="connsiteX5" fmla="*/ 7589 w 9810"/>
              <a:gd name="connsiteY5" fmla="*/ 5574 h 10000"/>
              <a:gd name="connsiteX6" fmla="*/ 9810 w 9810"/>
              <a:gd name="connsiteY6" fmla="*/ 0 h 10000"/>
              <a:gd name="connsiteX0" fmla="*/ 7021 w 10000"/>
              <a:gd name="connsiteY0" fmla="*/ 0 h 10000"/>
              <a:gd name="connsiteX1" fmla="*/ 0 w 10000"/>
              <a:gd name="connsiteY1" fmla="*/ 0 h 10000"/>
              <a:gd name="connsiteX2" fmla="*/ 197 w 10000"/>
              <a:gd name="connsiteY2" fmla="*/ 5024 h 10000"/>
              <a:gd name="connsiteX3" fmla="*/ 0 w 10000"/>
              <a:gd name="connsiteY3" fmla="*/ 10000 h 10000"/>
              <a:gd name="connsiteX4" fmla="*/ 10000 w 10000"/>
              <a:gd name="connsiteY4" fmla="*/ 10000 h 10000"/>
              <a:gd name="connsiteX5" fmla="*/ 7736 w 10000"/>
              <a:gd name="connsiteY5" fmla="*/ 5574 h 10000"/>
              <a:gd name="connsiteX6" fmla="*/ 7021 w 10000"/>
              <a:gd name="connsiteY6" fmla="*/ 0 h 10000"/>
              <a:gd name="connsiteX0" fmla="*/ 7021 w 7736"/>
              <a:gd name="connsiteY0" fmla="*/ 0 h 10038"/>
              <a:gd name="connsiteX1" fmla="*/ 0 w 7736"/>
              <a:gd name="connsiteY1" fmla="*/ 0 h 10038"/>
              <a:gd name="connsiteX2" fmla="*/ 197 w 7736"/>
              <a:gd name="connsiteY2" fmla="*/ 5024 h 10038"/>
              <a:gd name="connsiteX3" fmla="*/ 0 w 7736"/>
              <a:gd name="connsiteY3" fmla="*/ 10000 h 10038"/>
              <a:gd name="connsiteX4" fmla="*/ 7017 w 7736"/>
              <a:gd name="connsiteY4" fmla="*/ 10038 h 10038"/>
              <a:gd name="connsiteX5" fmla="*/ 7736 w 7736"/>
              <a:gd name="connsiteY5" fmla="*/ 5574 h 10038"/>
              <a:gd name="connsiteX6" fmla="*/ 7021 w 7736"/>
              <a:gd name="connsiteY6" fmla="*/ 0 h 10038"/>
              <a:gd name="connsiteX0" fmla="*/ 9076 w 9316"/>
              <a:gd name="connsiteY0" fmla="*/ 0 h 10000"/>
              <a:gd name="connsiteX1" fmla="*/ 0 w 9316"/>
              <a:gd name="connsiteY1" fmla="*/ 0 h 10000"/>
              <a:gd name="connsiteX2" fmla="*/ 255 w 9316"/>
              <a:gd name="connsiteY2" fmla="*/ 5005 h 10000"/>
              <a:gd name="connsiteX3" fmla="*/ 0 w 9316"/>
              <a:gd name="connsiteY3" fmla="*/ 9962 h 10000"/>
              <a:gd name="connsiteX4" fmla="*/ 9071 w 9316"/>
              <a:gd name="connsiteY4" fmla="*/ 10000 h 10000"/>
              <a:gd name="connsiteX5" fmla="*/ 9316 w 9316"/>
              <a:gd name="connsiteY5" fmla="*/ 5668 h 10000"/>
              <a:gd name="connsiteX6" fmla="*/ 9076 w 9316"/>
              <a:gd name="connsiteY6" fmla="*/ 0 h 10000"/>
              <a:gd name="connsiteX0" fmla="*/ 9742 w 10000"/>
              <a:gd name="connsiteY0" fmla="*/ 0 h 10000"/>
              <a:gd name="connsiteX1" fmla="*/ 0 w 10000"/>
              <a:gd name="connsiteY1" fmla="*/ 0 h 10000"/>
              <a:gd name="connsiteX2" fmla="*/ 274 w 10000"/>
              <a:gd name="connsiteY2" fmla="*/ 5005 h 10000"/>
              <a:gd name="connsiteX3" fmla="*/ 0 w 10000"/>
              <a:gd name="connsiteY3" fmla="*/ 9962 h 10000"/>
              <a:gd name="connsiteX4" fmla="*/ 9737 w 10000"/>
              <a:gd name="connsiteY4" fmla="*/ 10000 h 10000"/>
              <a:gd name="connsiteX5" fmla="*/ 10000 w 10000"/>
              <a:gd name="connsiteY5" fmla="*/ 5668 h 10000"/>
              <a:gd name="connsiteX6" fmla="*/ 9742 w 10000"/>
              <a:gd name="connsiteY6" fmla="*/ 0 h 10000"/>
              <a:gd name="connsiteX0" fmla="*/ 9742 w 9877"/>
              <a:gd name="connsiteY0" fmla="*/ 0 h 10000"/>
              <a:gd name="connsiteX1" fmla="*/ 0 w 9877"/>
              <a:gd name="connsiteY1" fmla="*/ 0 h 10000"/>
              <a:gd name="connsiteX2" fmla="*/ 274 w 9877"/>
              <a:gd name="connsiteY2" fmla="*/ 5005 h 10000"/>
              <a:gd name="connsiteX3" fmla="*/ 0 w 9877"/>
              <a:gd name="connsiteY3" fmla="*/ 9962 h 10000"/>
              <a:gd name="connsiteX4" fmla="*/ 9737 w 9877"/>
              <a:gd name="connsiteY4" fmla="*/ 10000 h 10000"/>
              <a:gd name="connsiteX5" fmla="*/ 9738 w 9877"/>
              <a:gd name="connsiteY5" fmla="*/ 5783 h 10000"/>
              <a:gd name="connsiteX6" fmla="*/ 9742 w 9877"/>
              <a:gd name="connsiteY6" fmla="*/ 0 h 10000"/>
              <a:gd name="connsiteX0" fmla="*/ 9863 w 9991"/>
              <a:gd name="connsiteY0" fmla="*/ 0 h 10000"/>
              <a:gd name="connsiteX1" fmla="*/ 0 w 9991"/>
              <a:gd name="connsiteY1" fmla="*/ 0 h 10000"/>
              <a:gd name="connsiteX2" fmla="*/ 277 w 9991"/>
              <a:gd name="connsiteY2" fmla="*/ 5005 h 10000"/>
              <a:gd name="connsiteX3" fmla="*/ 0 w 9991"/>
              <a:gd name="connsiteY3" fmla="*/ 9962 h 10000"/>
              <a:gd name="connsiteX4" fmla="*/ 9858 w 9991"/>
              <a:gd name="connsiteY4" fmla="*/ 10000 h 10000"/>
              <a:gd name="connsiteX5" fmla="*/ 9817 w 9991"/>
              <a:gd name="connsiteY5" fmla="*/ 5783 h 10000"/>
              <a:gd name="connsiteX6" fmla="*/ 9863 w 9991"/>
              <a:gd name="connsiteY6" fmla="*/ 0 h 10000"/>
              <a:gd name="connsiteX0" fmla="*/ 9872 w 10014"/>
              <a:gd name="connsiteY0" fmla="*/ 0 h 10000"/>
              <a:gd name="connsiteX1" fmla="*/ 0 w 10014"/>
              <a:gd name="connsiteY1" fmla="*/ 0 h 10000"/>
              <a:gd name="connsiteX2" fmla="*/ 277 w 10014"/>
              <a:gd name="connsiteY2" fmla="*/ 5005 h 10000"/>
              <a:gd name="connsiteX3" fmla="*/ 0 w 10014"/>
              <a:gd name="connsiteY3" fmla="*/ 9962 h 10000"/>
              <a:gd name="connsiteX4" fmla="*/ 9867 w 10014"/>
              <a:gd name="connsiteY4" fmla="*/ 10000 h 10000"/>
              <a:gd name="connsiteX5" fmla="*/ 9890 w 10014"/>
              <a:gd name="connsiteY5" fmla="*/ 5745 h 10000"/>
              <a:gd name="connsiteX6" fmla="*/ 9872 w 10014"/>
              <a:gd name="connsiteY6" fmla="*/ 0 h 10000"/>
              <a:gd name="connsiteX0" fmla="*/ 9872 w 10030"/>
              <a:gd name="connsiteY0" fmla="*/ 0 h 10000"/>
              <a:gd name="connsiteX1" fmla="*/ 0 w 10030"/>
              <a:gd name="connsiteY1" fmla="*/ 0 h 10000"/>
              <a:gd name="connsiteX2" fmla="*/ 277 w 10030"/>
              <a:gd name="connsiteY2" fmla="*/ 5005 h 10000"/>
              <a:gd name="connsiteX3" fmla="*/ 0 w 10030"/>
              <a:gd name="connsiteY3" fmla="*/ 9962 h 10000"/>
              <a:gd name="connsiteX4" fmla="*/ 9867 w 10030"/>
              <a:gd name="connsiteY4" fmla="*/ 10000 h 10000"/>
              <a:gd name="connsiteX5" fmla="*/ 9890 w 10030"/>
              <a:gd name="connsiteY5" fmla="*/ 5745 h 10000"/>
              <a:gd name="connsiteX6" fmla="*/ 9872 w 10030"/>
              <a:gd name="connsiteY6" fmla="*/ 0 h 10000"/>
              <a:gd name="connsiteX0" fmla="*/ 9872 w 9921"/>
              <a:gd name="connsiteY0" fmla="*/ 0 h 10000"/>
              <a:gd name="connsiteX1" fmla="*/ 0 w 9921"/>
              <a:gd name="connsiteY1" fmla="*/ 0 h 10000"/>
              <a:gd name="connsiteX2" fmla="*/ 277 w 9921"/>
              <a:gd name="connsiteY2" fmla="*/ 5005 h 10000"/>
              <a:gd name="connsiteX3" fmla="*/ 0 w 9921"/>
              <a:gd name="connsiteY3" fmla="*/ 9962 h 10000"/>
              <a:gd name="connsiteX4" fmla="*/ 9867 w 9921"/>
              <a:gd name="connsiteY4" fmla="*/ 10000 h 10000"/>
              <a:gd name="connsiteX5" fmla="*/ 9890 w 9921"/>
              <a:gd name="connsiteY5" fmla="*/ 5745 h 10000"/>
              <a:gd name="connsiteX6" fmla="*/ 9872 w 9921"/>
              <a:gd name="connsiteY6" fmla="*/ 0 h 10000"/>
              <a:gd name="connsiteX0" fmla="*/ 9951 w 9974"/>
              <a:gd name="connsiteY0" fmla="*/ 0 h 10000"/>
              <a:gd name="connsiteX1" fmla="*/ 0 w 9974"/>
              <a:gd name="connsiteY1" fmla="*/ 0 h 10000"/>
              <a:gd name="connsiteX2" fmla="*/ 279 w 9974"/>
              <a:gd name="connsiteY2" fmla="*/ 5005 h 10000"/>
              <a:gd name="connsiteX3" fmla="*/ 0 w 9974"/>
              <a:gd name="connsiteY3" fmla="*/ 9962 h 10000"/>
              <a:gd name="connsiteX4" fmla="*/ 9946 w 9974"/>
              <a:gd name="connsiteY4" fmla="*/ 10000 h 10000"/>
              <a:gd name="connsiteX5" fmla="*/ 9969 w 9974"/>
              <a:gd name="connsiteY5" fmla="*/ 5745 h 10000"/>
              <a:gd name="connsiteX6" fmla="*/ 9951 w 9974"/>
              <a:gd name="connsiteY6" fmla="*/ 0 h 10000"/>
              <a:gd name="connsiteX0" fmla="*/ 9977 w 10001"/>
              <a:gd name="connsiteY0" fmla="*/ 0 h 10000"/>
              <a:gd name="connsiteX1" fmla="*/ 0 w 10001"/>
              <a:gd name="connsiteY1" fmla="*/ 0 h 10000"/>
              <a:gd name="connsiteX2" fmla="*/ 280 w 10001"/>
              <a:gd name="connsiteY2" fmla="*/ 5005 h 10000"/>
              <a:gd name="connsiteX3" fmla="*/ 0 w 10001"/>
              <a:gd name="connsiteY3" fmla="*/ 9962 h 10000"/>
              <a:gd name="connsiteX4" fmla="*/ 9972 w 10001"/>
              <a:gd name="connsiteY4" fmla="*/ 10000 h 10000"/>
              <a:gd name="connsiteX5" fmla="*/ 9995 w 10001"/>
              <a:gd name="connsiteY5" fmla="*/ 5745 h 10000"/>
              <a:gd name="connsiteX6" fmla="*/ 9977 w 10001"/>
              <a:gd name="connsiteY6" fmla="*/ 0 h 10000"/>
              <a:gd name="connsiteX0" fmla="*/ 9977 w 10001"/>
              <a:gd name="connsiteY0" fmla="*/ 0 h 10000"/>
              <a:gd name="connsiteX1" fmla="*/ 0 w 10001"/>
              <a:gd name="connsiteY1" fmla="*/ 0 h 10000"/>
              <a:gd name="connsiteX2" fmla="*/ 280 w 10001"/>
              <a:gd name="connsiteY2" fmla="*/ 5005 h 10000"/>
              <a:gd name="connsiteX3" fmla="*/ 0 w 10001"/>
              <a:gd name="connsiteY3" fmla="*/ 9962 h 10000"/>
              <a:gd name="connsiteX4" fmla="*/ 9972 w 10001"/>
              <a:gd name="connsiteY4" fmla="*/ 10000 h 10000"/>
              <a:gd name="connsiteX5" fmla="*/ 9995 w 10001"/>
              <a:gd name="connsiteY5" fmla="*/ 5745 h 10000"/>
              <a:gd name="connsiteX6" fmla="*/ 9977 w 10001"/>
              <a:gd name="connsiteY6" fmla="*/ 0 h 10000"/>
              <a:gd name="connsiteX0" fmla="*/ 9977 w 10001"/>
              <a:gd name="connsiteY0" fmla="*/ 0 h 10000"/>
              <a:gd name="connsiteX1" fmla="*/ 0 w 10001"/>
              <a:gd name="connsiteY1" fmla="*/ 0 h 10000"/>
              <a:gd name="connsiteX2" fmla="*/ 280 w 10001"/>
              <a:gd name="connsiteY2" fmla="*/ 5005 h 10000"/>
              <a:gd name="connsiteX3" fmla="*/ 0 w 10001"/>
              <a:gd name="connsiteY3" fmla="*/ 9962 h 10000"/>
              <a:gd name="connsiteX4" fmla="*/ 9972 w 10001"/>
              <a:gd name="connsiteY4" fmla="*/ 10000 h 10000"/>
              <a:gd name="connsiteX5" fmla="*/ 9995 w 10001"/>
              <a:gd name="connsiteY5" fmla="*/ 5745 h 10000"/>
              <a:gd name="connsiteX6" fmla="*/ 9977 w 10001"/>
              <a:gd name="connsiteY6" fmla="*/ 0 h 10000"/>
              <a:gd name="connsiteX0" fmla="*/ 9977 w 9995"/>
              <a:gd name="connsiteY0" fmla="*/ 0 h 10000"/>
              <a:gd name="connsiteX1" fmla="*/ 0 w 9995"/>
              <a:gd name="connsiteY1" fmla="*/ 0 h 10000"/>
              <a:gd name="connsiteX2" fmla="*/ 280 w 9995"/>
              <a:gd name="connsiteY2" fmla="*/ 5005 h 10000"/>
              <a:gd name="connsiteX3" fmla="*/ 0 w 9995"/>
              <a:gd name="connsiteY3" fmla="*/ 9962 h 10000"/>
              <a:gd name="connsiteX4" fmla="*/ 9972 w 9995"/>
              <a:gd name="connsiteY4" fmla="*/ 10000 h 10000"/>
              <a:gd name="connsiteX5" fmla="*/ 9995 w 9995"/>
              <a:gd name="connsiteY5" fmla="*/ 5745 h 10000"/>
              <a:gd name="connsiteX6" fmla="*/ 9977 w 9995"/>
              <a:gd name="connsiteY6" fmla="*/ 0 h 10000"/>
              <a:gd name="connsiteX0" fmla="*/ 9999 w 10000"/>
              <a:gd name="connsiteY0" fmla="*/ 0 h 10000"/>
              <a:gd name="connsiteX1" fmla="*/ 0 w 10000"/>
              <a:gd name="connsiteY1" fmla="*/ 0 h 10000"/>
              <a:gd name="connsiteX2" fmla="*/ 280 w 10000"/>
              <a:gd name="connsiteY2" fmla="*/ 5005 h 10000"/>
              <a:gd name="connsiteX3" fmla="*/ 0 w 10000"/>
              <a:gd name="connsiteY3" fmla="*/ 9962 h 10000"/>
              <a:gd name="connsiteX4" fmla="*/ 9977 w 10000"/>
              <a:gd name="connsiteY4" fmla="*/ 10000 h 10000"/>
              <a:gd name="connsiteX5" fmla="*/ 10000 w 10000"/>
              <a:gd name="connsiteY5" fmla="*/ 5745 h 10000"/>
              <a:gd name="connsiteX6" fmla="*/ 9999 w 10000"/>
              <a:gd name="connsiteY6" fmla="*/ 0 h 10000"/>
              <a:gd name="connsiteX0" fmla="*/ 9999 w 10004"/>
              <a:gd name="connsiteY0" fmla="*/ 0 h 10000"/>
              <a:gd name="connsiteX1" fmla="*/ 0 w 10004"/>
              <a:gd name="connsiteY1" fmla="*/ 0 h 10000"/>
              <a:gd name="connsiteX2" fmla="*/ 280 w 10004"/>
              <a:gd name="connsiteY2" fmla="*/ 5005 h 10000"/>
              <a:gd name="connsiteX3" fmla="*/ 0 w 10004"/>
              <a:gd name="connsiteY3" fmla="*/ 9962 h 10000"/>
              <a:gd name="connsiteX4" fmla="*/ 10000 w 10004"/>
              <a:gd name="connsiteY4" fmla="*/ 10000 h 10000"/>
              <a:gd name="connsiteX5" fmla="*/ 10000 w 10004"/>
              <a:gd name="connsiteY5" fmla="*/ 5745 h 10000"/>
              <a:gd name="connsiteX6" fmla="*/ 9999 w 10004"/>
              <a:gd name="connsiteY6" fmla="*/ 0 h 10000"/>
              <a:gd name="connsiteX0" fmla="*/ 9999 w 10000"/>
              <a:gd name="connsiteY0" fmla="*/ 0 h 10000"/>
              <a:gd name="connsiteX1" fmla="*/ 0 w 10000"/>
              <a:gd name="connsiteY1" fmla="*/ 0 h 10000"/>
              <a:gd name="connsiteX2" fmla="*/ 280 w 10000"/>
              <a:gd name="connsiteY2" fmla="*/ 5005 h 10000"/>
              <a:gd name="connsiteX3" fmla="*/ 0 w 10000"/>
              <a:gd name="connsiteY3" fmla="*/ 9962 h 10000"/>
              <a:gd name="connsiteX4" fmla="*/ 10000 w 10000"/>
              <a:gd name="connsiteY4" fmla="*/ 10000 h 10000"/>
              <a:gd name="connsiteX5" fmla="*/ 10000 w 10000"/>
              <a:gd name="connsiteY5" fmla="*/ 5745 h 10000"/>
              <a:gd name="connsiteX6" fmla="*/ 9999 w 10000"/>
              <a:gd name="connsiteY6" fmla="*/ 0 h 10000"/>
              <a:gd name="connsiteX0" fmla="*/ 14796 w 14796"/>
              <a:gd name="connsiteY0" fmla="*/ 0 h 10000"/>
              <a:gd name="connsiteX1" fmla="*/ 0 w 14796"/>
              <a:gd name="connsiteY1" fmla="*/ 0 h 10000"/>
              <a:gd name="connsiteX2" fmla="*/ 280 w 14796"/>
              <a:gd name="connsiteY2" fmla="*/ 5005 h 10000"/>
              <a:gd name="connsiteX3" fmla="*/ 0 w 14796"/>
              <a:gd name="connsiteY3" fmla="*/ 9962 h 10000"/>
              <a:gd name="connsiteX4" fmla="*/ 10000 w 14796"/>
              <a:gd name="connsiteY4" fmla="*/ 10000 h 10000"/>
              <a:gd name="connsiteX5" fmla="*/ 10000 w 14796"/>
              <a:gd name="connsiteY5" fmla="*/ 5745 h 10000"/>
              <a:gd name="connsiteX6" fmla="*/ 14796 w 14796"/>
              <a:gd name="connsiteY6" fmla="*/ 0 h 10000"/>
              <a:gd name="connsiteX0" fmla="*/ 14796 w 14796"/>
              <a:gd name="connsiteY0" fmla="*/ 0 h 9968"/>
              <a:gd name="connsiteX1" fmla="*/ 0 w 14796"/>
              <a:gd name="connsiteY1" fmla="*/ 0 h 9968"/>
              <a:gd name="connsiteX2" fmla="*/ 280 w 14796"/>
              <a:gd name="connsiteY2" fmla="*/ 5005 h 9968"/>
              <a:gd name="connsiteX3" fmla="*/ 0 w 14796"/>
              <a:gd name="connsiteY3" fmla="*/ 9962 h 9968"/>
              <a:gd name="connsiteX4" fmla="*/ 14788 w 14796"/>
              <a:gd name="connsiteY4" fmla="*/ 9968 h 9968"/>
              <a:gd name="connsiteX5" fmla="*/ 10000 w 14796"/>
              <a:gd name="connsiteY5" fmla="*/ 5745 h 9968"/>
              <a:gd name="connsiteX6" fmla="*/ 14796 w 14796"/>
              <a:gd name="connsiteY6" fmla="*/ 0 h 9968"/>
              <a:gd name="connsiteX0" fmla="*/ 10000 w 10000"/>
              <a:gd name="connsiteY0" fmla="*/ 0 h 10000"/>
              <a:gd name="connsiteX1" fmla="*/ 0 w 10000"/>
              <a:gd name="connsiteY1" fmla="*/ 0 h 10000"/>
              <a:gd name="connsiteX2" fmla="*/ 189 w 10000"/>
              <a:gd name="connsiteY2" fmla="*/ 5021 h 10000"/>
              <a:gd name="connsiteX3" fmla="*/ 0 w 10000"/>
              <a:gd name="connsiteY3" fmla="*/ 9994 h 10000"/>
              <a:gd name="connsiteX4" fmla="*/ 9995 w 10000"/>
              <a:gd name="connsiteY4" fmla="*/ 10000 h 10000"/>
              <a:gd name="connsiteX5" fmla="*/ 9998 w 10000"/>
              <a:gd name="connsiteY5" fmla="*/ 6152 h 10000"/>
              <a:gd name="connsiteX6" fmla="*/ 10000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0000" y="0"/>
                </a:moveTo>
                <a:lnTo>
                  <a:pt x="0" y="0"/>
                </a:lnTo>
                <a:cubicBezTo>
                  <a:pt x="62" y="1674"/>
                  <a:pt x="124" y="3347"/>
                  <a:pt x="189" y="5021"/>
                </a:cubicBezTo>
                <a:cubicBezTo>
                  <a:pt x="124" y="6679"/>
                  <a:pt x="62" y="8336"/>
                  <a:pt x="0" y="9994"/>
                </a:cubicBezTo>
                <a:lnTo>
                  <a:pt x="9995" y="10000"/>
                </a:lnTo>
                <a:cubicBezTo>
                  <a:pt x="9993" y="8184"/>
                  <a:pt x="9998" y="8051"/>
                  <a:pt x="9998" y="6152"/>
                </a:cubicBezTo>
                <a:cubicBezTo>
                  <a:pt x="9996" y="3296"/>
                  <a:pt x="10001" y="2674"/>
                  <a:pt x="10000" y="0"/>
                </a:cubicBez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dirty="0">
              <a:latin typeface="Huawei Sans" panose="020C0503030203020204" pitchFamily="34" charset="0"/>
              <a:ea typeface="方正兰亭黑简体" panose="02000000000000000000" pitchFamily="2" charset="-122"/>
            </a:endParaRPr>
          </a:p>
        </p:txBody>
      </p:sp>
      <p:sp>
        <p:nvSpPr>
          <p:cNvPr id="28" name="Freeform 11"/>
          <p:cNvSpPr>
            <a:spLocks/>
          </p:cNvSpPr>
          <p:nvPr userDrawn="1"/>
        </p:nvSpPr>
        <p:spPr bwMode="auto">
          <a:xfrm>
            <a:off x="4511824"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dirty="0">
              <a:latin typeface="Huawei Sans" panose="020C0503030203020204" pitchFamily="34" charset="0"/>
              <a:ea typeface="方正兰亭黑简体" panose="02000000000000000000" pitchFamily="2" charset="-122"/>
            </a:endParaRPr>
          </a:p>
        </p:txBody>
      </p:sp>
      <p:sp>
        <p:nvSpPr>
          <p:cNvPr id="30" name="内容占位符 6"/>
          <p:cNvSpPr>
            <a:spLocks noGrp="1"/>
          </p:cNvSpPr>
          <p:nvPr>
            <p:ph sz="quarter" idx="11" hasCustomPrompt="1"/>
          </p:nvPr>
        </p:nvSpPr>
        <p:spPr>
          <a:xfrm>
            <a:off x="451202" y="1233276"/>
            <a:ext cx="11306175" cy="4680000"/>
          </a:xfrm>
          <a:prstGeom prst="rect">
            <a:avLst/>
          </a:prstGeom>
        </p:spPr>
        <p:txBody>
          <a:bodyPr/>
          <a:lstStyle>
            <a:lvl1pPr marL="301625" marR="0" indent="-301625" algn="just" defTabSz="801688" rtl="0" eaLnBrk="1" fontAlgn="ctr" latinLnBrk="0" hangingPunct="1">
              <a:lnSpc>
                <a:spcPct val="140000"/>
              </a:lnSpc>
              <a:spcBef>
                <a:spcPct val="30000"/>
              </a:spcBef>
              <a:spcAft>
                <a:spcPct val="0"/>
              </a:spcAft>
              <a:buClr>
                <a:schemeClr val="tx1"/>
              </a:buClr>
              <a:buSzPct val="50000"/>
              <a:buFont typeface="Wingdings" pitchFamily="2" charset="2"/>
              <a:buChar char="l"/>
              <a:tabLst/>
              <a:defRPr kumimoji="0" lang="en-US" altLang="zh-CN" sz="2200" b="0" i="0" u="none" strike="noStrike" kern="0" cap="none" spc="0" normalizeH="0" baseline="0" noProof="0"/>
            </a:lvl1pPr>
            <a:lvl2pPr algn="just">
              <a:defRPr baseline="0">
                <a:latin typeface="Huawei Sans" panose="020C0503030203020204" pitchFamily="34" charset="0"/>
                <a:ea typeface="方正兰亭黑简体" panose="02000000000000000000" pitchFamily="2" charset="-122"/>
                <a:cs typeface="Huawei Sans" panose="020C0503030203020204" pitchFamily="34" charset="0"/>
              </a:defRPr>
            </a:lvl2pPr>
            <a:lvl3pPr algn="just">
              <a:defRPr baseline="0">
                <a:latin typeface="Huawei Sans" panose="020C0503030203020204" pitchFamily="34" charset="0"/>
                <a:ea typeface="方正兰亭黑简体" panose="02000000000000000000" pitchFamily="2" charset="-122"/>
                <a:cs typeface="Huawei Sans" panose="020C0503030203020204" pitchFamily="34" charset="0"/>
              </a:defRPr>
            </a:lvl3pPr>
            <a:lvl4pPr algn="just">
              <a:defRPr baseline="0">
                <a:latin typeface="Huawei Sans" panose="020C0503030203020204" pitchFamily="34" charset="0"/>
                <a:ea typeface="方正兰亭黑简体" panose="02000000000000000000" pitchFamily="2" charset="-122"/>
                <a:cs typeface="Huawei Sans" panose="020C0503030203020204" pitchFamily="34" charset="0"/>
              </a:defRPr>
            </a:lvl4pPr>
            <a:lvl5pPr algn="just">
              <a:defRPr baseline="0">
                <a:latin typeface="Huawei Sans" panose="020C0503030203020204" pitchFamily="34" charset="0"/>
                <a:ea typeface="方正兰亭黑简体" panose="02000000000000000000" pitchFamily="2" charset="-122"/>
                <a:cs typeface="Huawei Sans" panose="020C0503030203020204" pitchFamily="34" charset="0"/>
              </a:defRPr>
            </a:lvl5pPr>
          </a:lstStyle>
          <a:p>
            <a:pPr marL="301625" marR="0" lvl="0" indent="-301625" algn="just" defTabSz="801688" rtl="0" eaLnBrk="1" fontAlgn="ctr" latinLnBrk="0" hangingPunct="1">
              <a:lnSpc>
                <a:spcPct val="140000"/>
              </a:lnSpc>
              <a:spcBef>
                <a:spcPct val="30000"/>
              </a:spcBef>
              <a:spcAft>
                <a:spcPct val="0"/>
              </a:spcAft>
              <a:buClr>
                <a:schemeClr val="tx1"/>
              </a:buClr>
              <a:buSzPct val="50000"/>
              <a:buFont typeface="Wingdings" pitchFamily="2" charset="2"/>
              <a:buChar char="l"/>
              <a:tabLst/>
              <a:defRPr/>
            </a:pPr>
            <a:r>
              <a:rPr kumimoji="0" lang="en-US" altLang="zh-CN" sz="2200" b="0" i="0" u="none" strike="noStrike" kern="0" cap="none" spc="0" normalizeH="0" baseline="0" noProof="0" dirty="0">
                <a:ln>
                  <a:noFill/>
                </a:ln>
                <a:solidFill>
                  <a:srgbClr val="000000"/>
                </a:solidFill>
                <a:effectLst/>
                <a:uLnTx/>
                <a:uFillTx/>
                <a:latin typeface="+mn-lt"/>
                <a:ea typeface="+mn-ea"/>
                <a:cs typeface="+mn-cs"/>
              </a:rPr>
              <a:t>On completion of this course, you will be able to:</a:t>
            </a:r>
            <a:endParaRPr lang="zh-CN" altLang="en-US" dirty="0"/>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14242042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目录">
    <p:spTree>
      <p:nvGrpSpPr>
        <p:cNvPr id="1" name=""/>
        <p:cNvGrpSpPr/>
        <p:nvPr/>
      </p:nvGrpSpPr>
      <p:grpSpPr>
        <a:xfrm>
          <a:off x="0" y="0"/>
          <a:ext cx="0" cy="0"/>
          <a:chOff x="0" y="0"/>
          <a:chExt cx="0" cy="0"/>
        </a:xfrm>
      </p:grpSpPr>
      <p:sp>
        <p:nvSpPr>
          <p:cNvPr id="26" name="TextBox 10">
            <a:extLst>
              <a:ext uri="{FF2B5EF4-FFF2-40B4-BE49-F238E27FC236}">
                <a16:creationId xmlns:a16="http://schemas.microsoft.com/office/drawing/2014/main" id="{18ED692C-39CB-4AC0-81F6-D21CDD086EE4}"/>
              </a:ext>
            </a:extLst>
          </p:cNvPr>
          <p:cNvSpPr txBox="1"/>
          <p:nvPr userDrawn="1"/>
        </p:nvSpPr>
        <p:spPr bwMode="auto">
          <a:xfrm>
            <a:off x="1595500" y="408779"/>
            <a:ext cx="2232248" cy="639559"/>
          </a:xfrm>
          <a:prstGeom prst="rect">
            <a:avLst/>
          </a:prstGeom>
          <a:noFill/>
          <a:ln w="9525">
            <a:noFill/>
            <a:miter lim="800000"/>
            <a:headEnd/>
            <a:tailEnd/>
          </a:ln>
        </p:spPr>
        <p:txBody>
          <a:bodyPr wrap="square" lIns="99980" tIns="49987" rIns="99980" bIns="49987" rtlCol="0">
            <a:spAutoFit/>
          </a:bodyPr>
          <a:lstStyle/>
          <a:p>
            <a:pPr algn="l" defTabSz="1001624" eaLnBrk="0" fontAlgn="ctr" hangingPunct="0"/>
            <a:r>
              <a:rPr lang="en-US" altLang="zh-CN" sz="3500" b="1" kern="1200" baseline="0" dirty="0">
                <a:solidFill>
                  <a:schemeClr val="tx1">
                    <a:lumMod val="75000"/>
                    <a:lumOff val="25000"/>
                  </a:schemeClr>
                </a:solidFill>
                <a:latin typeface="Huawei Sans" panose="020C0503030203020204" pitchFamily="34" charset="0"/>
                <a:ea typeface="方正兰亭黑简体" panose="02000000000000000000" pitchFamily="2" charset="-122"/>
                <a:cs typeface="Huawei Sans" panose="020C0503030203020204" pitchFamily="34" charset="0"/>
              </a:rPr>
              <a:t>Contents</a:t>
            </a:r>
          </a:p>
        </p:txBody>
      </p:sp>
      <p:sp>
        <p:nvSpPr>
          <p:cNvPr id="27" name="Freeform 9"/>
          <p:cNvSpPr>
            <a:spLocks/>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baseline="0" dirty="0">
              <a:latin typeface="Huawei Sans" panose="020C0503030203020204" pitchFamily="34" charset="0"/>
              <a:ea typeface="方正兰亭黑简体" panose="02000000000000000000" pitchFamily="2" charset="-122"/>
            </a:endParaRPr>
          </a:p>
        </p:txBody>
      </p:sp>
      <p:sp>
        <p:nvSpPr>
          <p:cNvPr id="28" name="Freeform 11"/>
          <p:cNvSpPr>
            <a:spLocks/>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baseline="0" dirty="0">
              <a:latin typeface="Huawei Sans" panose="020C0503030203020204" pitchFamily="34" charset="0"/>
              <a:ea typeface="方正兰亭黑简体" panose="02000000000000000000" pitchFamily="2" charset="-122"/>
            </a:endParaRPr>
          </a:p>
        </p:txBody>
      </p:sp>
      <p:grpSp>
        <p:nvGrpSpPr>
          <p:cNvPr id="29" name="组合 28"/>
          <p:cNvGrpSpPr/>
          <p:nvPr userDrawn="1"/>
        </p:nvGrpSpPr>
        <p:grpSpPr>
          <a:xfrm>
            <a:off x="587388" y="515379"/>
            <a:ext cx="358335" cy="426359"/>
            <a:chOff x="3295650" y="230188"/>
            <a:chExt cx="936625" cy="1114426"/>
          </a:xfrm>
          <a:solidFill>
            <a:schemeClr val="bg1"/>
          </a:solidFill>
        </p:grpSpPr>
        <p:sp>
          <p:nvSpPr>
            <p:cNvPr id="30" name="Rectangle 16"/>
            <p:cNvSpPr>
              <a:spLocks noChangeArrowheads="1"/>
            </p:cNvSpPr>
            <p:nvPr/>
          </p:nvSpPr>
          <p:spPr bwMode="auto">
            <a:xfrm>
              <a:off x="3959225" y="876301"/>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baseline="0" dirty="0">
                <a:latin typeface="Huawei Sans" panose="020C0503030203020204" pitchFamily="34" charset="0"/>
                <a:ea typeface="方正兰亭黑简体" panose="02000000000000000000" pitchFamily="2" charset="-122"/>
              </a:endParaRPr>
            </a:p>
          </p:txBody>
        </p:sp>
        <p:sp>
          <p:nvSpPr>
            <p:cNvPr id="31" name="Rectangle 17"/>
            <p:cNvSpPr>
              <a:spLocks noChangeArrowheads="1"/>
            </p:cNvSpPr>
            <p:nvPr/>
          </p:nvSpPr>
          <p:spPr bwMode="auto">
            <a:xfrm>
              <a:off x="3959225" y="777876"/>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baseline="0" dirty="0">
                <a:latin typeface="Huawei Sans" panose="020C0503030203020204" pitchFamily="34" charset="0"/>
                <a:ea typeface="方正兰亭黑简体" panose="02000000000000000000" pitchFamily="2" charset="-122"/>
              </a:endParaRPr>
            </a:p>
          </p:txBody>
        </p:sp>
        <p:sp>
          <p:nvSpPr>
            <p:cNvPr id="32" name="Rectangle 18"/>
            <p:cNvSpPr>
              <a:spLocks noChangeArrowheads="1"/>
            </p:cNvSpPr>
            <p:nvPr/>
          </p:nvSpPr>
          <p:spPr bwMode="auto">
            <a:xfrm>
              <a:off x="3959225" y="677863"/>
              <a:ext cx="182563"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baseline="0" dirty="0">
                <a:latin typeface="Huawei Sans" panose="020C0503030203020204" pitchFamily="34" charset="0"/>
                <a:ea typeface="方正兰亭黑简体" panose="02000000000000000000" pitchFamily="2" charset="-122"/>
              </a:endParaRPr>
            </a:p>
          </p:txBody>
        </p:sp>
        <p:sp>
          <p:nvSpPr>
            <p:cNvPr id="33" name="Rectangle 19"/>
            <p:cNvSpPr>
              <a:spLocks noChangeArrowheads="1"/>
            </p:cNvSpPr>
            <p:nvPr/>
          </p:nvSpPr>
          <p:spPr bwMode="auto">
            <a:xfrm>
              <a:off x="3959225" y="582613"/>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baseline="0" dirty="0">
                <a:latin typeface="Huawei Sans" panose="020C0503030203020204" pitchFamily="34" charset="0"/>
                <a:ea typeface="方正兰亭黑简体" panose="02000000000000000000" pitchFamily="2" charset="-122"/>
              </a:endParaRPr>
            </a:p>
          </p:txBody>
        </p:sp>
        <p:sp>
          <p:nvSpPr>
            <p:cNvPr id="34" name="Rectangle 20"/>
            <p:cNvSpPr>
              <a:spLocks noChangeArrowheads="1"/>
            </p:cNvSpPr>
            <p:nvPr/>
          </p:nvSpPr>
          <p:spPr bwMode="auto">
            <a:xfrm>
              <a:off x="3676650" y="1101726"/>
              <a:ext cx="469900"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baseline="0" dirty="0">
                <a:latin typeface="Huawei Sans" panose="020C0503030203020204" pitchFamily="34" charset="0"/>
                <a:ea typeface="方正兰亭黑简体" panose="02000000000000000000" pitchFamily="2" charset="-122"/>
              </a:endParaRPr>
            </a:p>
          </p:txBody>
        </p:sp>
        <p:sp>
          <p:nvSpPr>
            <p:cNvPr id="35" name="Rectangle 21"/>
            <p:cNvSpPr>
              <a:spLocks noChangeArrowheads="1"/>
            </p:cNvSpPr>
            <p:nvPr/>
          </p:nvSpPr>
          <p:spPr bwMode="auto">
            <a:xfrm>
              <a:off x="3676650" y="1198563"/>
              <a:ext cx="469900"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baseline="0" dirty="0">
                <a:latin typeface="Huawei Sans" panose="020C0503030203020204" pitchFamily="34" charset="0"/>
                <a:ea typeface="方正兰亭黑简体" panose="02000000000000000000" pitchFamily="2" charset="-122"/>
              </a:endParaRPr>
            </a:p>
          </p:txBody>
        </p:sp>
        <p:sp>
          <p:nvSpPr>
            <p:cNvPr id="36" name="Freeform 22"/>
            <p:cNvSpPr>
              <a:spLocks/>
            </p:cNvSpPr>
            <p:nvPr/>
          </p:nvSpPr>
          <p:spPr bwMode="auto">
            <a:xfrm>
              <a:off x="3590925" y="482601"/>
              <a:ext cx="641350" cy="862013"/>
            </a:xfrm>
            <a:custGeom>
              <a:avLst/>
              <a:gdLst>
                <a:gd name="T0" fmla="*/ 229 w 404"/>
                <a:gd name="T1" fmla="*/ 0 h 543"/>
                <a:gd name="T2" fmla="*/ 229 w 404"/>
                <a:gd name="T3" fmla="*/ 30 h 543"/>
                <a:gd name="T4" fmla="*/ 373 w 404"/>
                <a:gd name="T5" fmla="*/ 30 h 543"/>
                <a:gd name="T6" fmla="*/ 373 w 404"/>
                <a:gd name="T7" fmla="*/ 513 h 543"/>
                <a:gd name="T8" fmla="*/ 33 w 404"/>
                <a:gd name="T9" fmla="*/ 513 h 543"/>
                <a:gd name="T10" fmla="*/ 31 w 404"/>
                <a:gd name="T11" fmla="*/ 387 h 543"/>
                <a:gd name="T12" fmla="*/ 0 w 404"/>
                <a:gd name="T13" fmla="*/ 387 h 543"/>
                <a:gd name="T14" fmla="*/ 0 w 404"/>
                <a:gd name="T15" fmla="*/ 543 h 543"/>
                <a:gd name="T16" fmla="*/ 404 w 404"/>
                <a:gd name="T17" fmla="*/ 543 h 543"/>
                <a:gd name="T18" fmla="*/ 404 w 404"/>
                <a:gd name="T19" fmla="*/ 0 h 543"/>
                <a:gd name="T20" fmla="*/ 229 w 404"/>
                <a:gd name="T21" fmla="*/ 0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4" h="543">
                  <a:moveTo>
                    <a:pt x="229" y="0"/>
                  </a:moveTo>
                  <a:lnTo>
                    <a:pt x="229" y="30"/>
                  </a:lnTo>
                  <a:lnTo>
                    <a:pt x="373" y="30"/>
                  </a:lnTo>
                  <a:lnTo>
                    <a:pt x="373" y="513"/>
                  </a:lnTo>
                  <a:lnTo>
                    <a:pt x="33" y="513"/>
                  </a:lnTo>
                  <a:lnTo>
                    <a:pt x="31" y="387"/>
                  </a:lnTo>
                  <a:lnTo>
                    <a:pt x="0" y="387"/>
                  </a:lnTo>
                  <a:lnTo>
                    <a:pt x="0" y="543"/>
                  </a:lnTo>
                  <a:lnTo>
                    <a:pt x="404" y="543"/>
                  </a:lnTo>
                  <a:lnTo>
                    <a:pt x="404" y="0"/>
                  </a:lnTo>
                  <a:lnTo>
                    <a:pt x="2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baseline="0" dirty="0">
                <a:latin typeface="Huawei Sans" panose="020C0503030203020204" pitchFamily="34" charset="0"/>
                <a:ea typeface="方正兰亭黑简体" panose="02000000000000000000" pitchFamily="2" charset="-122"/>
              </a:endParaRPr>
            </a:p>
          </p:txBody>
        </p:sp>
        <p:sp>
          <p:nvSpPr>
            <p:cNvPr id="37" name="Rectangle 23"/>
            <p:cNvSpPr>
              <a:spLocks noChangeArrowheads="1"/>
            </p:cNvSpPr>
            <p:nvPr/>
          </p:nvSpPr>
          <p:spPr bwMode="auto">
            <a:xfrm>
              <a:off x="3959225" y="989013"/>
              <a:ext cx="182563"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baseline="0" dirty="0">
                <a:latin typeface="Huawei Sans" panose="020C0503030203020204" pitchFamily="34" charset="0"/>
                <a:ea typeface="方正兰亭黑简体" panose="02000000000000000000" pitchFamily="2" charset="-122"/>
              </a:endParaRPr>
            </a:p>
          </p:txBody>
        </p:sp>
        <p:sp>
          <p:nvSpPr>
            <p:cNvPr id="38" name="Freeform 24"/>
            <p:cNvSpPr>
              <a:spLocks noEditPoints="1"/>
            </p:cNvSpPr>
            <p:nvPr/>
          </p:nvSpPr>
          <p:spPr bwMode="auto">
            <a:xfrm>
              <a:off x="3295650" y="230188"/>
              <a:ext cx="639763" cy="852488"/>
            </a:xfrm>
            <a:custGeom>
              <a:avLst/>
              <a:gdLst>
                <a:gd name="T0" fmla="*/ 403 w 403"/>
                <a:gd name="T1" fmla="*/ 0 h 537"/>
                <a:gd name="T2" fmla="*/ 0 w 403"/>
                <a:gd name="T3" fmla="*/ 0 h 537"/>
                <a:gd name="T4" fmla="*/ 0 w 403"/>
                <a:gd name="T5" fmla="*/ 447 h 537"/>
                <a:gd name="T6" fmla="*/ 92 w 403"/>
                <a:gd name="T7" fmla="*/ 537 h 537"/>
                <a:gd name="T8" fmla="*/ 403 w 403"/>
                <a:gd name="T9" fmla="*/ 537 h 537"/>
                <a:gd name="T10" fmla="*/ 403 w 403"/>
                <a:gd name="T11" fmla="*/ 0 h 537"/>
                <a:gd name="T12" fmla="*/ 373 w 403"/>
                <a:gd name="T13" fmla="*/ 508 h 537"/>
                <a:gd name="T14" fmla="*/ 108 w 403"/>
                <a:gd name="T15" fmla="*/ 508 h 537"/>
                <a:gd name="T16" fmla="*/ 108 w 403"/>
                <a:gd name="T17" fmla="*/ 433 h 537"/>
                <a:gd name="T18" fmla="*/ 30 w 403"/>
                <a:gd name="T19" fmla="*/ 433 h 537"/>
                <a:gd name="T20" fmla="*/ 30 w 403"/>
                <a:gd name="T21" fmla="*/ 31 h 537"/>
                <a:gd name="T22" fmla="*/ 373 w 403"/>
                <a:gd name="T23" fmla="*/ 31 h 537"/>
                <a:gd name="T24" fmla="*/ 373 w 403"/>
                <a:gd name="T25" fmla="*/ 508 h 5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3" h="537">
                  <a:moveTo>
                    <a:pt x="403" y="0"/>
                  </a:moveTo>
                  <a:lnTo>
                    <a:pt x="0" y="0"/>
                  </a:lnTo>
                  <a:lnTo>
                    <a:pt x="0" y="447"/>
                  </a:lnTo>
                  <a:lnTo>
                    <a:pt x="92" y="537"/>
                  </a:lnTo>
                  <a:lnTo>
                    <a:pt x="403" y="537"/>
                  </a:lnTo>
                  <a:lnTo>
                    <a:pt x="403" y="0"/>
                  </a:lnTo>
                  <a:close/>
                  <a:moveTo>
                    <a:pt x="373" y="508"/>
                  </a:moveTo>
                  <a:lnTo>
                    <a:pt x="108" y="508"/>
                  </a:lnTo>
                  <a:lnTo>
                    <a:pt x="108" y="433"/>
                  </a:lnTo>
                  <a:lnTo>
                    <a:pt x="30" y="433"/>
                  </a:lnTo>
                  <a:lnTo>
                    <a:pt x="30" y="31"/>
                  </a:lnTo>
                  <a:lnTo>
                    <a:pt x="373" y="31"/>
                  </a:lnTo>
                  <a:lnTo>
                    <a:pt x="373" y="50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baseline="0" dirty="0">
                <a:latin typeface="Huawei Sans" panose="020C0503030203020204" pitchFamily="34" charset="0"/>
                <a:ea typeface="方正兰亭黑简体" panose="02000000000000000000" pitchFamily="2" charset="-122"/>
              </a:endParaRPr>
            </a:p>
          </p:txBody>
        </p:sp>
        <p:sp>
          <p:nvSpPr>
            <p:cNvPr id="39" name="Rectangle 25"/>
            <p:cNvSpPr>
              <a:spLocks noChangeArrowheads="1"/>
            </p:cNvSpPr>
            <p:nvPr/>
          </p:nvSpPr>
          <p:spPr bwMode="auto">
            <a:xfrm>
              <a:off x="3441700" y="376238"/>
              <a:ext cx="176213" cy="3238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baseline="0" dirty="0">
                <a:latin typeface="Huawei Sans" panose="020C0503030203020204" pitchFamily="34" charset="0"/>
                <a:ea typeface="方正兰亭黑简体" panose="02000000000000000000" pitchFamily="2" charset="-122"/>
              </a:endParaRPr>
            </a:p>
          </p:txBody>
        </p:sp>
        <p:sp>
          <p:nvSpPr>
            <p:cNvPr id="40" name="Rectangle 26"/>
            <p:cNvSpPr>
              <a:spLocks noChangeArrowheads="1"/>
            </p:cNvSpPr>
            <p:nvPr/>
          </p:nvSpPr>
          <p:spPr bwMode="auto">
            <a:xfrm>
              <a:off x="3411538" y="755651"/>
              <a:ext cx="438150" cy="460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baseline="0" dirty="0">
                <a:latin typeface="Huawei Sans" panose="020C0503030203020204" pitchFamily="34" charset="0"/>
                <a:ea typeface="方正兰亭黑简体" panose="02000000000000000000" pitchFamily="2" charset="-122"/>
              </a:endParaRPr>
            </a:p>
          </p:txBody>
        </p:sp>
        <p:sp>
          <p:nvSpPr>
            <p:cNvPr id="41" name="Rectangle 27"/>
            <p:cNvSpPr>
              <a:spLocks noChangeArrowheads="1"/>
            </p:cNvSpPr>
            <p:nvPr/>
          </p:nvSpPr>
          <p:spPr bwMode="auto">
            <a:xfrm>
              <a:off x="3670300" y="565151"/>
              <a:ext cx="179388"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baseline="0" dirty="0">
                <a:latin typeface="Huawei Sans" panose="020C0503030203020204" pitchFamily="34" charset="0"/>
                <a:ea typeface="方正兰亭黑简体" panose="02000000000000000000" pitchFamily="2" charset="-122"/>
              </a:endParaRPr>
            </a:p>
          </p:txBody>
        </p:sp>
        <p:sp>
          <p:nvSpPr>
            <p:cNvPr id="42" name="Rectangle 28"/>
            <p:cNvSpPr>
              <a:spLocks noChangeArrowheads="1"/>
            </p:cNvSpPr>
            <p:nvPr/>
          </p:nvSpPr>
          <p:spPr bwMode="auto">
            <a:xfrm>
              <a:off x="3670300" y="658813"/>
              <a:ext cx="179388" cy="412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baseline="0" dirty="0">
                <a:latin typeface="Huawei Sans" panose="020C0503030203020204" pitchFamily="34" charset="0"/>
                <a:ea typeface="方正兰亭黑简体" panose="02000000000000000000" pitchFamily="2" charset="-122"/>
              </a:endParaRPr>
            </a:p>
          </p:txBody>
        </p:sp>
        <p:sp>
          <p:nvSpPr>
            <p:cNvPr id="43" name="Rectangle 29"/>
            <p:cNvSpPr>
              <a:spLocks noChangeArrowheads="1"/>
            </p:cNvSpPr>
            <p:nvPr/>
          </p:nvSpPr>
          <p:spPr bwMode="auto">
            <a:xfrm>
              <a:off x="3670300" y="471488"/>
              <a:ext cx="179388"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baseline="0" dirty="0">
                <a:latin typeface="Huawei Sans" panose="020C0503030203020204" pitchFamily="34" charset="0"/>
                <a:ea typeface="方正兰亭黑简体" panose="02000000000000000000" pitchFamily="2" charset="-122"/>
              </a:endParaRPr>
            </a:p>
          </p:txBody>
        </p:sp>
        <p:sp>
          <p:nvSpPr>
            <p:cNvPr id="44" name="Rectangle 30"/>
            <p:cNvSpPr>
              <a:spLocks noChangeArrowheads="1"/>
            </p:cNvSpPr>
            <p:nvPr/>
          </p:nvSpPr>
          <p:spPr bwMode="auto">
            <a:xfrm>
              <a:off x="3670300" y="376238"/>
              <a:ext cx="179388" cy="412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baseline="0" dirty="0">
                <a:latin typeface="Huawei Sans" panose="020C0503030203020204" pitchFamily="34" charset="0"/>
                <a:ea typeface="方正兰亭黑简体" panose="02000000000000000000" pitchFamily="2" charset="-122"/>
              </a:endParaRPr>
            </a:p>
          </p:txBody>
        </p:sp>
        <p:sp>
          <p:nvSpPr>
            <p:cNvPr id="45" name="Rectangle 31"/>
            <p:cNvSpPr>
              <a:spLocks noChangeArrowheads="1"/>
            </p:cNvSpPr>
            <p:nvPr/>
          </p:nvSpPr>
          <p:spPr bwMode="auto">
            <a:xfrm>
              <a:off x="3411538" y="842963"/>
              <a:ext cx="438150"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baseline="0" dirty="0">
                <a:latin typeface="Huawei Sans" panose="020C0503030203020204" pitchFamily="34" charset="0"/>
                <a:ea typeface="方正兰亭黑简体" panose="02000000000000000000" pitchFamily="2" charset="-122"/>
              </a:endParaRPr>
            </a:p>
          </p:txBody>
        </p:sp>
      </p:grpSp>
      <p:sp>
        <p:nvSpPr>
          <p:cNvPr id="47" name="Freeform 6"/>
          <p:cNvSpPr>
            <a:spLocks/>
          </p:cNvSpPr>
          <p:nvPr userDrawn="1"/>
        </p:nvSpPr>
        <p:spPr bwMode="auto">
          <a:xfrm>
            <a:off x="4619836" y="296368"/>
            <a:ext cx="7560000" cy="864888"/>
          </a:xfrm>
          <a:custGeom>
            <a:avLst/>
            <a:gdLst>
              <a:gd name="T0" fmla="*/ 6409 w 6533"/>
              <a:gd name="T1" fmla="*/ 0 h 617"/>
              <a:gd name="T2" fmla="*/ 0 w 6533"/>
              <a:gd name="T3" fmla="*/ 0 h 617"/>
              <a:gd name="T4" fmla="*/ 126 w 6533"/>
              <a:gd name="T5" fmla="*/ 310 h 617"/>
              <a:gd name="T6" fmla="*/ 0 w 6533"/>
              <a:gd name="T7" fmla="*/ 617 h 617"/>
              <a:gd name="T8" fmla="*/ 6409 w 6533"/>
              <a:gd name="T9" fmla="*/ 617 h 617"/>
              <a:gd name="T10" fmla="*/ 6533 w 6533"/>
              <a:gd name="T11" fmla="*/ 310 h 617"/>
              <a:gd name="T12" fmla="*/ 6409 w 6533"/>
              <a:gd name="T13" fmla="*/ 0 h 617"/>
              <a:gd name="connsiteX0" fmla="*/ 9810 w 9810"/>
              <a:gd name="connsiteY0" fmla="*/ 0 h 10000"/>
              <a:gd name="connsiteX1" fmla="*/ 0 w 9810"/>
              <a:gd name="connsiteY1" fmla="*/ 0 h 10000"/>
              <a:gd name="connsiteX2" fmla="*/ 193 w 9810"/>
              <a:gd name="connsiteY2" fmla="*/ 5024 h 10000"/>
              <a:gd name="connsiteX3" fmla="*/ 0 w 9810"/>
              <a:gd name="connsiteY3" fmla="*/ 10000 h 10000"/>
              <a:gd name="connsiteX4" fmla="*/ 9810 w 9810"/>
              <a:gd name="connsiteY4" fmla="*/ 10000 h 10000"/>
              <a:gd name="connsiteX5" fmla="*/ 7589 w 9810"/>
              <a:gd name="connsiteY5" fmla="*/ 5574 h 10000"/>
              <a:gd name="connsiteX6" fmla="*/ 9810 w 9810"/>
              <a:gd name="connsiteY6" fmla="*/ 0 h 10000"/>
              <a:gd name="connsiteX0" fmla="*/ 7021 w 10000"/>
              <a:gd name="connsiteY0" fmla="*/ 0 h 10000"/>
              <a:gd name="connsiteX1" fmla="*/ 0 w 10000"/>
              <a:gd name="connsiteY1" fmla="*/ 0 h 10000"/>
              <a:gd name="connsiteX2" fmla="*/ 197 w 10000"/>
              <a:gd name="connsiteY2" fmla="*/ 5024 h 10000"/>
              <a:gd name="connsiteX3" fmla="*/ 0 w 10000"/>
              <a:gd name="connsiteY3" fmla="*/ 10000 h 10000"/>
              <a:gd name="connsiteX4" fmla="*/ 10000 w 10000"/>
              <a:gd name="connsiteY4" fmla="*/ 10000 h 10000"/>
              <a:gd name="connsiteX5" fmla="*/ 7736 w 10000"/>
              <a:gd name="connsiteY5" fmla="*/ 5574 h 10000"/>
              <a:gd name="connsiteX6" fmla="*/ 7021 w 10000"/>
              <a:gd name="connsiteY6" fmla="*/ 0 h 10000"/>
              <a:gd name="connsiteX0" fmla="*/ 7021 w 7736"/>
              <a:gd name="connsiteY0" fmla="*/ 0 h 10038"/>
              <a:gd name="connsiteX1" fmla="*/ 0 w 7736"/>
              <a:gd name="connsiteY1" fmla="*/ 0 h 10038"/>
              <a:gd name="connsiteX2" fmla="*/ 197 w 7736"/>
              <a:gd name="connsiteY2" fmla="*/ 5024 h 10038"/>
              <a:gd name="connsiteX3" fmla="*/ 0 w 7736"/>
              <a:gd name="connsiteY3" fmla="*/ 10000 h 10038"/>
              <a:gd name="connsiteX4" fmla="*/ 7017 w 7736"/>
              <a:gd name="connsiteY4" fmla="*/ 10038 h 10038"/>
              <a:gd name="connsiteX5" fmla="*/ 7736 w 7736"/>
              <a:gd name="connsiteY5" fmla="*/ 5574 h 10038"/>
              <a:gd name="connsiteX6" fmla="*/ 7021 w 7736"/>
              <a:gd name="connsiteY6" fmla="*/ 0 h 10038"/>
              <a:gd name="connsiteX0" fmla="*/ 9076 w 9316"/>
              <a:gd name="connsiteY0" fmla="*/ 0 h 10000"/>
              <a:gd name="connsiteX1" fmla="*/ 0 w 9316"/>
              <a:gd name="connsiteY1" fmla="*/ 0 h 10000"/>
              <a:gd name="connsiteX2" fmla="*/ 255 w 9316"/>
              <a:gd name="connsiteY2" fmla="*/ 5005 h 10000"/>
              <a:gd name="connsiteX3" fmla="*/ 0 w 9316"/>
              <a:gd name="connsiteY3" fmla="*/ 9962 h 10000"/>
              <a:gd name="connsiteX4" fmla="*/ 9071 w 9316"/>
              <a:gd name="connsiteY4" fmla="*/ 10000 h 10000"/>
              <a:gd name="connsiteX5" fmla="*/ 9316 w 9316"/>
              <a:gd name="connsiteY5" fmla="*/ 5668 h 10000"/>
              <a:gd name="connsiteX6" fmla="*/ 9076 w 9316"/>
              <a:gd name="connsiteY6" fmla="*/ 0 h 10000"/>
              <a:gd name="connsiteX0" fmla="*/ 9742 w 10000"/>
              <a:gd name="connsiteY0" fmla="*/ 0 h 10000"/>
              <a:gd name="connsiteX1" fmla="*/ 0 w 10000"/>
              <a:gd name="connsiteY1" fmla="*/ 0 h 10000"/>
              <a:gd name="connsiteX2" fmla="*/ 274 w 10000"/>
              <a:gd name="connsiteY2" fmla="*/ 5005 h 10000"/>
              <a:gd name="connsiteX3" fmla="*/ 0 w 10000"/>
              <a:gd name="connsiteY3" fmla="*/ 9962 h 10000"/>
              <a:gd name="connsiteX4" fmla="*/ 9737 w 10000"/>
              <a:gd name="connsiteY4" fmla="*/ 10000 h 10000"/>
              <a:gd name="connsiteX5" fmla="*/ 10000 w 10000"/>
              <a:gd name="connsiteY5" fmla="*/ 5668 h 10000"/>
              <a:gd name="connsiteX6" fmla="*/ 9742 w 10000"/>
              <a:gd name="connsiteY6" fmla="*/ 0 h 10000"/>
              <a:gd name="connsiteX0" fmla="*/ 9742 w 9877"/>
              <a:gd name="connsiteY0" fmla="*/ 0 h 10000"/>
              <a:gd name="connsiteX1" fmla="*/ 0 w 9877"/>
              <a:gd name="connsiteY1" fmla="*/ 0 h 10000"/>
              <a:gd name="connsiteX2" fmla="*/ 274 w 9877"/>
              <a:gd name="connsiteY2" fmla="*/ 5005 h 10000"/>
              <a:gd name="connsiteX3" fmla="*/ 0 w 9877"/>
              <a:gd name="connsiteY3" fmla="*/ 9962 h 10000"/>
              <a:gd name="connsiteX4" fmla="*/ 9737 w 9877"/>
              <a:gd name="connsiteY4" fmla="*/ 10000 h 10000"/>
              <a:gd name="connsiteX5" fmla="*/ 9738 w 9877"/>
              <a:gd name="connsiteY5" fmla="*/ 5783 h 10000"/>
              <a:gd name="connsiteX6" fmla="*/ 9742 w 9877"/>
              <a:gd name="connsiteY6" fmla="*/ 0 h 10000"/>
              <a:gd name="connsiteX0" fmla="*/ 9863 w 9991"/>
              <a:gd name="connsiteY0" fmla="*/ 0 h 10000"/>
              <a:gd name="connsiteX1" fmla="*/ 0 w 9991"/>
              <a:gd name="connsiteY1" fmla="*/ 0 h 10000"/>
              <a:gd name="connsiteX2" fmla="*/ 277 w 9991"/>
              <a:gd name="connsiteY2" fmla="*/ 5005 h 10000"/>
              <a:gd name="connsiteX3" fmla="*/ 0 w 9991"/>
              <a:gd name="connsiteY3" fmla="*/ 9962 h 10000"/>
              <a:gd name="connsiteX4" fmla="*/ 9858 w 9991"/>
              <a:gd name="connsiteY4" fmla="*/ 10000 h 10000"/>
              <a:gd name="connsiteX5" fmla="*/ 9817 w 9991"/>
              <a:gd name="connsiteY5" fmla="*/ 5783 h 10000"/>
              <a:gd name="connsiteX6" fmla="*/ 9863 w 9991"/>
              <a:gd name="connsiteY6" fmla="*/ 0 h 10000"/>
              <a:gd name="connsiteX0" fmla="*/ 9872 w 10014"/>
              <a:gd name="connsiteY0" fmla="*/ 0 h 10000"/>
              <a:gd name="connsiteX1" fmla="*/ 0 w 10014"/>
              <a:gd name="connsiteY1" fmla="*/ 0 h 10000"/>
              <a:gd name="connsiteX2" fmla="*/ 277 w 10014"/>
              <a:gd name="connsiteY2" fmla="*/ 5005 h 10000"/>
              <a:gd name="connsiteX3" fmla="*/ 0 w 10014"/>
              <a:gd name="connsiteY3" fmla="*/ 9962 h 10000"/>
              <a:gd name="connsiteX4" fmla="*/ 9867 w 10014"/>
              <a:gd name="connsiteY4" fmla="*/ 10000 h 10000"/>
              <a:gd name="connsiteX5" fmla="*/ 9890 w 10014"/>
              <a:gd name="connsiteY5" fmla="*/ 5745 h 10000"/>
              <a:gd name="connsiteX6" fmla="*/ 9872 w 10014"/>
              <a:gd name="connsiteY6" fmla="*/ 0 h 10000"/>
              <a:gd name="connsiteX0" fmla="*/ 9872 w 10030"/>
              <a:gd name="connsiteY0" fmla="*/ 0 h 10000"/>
              <a:gd name="connsiteX1" fmla="*/ 0 w 10030"/>
              <a:gd name="connsiteY1" fmla="*/ 0 h 10000"/>
              <a:gd name="connsiteX2" fmla="*/ 277 w 10030"/>
              <a:gd name="connsiteY2" fmla="*/ 5005 h 10000"/>
              <a:gd name="connsiteX3" fmla="*/ 0 w 10030"/>
              <a:gd name="connsiteY3" fmla="*/ 9962 h 10000"/>
              <a:gd name="connsiteX4" fmla="*/ 9867 w 10030"/>
              <a:gd name="connsiteY4" fmla="*/ 10000 h 10000"/>
              <a:gd name="connsiteX5" fmla="*/ 9890 w 10030"/>
              <a:gd name="connsiteY5" fmla="*/ 5745 h 10000"/>
              <a:gd name="connsiteX6" fmla="*/ 9872 w 10030"/>
              <a:gd name="connsiteY6" fmla="*/ 0 h 10000"/>
              <a:gd name="connsiteX0" fmla="*/ 9872 w 9921"/>
              <a:gd name="connsiteY0" fmla="*/ 0 h 10000"/>
              <a:gd name="connsiteX1" fmla="*/ 0 w 9921"/>
              <a:gd name="connsiteY1" fmla="*/ 0 h 10000"/>
              <a:gd name="connsiteX2" fmla="*/ 277 w 9921"/>
              <a:gd name="connsiteY2" fmla="*/ 5005 h 10000"/>
              <a:gd name="connsiteX3" fmla="*/ 0 w 9921"/>
              <a:gd name="connsiteY3" fmla="*/ 9962 h 10000"/>
              <a:gd name="connsiteX4" fmla="*/ 9867 w 9921"/>
              <a:gd name="connsiteY4" fmla="*/ 10000 h 10000"/>
              <a:gd name="connsiteX5" fmla="*/ 9890 w 9921"/>
              <a:gd name="connsiteY5" fmla="*/ 5745 h 10000"/>
              <a:gd name="connsiteX6" fmla="*/ 9872 w 9921"/>
              <a:gd name="connsiteY6" fmla="*/ 0 h 10000"/>
              <a:gd name="connsiteX0" fmla="*/ 9951 w 9974"/>
              <a:gd name="connsiteY0" fmla="*/ 0 h 10000"/>
              <a:gd name="connsiteX1" fmla="*/ 0 w 9974"/>
              <a:gd name="connsiteY1" fmla="*/ 0 h 10000"/>
              <a:gd name="connsiteX2" fmla="*/ 279 w 9974"/>
              <a:gd name="connsiteY2" fmla="*/ 5005 h 10000"/>
              <a:gd name="connsiteX3" fmla="*/ 0 w 9974"/>
              <a:gd name="connsiteY3" fmla="*/ 9962 h 10000"/>
              <a:gd name="connsiteX4" fmla="*/ 9946 w 9974"/>
              <a:gd name="connsiteY4" fmla="*/ 10000 h 10000"/>
              <a:gd name="connsiteX5" fmla="*/ 9969 w 9974"/>
              <a:gd name="connsiteY5" fmla="*/ 5745 h 10000"/>
              <a:gd name="connsiteX6" fmla="*/ 9951 w 9974"/>
              <a:gd name="connsiteY6" fmla="*/ 0 h 10000"/>
              <a:gd name="connsiteX0" fmla="*/ 9977 w 10001"/>
              <a:gd name="connsiteY0" fmla="*/ 0 h 10000"/>
              <a:gd name="connsiteX1" fmla="*/ 0 w 10001"/>
              <a:gd name="connsiteY1" fmla="*/ 0 h 10000"/>
              <a:gd name="connsiteX2" fmla="*/ 280 w 10001"/>
              <a:gd name="connsiteY2" fmla="*/ 5005 h 10000"/>
              <a:gd name="connsiteX3" fmla="*/ 0 w 10001"/>
              <a:gd name="connsiteY3" fmla="*/ 9962 h 10000"/>
              <a:gd name="connsiteX4" fmla="*/ 9972 w 10001"/>
              <a:gd name="connsiteY4" fmla="*/ 10000 h 10000"/>
              <a:gd name="connsiteX5" fmla="*/ 9995 w 10001"/>
              <a:gd name="connsiteY5" fmla="*/ 5745 h 10000"/>
              <a:gd name="connsiteX6" fmla="*/ 9977 w 10001"/>
              <a:gd name="connsiteY6" fmla="*/ 0 h 10000"/>
              <a:gd name="connsiteX0" fmla="*/ 9977 w 10001"/>
              <a:gd name="connsiteY0" fmla="*/ 0 h 10000"/>
              <a:gd name="connsiteX1" fmla="*/ 0 w 10001"/>
              <a:gd name="connsiteY1" fmla="*/ 0 h 10000"/>
              <a:gd name="connsiteX2" fmla="*/ 280 w 10001"/>
              <a:gd name="connsiteY2" fmla="*/ 5005 h 10000"/>
              <a:gd name="connsiteX3" fmla="*/ 0 w 10001"/>
              <a:gd name="connsiteY3" fmla="*/ 9962 h 10000"/>
              <a:gd name="connsiteX4" fmla="*/ 9972 w 10001"/>
              <a:gd name="connsiteY4" fmla="*/ 10000 h 10000"/>
              <a:gd name="connsiteX5" fmla="*/ 9995 w 10001"/>
              <a:gd name="connsiteY5" fmla="*/ 5745 h 10000"/>
              <a:gd name="connsiteX6" fmla="*/ 9977 w 10001"/>
              <a:gd name="connsiteY6" fmla="*/ 0 h 10000"/>
              <a:gd name="connsiteX0" fmla="*/ 9977 w 10001"/>
              <a:gd name="connsiteY0" fmla="*/ 0 h 10000"/>
              <a:gd name="connsiteX1" fmla="*/ 0 w 10001"/>
              <a:gd name="connsiteY1" fmla="*/ 0 h 10000"/>
              <a:gd name="connsiteX2" fmla="*/ 280 w 10001"/>
              <a:gd name="connsiteY2" fmla="*/ 5005 h 10000"/>
              <a:gd name="connsiteX3" fmla="*/ 0 w 10001"/>
              <a:gd name="connsiteY3" fmla="*/ 9962 h 10000"/>
              <a:gd name="connsiteX4" fmla="*/ 9972 w 10001"/>
              <a:gd name="connsiteY4" fmla="*/ 10000 h 10000"/>
              <a:gd name="connsiteX5" fmla="*/ 9995 w 10001"/>
              <a:gd name="connsiteY5" fmla="*/ 5745 h 10000"/>
              <a:gd name="connsiteX6" fmla="*/ 9977 w 10001"/>
              <a:gd name="connsiteY6" fmla="*/ 0 h 10000"/>
              <a:gd name="connsiteX0" fmla="*/ 9977 w 9995"/>
              <a:gd name="connsiteY0" fmla="*/ 0 h 10000"/>
              <a:gd name="connsiteX1" fmla="*/ 0 w 9995"/>
              <a:gd name="connsiteY1" fmla="*/ 0 h 10000"/>
              <a:gd name="connsiteX2" fmla="*/ 280 w 9995"/>
              <a:gd name="connsiteY2" fmla="*/ 5005 h 10000"/>
              <a:gd name="connsiteX3" fmla="*/ 0 w 9995"/>
              <a:gd name="connsiteY3" fmla="*/ 9962 h 10000"/>
              <a:gd name="connsiteX4" fmla="*/ 9972 w 9995"/>
              <a:gd name="connsiteY4" fmla="*/ 10000 h 10000"/>
              <a:gd name="connsiteX5" fmla="*/ 9995 w 9995"/>
              <a:gd name="connsiteY5" fmla="*/ 5745 h 10000"/>
              <a:gd name="connsiteX6" fmla="*/ 9977 w 9995"/>
              <a:gd name="connsiteY6" fmla="*/ 0 h 10000"/>
              <a:gd name="connsiteX0" fmla="*/ 9999 w 10000"/>
              <a:gd name="connsiteY0" fmla="*/ 0 h 10000"/>
              <a:gd name="connsiteX1" fmla="*/ 0 w 10000"/>
              <a:gd name="connsiteY1" fmla="*/ 0 h 10000"/>
              <a:gd name="connsiteX2" fmla="*/ 280 w 10000"/>
              <a:gd name="connsiteY2" fmla="*/ 5005 h 10000"/>
              <a:gd name="connsiteX3" fmla="*/ 0 w 10000"/>
              <a:gd name="connsiteY3" fmla="*/ 9962 h 10000"/>
              <a:gd name="connsiteX4" fmla="*/ 9977 w 10000"/>
              <a:gd name="connsiteY4" fmla="*/ 10000 h 10000"/>
              <a:gd name="connsiteX5" fmla="*/ 10000 w 10000"/>
              <a:gd name="connsiteY5" fmla="*/ 5745 h 10000"/>
              <a:gd name="connsiteX6" fmla="*/ 9999 w 10000"/>
              <a:gd name="connsiteY6" fmla="*/ 0 h 10000"/>
              <a:gd name="connsiteX0" fmla="*/ 9999 w 10004"/>
              <a:gd name="connsiteY0" fmla="*/ 0 h 10000"/>
              <a:gd name="connsiteX1" fmla="*/ 0 w 10004"/>
              <a:gd name="connsiteY1" fmla="*/ 0 h 10000"/>
              <a:gd name="connsiteX2" fmla="*/ 280 w 10004"/>
              <a:gd name="connsiteY2" fmla="*/ 5005 h 10000"/>
              <a:gd name="connsiteX3" fmla="*/ 0 w 10004"/>
              <a:gd name="connsiteY3" fmla="*/ 9962 h 10000"/>
              <a:gd name="connsiteX4" fmla="*/ 10000 w 10004"/>
              <a:gd name="connsiteY4" fmla="*/ 10000 h 10000"/>
              <a:gd name="connsiteX5" fmla="*/ 10000 w 10004"/>
              <a:gd name="connsiteY5" fmla="*/ 5745 h 10000"/>
              <a:gd name="connsiteX6" fmla="*/ 9999 w 10004"/>
              <a:gd name="connsiteY6" fmla="*/ 0 h 10000"/>
              <a:gd name="connsiteX0" fmla="*/ 9999 w 10000"/>
              <a:gd name="connsiteY0" fmla="*/ 0 h 10000"/>
              <a:gd name="connsiteX1" fmla="*/ 0 w 10000"/>
              <a:gd name="connsiteY1" fmla="*/ 0 h 10000"/>
              <a:gd name="connsiteX2" fmla="*/ 280 w 10000"/>
              <a:gd name="connsiteY2" fmla="*/ 5005 h 10000"/>
              <a:gd name="connsiteX3" fmla="*/ 0 w 10000"/>
              <a:gd name="connsiteY3" fmla="*/ 9962 h 10000"/>
              <a:gd name="connsiteX4" fmla="*/ 10000 w 10000"/>
              <a:gd name="connsiteY4" fmla="*/ 10000 h 10000"/>
              <a:gd name="connsiteX5" fmla="*/ 10000 w 10000"/>
              <a:gd name="connsiteY5" fmla="*/ 5745 h 10000"/>
              <a:gd name="connsiteX6" fmla="*/ 9999 w 10000"/>
              <a:gd name="connsiteY6" fmla="*/ 0 h 10000"/>
              <a:gd name="connsiteX0" fmla="*/ 14796 w 14796"/>
              <a:gd name="connsiteY0" fmla="*/ 0 h 10000"/>
              <a:gd name="connsiteX1" fmla="*/ 0 w 14796"/>
              <a:gd name="connsiteY1" fmla="*/ 0 h 10000"/>
              <a:gd name="connsiteX2" fmla="*/ 280 w 14796"/>
              <a:gd name="connsiteY2" fmla="*/ 5005 h 10000"/>
              <a:gd name="connsiteX3" fmla="*/ 0 w 14796"/>
              <a:gd name="connsiteY3" fmla="*/ 9962 h 10000"/>
              <a:gd name="connsiteX4" fmla="*/ 10000 w 14796"/>
              <a:gd name="connsiteY4" fmla="*/ 10000 h 10000"/>
              <a:gd name="connsiteX5" fmla="*/ 10000 w 14796"/>
              <a:gd name="connsiteY5" fmla="*/ 5745 h 10000"/>
              <a:gd name="connsiteX6" fmla="*/ 14796 w 14796"/>
              <a:gd name="connsiteY6" fmla="*/ 0 h 10000"/>
              <a:gd name="connsiteX0" fmla="*/ 14796 w 14796"/>
              <a:gd name="connsiteY0" fmla="*/ 0 h 9968"/>
              <a:gd name="connsiteX1" fmla="*/ 0 w 14796"/>
              <a:gd name="connsiteY1" fmla="*/ 0 h 9968"/>
              <a:gd name="connsiteX2" fmla="*/ 280 w 14796"/>
              <a:gd name="connsiteY2" fmla="*/ 5005 h 9968"/>
              <a:gd name="connsiteX3" fmla="*/ 0 w 14796"/>
              <a:gd name="connsiteY3" fmla="*/ 9962 h 9968"/>
              <a:gd name="connsiteX4" fmla="*/ 14788 w 14796"/>
              <a:gd name="connsiteY4" fmla="*/ 9968 h 9968"/>
              <a:gd name="connsiteX5" fmla="*/ 10000 w 14796"/>
              <a:gd name="connsiteY5" fmla="*/ 5745 h 9968"/>
              <a:gd name="connsiteX6" fmla="*/ 14796 w 14796"/>
              <a:gd name="connsiteY6" fmla="*/ 0 h 9968"/>
              <a:gd name="connsiteX0" fmla="*/ 10000 w 10000"/>
              <a:gd name="connsiteY0" fmla="*/ 0 h 10000"/>
              <a:gd name="connsiteX1" fmla="*/ 0 w 10000"/>
              <a:gd name="connsiteY1" fmla="*/ 0 h 10000"/>
              <a:gd name="connsiteX2" fmla="*/ 189 w 10000"/>
              <a:gd name="connsiteY2" fmla="*/ 5021 h 10000"/>
              <a:gd name="connsiteX3" fmla="*/ 0 w 10000"/>
              <a:gd name="connsiteY3" fmla="*/ 9994 h 10000"/>
              <a:gd name="connsiteX4" fmla="*/ 9995 w 10000"/>
              <a:gd name="connsiteY4" fmla="*/ 10000 h 10000"/>
              <a:gd name="connsiteX5" fmla="*/ 9998 w 10000"/>
              <a:gd name="connsiteY5" fmla="*/ 6152 h 10000"/>
              <a:gd name="connsiteX6" fmla="*/ 10000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0000" y="0"/>
                </a:moveTo>
                <a:lnTo>
                  <a:pt x="0" y="0"/>
                </a:lnTo>
                <a:cubicBezTo>
                  <a:pt x="62" y="1674"/>
                  <a:pt x="124" y="3347"/>
                  <a:pt x="189" y="5021"/>
                </a:cubicBezTo>
                <a:cubicBezTo>
                  <a:pt x="124" y="6679"/>
                  <a:pt x="62" y="8336"/>
                  <a:pt x="0" y="9994"/>
                </a:cubicBezTo>
                <a:lnTo>
                  <a:pt x="9995" y="10000"/>
                </a:lnTo>
                <a:cubicBezTo>
                  <a:pt x="9993" y="8184"/>
                  <a:pt x="9998" y="8051"/>
                  <a:pt x="9998" y="6152"/>
                </a:cubicBezTo>
                <a:cubicBezTo>
                  <a:pt x="9996" y="3296"/>
                  <a:pt x="10001" y="2674"/>
                  <a:pt x="10000" y="0"/>
                </a:cubicBez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baseline="0" dirty="0">
              <a:latin typeface="Huawei Sans" panose="020C0503030203020204" pitchFamily="34" charset="0"/>
              <a:ea typeface="方正兰亭黑简体" panose="02000000000000000000" pitchFamily="2" charset="-122"/>
            </a:endParaRPr>
          </a:p>
        </p:txBody>
      </p:sp>
      <p:sp>
        <p:nvSpPr>
          <p:cNvPr id="48" name="Freeform 11"/>
          <p:cNvSpPr>
            <a:spLocks/>
          </p:cNvSpPr>
          <p:nvPr userDrawn="1"/>
        </p:nvSpPr>
        <p:spPr bwMode="auto">
          <a:xfrm>
            <a:off x="4511824"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baseline="0" dirty="0">
              <a:latin typeface="Huawei Sans" panose="020C0503030203020204" pitchFamily="34" charset="0"/>
              <a:ea typeface="方正兰亭黑简体" panose="02000000000000000000" pitchFamily="2" charset="-122"/>
            </a:endParaRPr>
          </a:p>
        </p:txBody>
      </p:sp>
      <p:sp>
        <p:nvSpPr>
          <p:cNvPr id="25" name="文本占位符 6"/>
          <p:cNvSpPr>
            <a:spLocks noGrp="1"/>
          </p:cNvSpPr>
          <p:nvPr>
            <p:ph type="body" sz="quarter" idx="10" hasCustomPrompt="1"/>
          </p:nvPr>
        </p:nvSpPr>
        <p:spPr>
          <a:xfrm>
            <a:off x="454816" y="1233487"/>
            <a:ext cx="11307600" cy="4680000"/>
          </a:xfrm>
        </p:spPr>
        <p:txBody>
          <a:bodyPr/>
          <a:lstStyle>
            <a:lvl1pPr marL="457017" marR="0" indent="-457017" algn="just" defTabSz="801367" rtl="0" eaLnBrk="1" fontAlgn="ctr" latinLnBrk="0" hangingPunct="1">
              <a:lnSpc>
                <a:spcPct val="140000"/>
              </a:lnSpc>
              <a:spcBef>
                <a:spcPct val="30000"/>
              </a:spcBef>
              <a:spcAft>
                <a:spcPct val="0"/>
              </a:spcAft>
              <a:buClrTx/>
              <a:buSzPct val="100000"/>
              <a:buFont typeface="+mj-lt"/>
              <a:buAutoNum type="arabicPeriod"/>
              <a:tabLst/>
              <a:defRPr>
                <a:latin typeface="+mn-lt"/>
                <a:ea typeface="+mn-ea"/>
                <a:cs typeface="Arial" panose="020B0604020202020204" pitchFamily="34" charset="0"/>
              </a:defRPr>
            </a:lvl1pPr>
            <a:lvl2pPr fontAlgn="ctr">
              <a:buClrTx/>
              <a:buSzPct val="100000"/>
              <a:buFont typeface="Huawei Sans" panose="020C0503030203020204" pitchFamily="34" charset="0"/>
              <a:buChar char="▫"/>
              <a:defRPr>
                <a:latin typeface="+mn-lt"/>
              </a:defRPr>
            </a:lvl2pPr>
            <a:lvl3pPr>
              <a:defRPr/>
            </a:lvl3pPr>
            <a:lvl5pPr>
              <a:buNone/>
              <a:defRPr/>
            </a:lvl5pPr>
          </a:lstStyle>
          <a:p>
            <a:pPr marL="457200" indent="-457200">
              <a:buSzPct val="100000"/>
              <a:buFont typeface="+mj-lt"/>
              <a:buAutoNum type="arabicPeriod"/>
            </a:pPr>
            <a:r>
              <a:rPr lang="zh-CN" altLang="en-US" dirty="0"/>
              <a:t>一级目录一</a:t>
            </a:r>
            <a:endParaRPr lang="en-US" altLang="zh-CN" dirty="0"/>
          </a:p>
          <a:p>
            <a:pPr marL="653788" lvl="1" indent="-457017">
              <a:buSzPct val="100000"/>
              <a:buFont typeface="+mj-lt"/>
              <a:buAutoNum type="arabicPeriod"/>
            </a:pPr>
            <a:endParaRPr lang="en-US" altLang="zh-CN" dirty="0"/>
          </a:p>
          <a:p>
            <a:pPr marL="457200" indent="-457200">
              <a:buSzPct val="100000"/>
              <a:buFont typeface="+mj-lt"/>
              <a:buAutoNum type="arabicPeriod"/>
            </a:pPr>
            <a:r>
              <a:rPr lang="zh-CN" altLang="en-US" dirty="0"/>
              <a:t>一级目录二</a:t>
            </a:r>
            <a:endParaRPr lang="en-US" altLang="zh-CN" dirty="0"/>
          </a:p>
          <a:p>
            <a:pPr marL="457200" indent="-457200">
              <a:buSzPct val="100000"/>
              <a:buFont typeface="+mj-lt"/>
              <a:buAutoNum type="arabicPeriod"/>
            </a:pPr>
            <a:r>
              <a:rPr lang="zh-CN" altLang="en-US" dirty="0"/>
              <a:t>一级目录三</a:t>
            </a:r>
            <a:endParaRPr lang="en-US" altLang="zh-CN" dirty="0"/>
          </a:p>
          <a:p>
            <a:pPr marL="457200" indent="-457200">
              <a:buSzPct val="100000"/>
              <a:buFont typeface="+mj-lt"/>
              <a:buAutoNum type="arabicPeriod"/>
            </a:pPr>
            <a:r>
              <a:rPr lang="zh-CN" altLang="en-US" dirty="0"/>
              <a:t>一级目录四</a:t>
            </a:r>
            <a:endParaRPr lang="en-US" altLang="zh-CN" dirty="0"/>
          </a:p>
          <a:p>
            <a:endParaRPr lang="zh-CN" altLang="en-US" dirty="0"/>
          </a:p>
        </p:txBody>
      </p:sp>
    </p:spTree>
    <p:extLst>
      <p:ext uri="{BB962C8B-B14F-4D97-AF65-F5344CB8AC3E}">
        <p14:creationId xmlns:p14="http://schemas.microsoft.com/office/powerpoint/2010/main" val="12607295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6#本节概述和学习目标(可选)">
    <p:spTree>
      <p:nvGrpSpPr>
        <p:cNvPr id="1" name=""/>
        <p:cNvGrpSpPr/>
        <p:nvPr/>
      </p:nvGrpSpPr>
      <p:grpSpPr>
        <a:xfrm>
          <a:off x="0" y="0"/>
          <a:ext cx="0" cy="0"/>
          <a:chOff x="0" y="0"/>
          <a:chExt cx="0" cy="0"/>
        </a:xfrm>
      </p:grpSpPr>
      <p:sp>
        <p:nvSpPr>
          <p:cNvPr id="10" name="内容占位符 6"/>
          <p:cNvSpPr>
            <a:spLocks noGrp="1"/>
          </p:cNvSpPr>
          <p:nvPr>
            <p:ph sz="quarter" idx="10"/>
          </p:nvPr>
        </p:nvSpPr>
        <p:spPr>
          <a:xfrm>
            <a:off x="451878" y="1242452"/>
            <a:ext cx="11306175" cy="4680000"/>
          </a:xfrm>
          <a:prstGeom prst="rect">
            <a:avLst/>
          </a:prstGeom>
        </p:spPr>
        <p:txBody>
          <a:bodyPr/>
          <a:lstStyle>
            <a:lvl1pPr algn="just">
              <a:defRPr baseline="0">
                <a:latin typeface="Huawei Sans" panose="020C0503030203020204" pitchFamily="34" charset="0"/>
                <a:ea typeface="方正兰亭黑简体" panose="02000000000000000000" pitchFamily="2" charset="-122"/>
                <a:cs typeface="Huawei Sans" panose="020C0503030203020204" pitchFamily="34" charset="0"/>
              </a:defRPr>
            </a:lvl1pPr>
            <a:lvl2pPr algn="just">
              <a:defRPr baseline="0">
                <a:latin typeface="Huawei Sans" panose="020C0503030203020204" pitchFamily="34" charset="0"/>
                <a:ea typeface="方正兰亭黑简体" panose="02000000000000000000" pitchFamily="2" charset="-122"/>
                <a:cs typeface="Huawei Sans" panose="020C0503030203020204" pitchFamily="34" charset="0"/>
              </a:defRPr>
            </a:lvl2pPr>
            <a:lvl3pPr algn="just">
              <a:defRPr baseline="0">
                <a:latin typeface="Huawei Sans" panose="020C0503030203020204" pitchFamily="34" charset="0"/>
                <a:ea typeface="方正兰亭黑简体" panose="02000000000000000000" pitchFamily="2" charset="-122"/>
                <a:cs typeface="Huawei Sans" panose="020C0503030203020204" pitchFamily="34" charset="0"/>
              </a:defRPr>
            </a:lvl3pPr>
            <a:lvl4pPr algn="just">
              <a:defRPr baseline="0">
                <a:latin typeface="Huawei Sans" panose="020C0503030203020204" pitchFamily="34" charset="0"/>
                <a:ea typeface="方正兰亭黑简体" panose="02000000000000000000" pitchFamily="2" charset="-122"/>
                <a:cs typeface="Huawei Sans" panose="020C0503030203020204" pitchFamily="34" charset="0"/>
              </a:defRPr>
            </a:lvl4pPr>
            <a:lvl5pPr algn="just">
              <a:defRPr baseline="0">
                <a:latin typeface="Huawei Sans" panose="020C0503030203020204" pitchFamily="34" charset="0"/>
                <a:ea typeface="方正兰亭黑简体" panose="02000000000000000000" pitchFamily="2" charset="-122"/>
                <a:cs typeface="Huawei Sans" panose="020C0503030203020204" pitchFamily="34" charset="0"/>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1" name="TextBox 10">
            <a:extLst>
              <a:ext uri="{FF2B5EF4-FFF2-40B4-BE49-F238E27FC236}">
                <a16:creationId xmlns:a16="http://schemas.microsoft.com/office/drawing/2014/main" id="{18ED692C-39CB-4AC0-81F6-D21CDD086EE4}"/>
              </a:ext>
            </a:extLst>
          </p:cNvPr>
          <p:cNvSpPr txBox="1"/>
          <p:nvPr userDrawn="1"/>
        </p:nvSpPr>
        <p:spPr bwMode="auto">
          <a:xfrm>
            <a:off x="1595500" y="408779"/>
            <a:ext cx="9829738" cy="639559"/>
          </a:xfrm>
          <a:prstGeom prst="rect">
            <a:avLst/>
          </a:prstGeom>
          <a:noFill/>
          <a:ln w="9525">
            <a:noFill/>
            <a:miter lim="800000"/>
            <a:headEnd/>
            <a:tailEnd/>
          </a:ln>
        </p:spPr>
        <p:txBody>
          <a:bodyPr wrap="square" lIns="99980" tIns="49987" rIns="99980" bIns="49987" rtlCol="0">
            <a:spAutoFit/>
          </a:bodyPr>
          <a:lstStyle>
            <a:defPPr>
              <a:defRPr lang="zh-CN"/>
            </a:defPPr>
            <a:lvl1pPr defTabSz="1001624" eaLnBrk="0" hangingPunct="0">
              <a:defRPr sz="3500" b="1">
                <a:solidFill>
                  <a:schemeClr val="tx1">
                    <a:lumMod val="75000"/>
                    <a:lumOff val="25000"/>
                  </a:schemeClr>
                </a:solidFill>
                <a:latin typeface="+mn-ea"/>
                <a:ea typeface="+mn-ea"/>
                <a:cs typeface="Arial" pitchFamily="34" charset="0"/>
              </a:defRPr>
            </a:lvl1pPr>
          </a:lstStyle>
          <a:p>
            <a:pPr lvl="0" fontAlgn="ctr"/>
            <a:r>
              <a:rPr lang="en-US" altLang="zh-CN" baseline="0" dirty="0">
                <a:latin typeface="Huawei Sans" panose="020C0503030203020204" pitchFamily="34" charset="0"/>
                <a:ea typeface="方正兰亭黑简体" panose="02000000000000000000" pitchFamily="2" charset="-122"/>
                <a:cs typeface="Huawei Sans" panose="020C0503030203020204" pitchFamily="34" charset="0"/>
              </a:rPr>
              <a:t>Overview and Objectives</a:t>
            </a:r>
          </a:p>
        </p:txBody>
      </p:sp>
      <p:sp>
        <p:nvSpPr>
          <p:cNvPr id="12" name="Freeform 9"/>
          <p:cNvSpPr>
            <a:spLocks/>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baseline="0" dirty="0">
              <a:latin typeface="Huawei Sans" panose="020C0503030203020204" pitchFamily="34" charset="0"/>
              <a:ea typeface="方正兰亭黑简体" panose="02000000000000000000" pitchFamily="2" charset="-122"/>
            </a:endParaRPr>
          </a:p>
        </p:txBody>
      </p:sp>
      <p:sp>
        <p:nvSpPr>
          <p:cNvPr id="13" name="Freeform 11"/>
          <p:cNvSpPr>
            <a:spLocks/>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baseline="0" dirty="0">
              <a:latin typeface="Huawei Sans" panose="020C0503030203020204" pitchFamily="34" charset="0"/>
              <a:ea typeface="方正兰亭黑简体" panose="02000000000000000000" pitchFamily="2" charset="-122"/>
            </a:endParaRPr>
          </a:p>
        </p:txBody>
      </p:sp>
      <p:grpSp>
        <p:nvGrpSpPr>
          <p:cNvPr id="14" name="组合 13"/>
          <p:cNvGrpSpPr/>
          <p:nvPr userDrawn="1"/>
        </p:nvGrpSpPr>
        <p:grpSpPr>
          <a:xfrm>
            <a:off x="587388" y="505779"/>
            <a:ext cx="374708" cy="445558"/>
            <a:chOff x="-1647825" y="2492375"/>
            <a:chExt cx="1947863" cy="2316163"/>
          </a:xfrm>
          <a:solidFill>
            <a:schemeClr val="bg1"/>
          </a:solidFill>
        </p:grpSpPr>
        <p:sp>
          <p:nvSpPr>
            <p:cNvPr id="15"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baseline="0" dirty="0">
                <a:latin typeface="Huawei Sans" panose="020C0503030203020204" pitchFamily="34" charset="0"/>
                <a:ea typeface="方正兰亭黑简体" panose="02000000000000000000" pitchFamily="2" charset="-122"/>
              </a:endParaRPr>
            </a:p>
          </p:txBody>
        </p:sp>
        <p:sp>
          <p:nvSpPr>
            <p:cNvPr id="16"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baseline="0" dirty="0">
                <a:latin typeface="Huawei Sans" panose="020C0503030203020204" pitchFamily="34" charset="0"/>
                <a:ea typeface="方正兰亭黑简体" panose="02000000000000000000" pitchFamily="2" charset="-122"/>
              </a:endParaRPr>
            </a:p>
          </p:txBody>
        </p:sp>
      </p:grpSp>
    </p:spTree>
    <p:extLst>
      <p:ext uri="{BB962C8B-B14F-4D97-AF65-F5344CB8AC3E}">
        <p14:creationId xmlns:p14="http://schemas.microsoft.com/office/powerpoint/2010/main" val="2569171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7#标题和内容">
    <p:spTree>
      <p:nvGrpSpPr>
        <p:cNvPr id="1" name=""/>
        <p:cNvGrpSpPr/>
        <p:nvPr/>
      </p:nvGrpSpPr>
      <p:grpSpPr>
        <a:xfrm>
          <a:off x="0" y="0"/>
          <a:ext cx="0" cy="0"/>
          <a:chOff x="0" y="0"/>
          <a:chExt cx="0" cy="0"/>
        </a:xfrm>
      </p:grpSpPr>
      <p:sp>
        <p:nvSpPr>
          <p:cNvPr id="10" name="文本占位符 6"/>
          <p:cNvSpPr>
            <a:spLocks noGrp="1"/>
          </p:cNvSpPr>
          <p:nvPr>
            <p:ph type="body" sz="quarter" idx="10" hasCustomPrompt="1"/>
          </p:nvPr>
        </p:nvSpPr>
        <p:spPr>
          <a:xfrm>
            <a:off x="451877" y="1242453"/>
            <a:ext cx="11306175" cy="4680000"/>
          </a:xfrm>
          <a:prstGeom prst="rect">
            <a:avLst/>
          </a:prstGeom>
        </p:spPr>
        <p:txBody>
          <a:bodyPr/>
          <a:lstStyle>
            <a:lvl1pPr algn="just">
              <a:defRPr baseline="0">
                <a:latin typeface="Huawei Sans" panose="020C0503030203020204" pitchFamily="34" charset="0"/>
                <a:ea typeface="方正兰亭黑简体" panose="02000000000000000000" pitchFamily="2" charset="-122"/>
                <a:cs typeface="Huawei Sans" panose="020C0503030203020204" pitchFamily="34" charset="0"/>
              </a:defRPr>
            </a:lvl1pPr>
          </a:lstStyle>
          <a:p>
            <a:r>
              <a:rPr lang="en-US" altLang="zh-CN" dirty="0"/>
              <a:t>Click here to edit</a:t>
            </a:r>
            <a:endParaRPr lang="zh-CN" altLang="en-US" dirty="0"/>
          </a:p>
        </p:txBody>
      </p:sp>
      <p:sp>
        <p:nvSpPr>
          <p:cNvPr id="11" name="Freeform 9"/>
          <p:cNvSpPr>
            <a:spLocks/>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baseline="0" dirty="0">
              <a:latin typeface="Huawei Sans" panose="020C0503030203020204" pitchFamily="34" charset="0"/>
              <a:ea typeface="方正兰亭黑简体" panose="02000000000000000000" pitchFamily="2" charset="-122"/>
            </a:endParaRPr>
          </a:p>
        </p:txBody>
      </p:sp>
      <p:sp>
        <p:nvSpPr>
          <p:cNvPr id="12" name="Freeform 11"/>
          <p:cNvSpPr>
            <a:spLocks/>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baseline="0" dirty="0">
              <a:latin typeface="Huawei Sans" panose="020C0503030203020204" pitchFamily="34" charset="0"/>
              <a:ea typeface="方正兰亭黑简体" panose="02000000000000000000" pitchFamily="2" charset="-122"/>
            </a:endParaRPr>
          </a:p>
        </p:txBody>
      </p:sp>
      <p:grpSp>
        <p:nvGrpSpPr>
          <p:cNvPr id="13" name="组合 12"/>
          <p:cNvGrpSpPr/>
          <p:nvPr userDrawn="1"/>
        </p:nvGrpSpPr>
        <p:grpSpPr>
          <a:xfrm>
            <a:off x="587388" y="505779"/>
            <a:ext cx="374708" cy="445558"/>
            <a:chOff x="-1647825" y="2492375"/>
            <a:chExt cx="1947863" cy="2316163"/>
          </a:xfrm>
          <a:solidFill>
            <a:schemeClr val="bg1"/>
          </a:solidFill>
        </p:grpSpPr>
        <p:sp>
          <p:nvSpPr>
            <p:cNvPr id="14"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baseline="0" dirty="0">
                <a:latin typeface="Huawei Sans" panose="020C0503030203020204" pitchFamily="34" charset="0"/>
                <a:ea typeface="方正兰亭黑简体" panose="02000000000000000000" pitchFamily="2" charset="-122"/>
              </a:endParaRPr>
            </a:p>
          </p:txBody>
        </p:sp>
        <p:sp>
          <p:nvSpPr>
            <p:cNvPr id="15"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baseline="0" dirty="0">
                <a:latin typeface="Huawei Sans" panose="020C0503030203020204" pitchFamily="34" charset="0"/>
                <a:ea typeface="方正兰亭黑简体" panose="02000000000000000000" pitchFamily="2" charset="-122"/>
              </a:endParaRPr>
            </a:p>
          </p:txBody>
        </p:sp>
      </p:grpSp>
      <p:sp>
        <p:nvSpPr>
          <p:cNvPr id="16" name="标题 1"/>
          <p:cNvSpPr>
            <a:spLocks noGrp="1"/>
          </p:cNvSpPr>
          <p:nvPr>
            <p:ph type="title" hasCustomPrompt="1"/>
          </p:nvPr>
        </p:nvSpPr>
        <p:spPr>
          <a:xfrm>
            <a:off x="1594800" y="410400"/>
            <a:ext cx="9831600" cy="640800"/>
          </a:xfrm>
          <a:noFill/>
          <a:ln w="9525">
            <a:noFill/>
            <a:miter lim="800000"/>
            <a:headEnd/>
            <a:tailEnd/>
          </a:ln>
        </p:spPr>
        <p:txBody>
          <a:bodyPr vert="horz" wrap="square" lIns="100800" tIns="50400" rIns="100800" bIns="50400" numCol="1" anchor="ctr" anchorCtr="0" compatLnSpc="1">
            <a:prstTxWarp prst="textNoShape">
              <a:avLst/>
            </a:prstTxWarp>
          </a:bodyPr>
          <a:lstStyle>
            <a:lvl1pPr>
              <a:defRPr lang="zh-CN" altLang="en-US" b="1" kern="0" baseline="0" dirty="0"/>
            </a:lvl1pPr>
          </a:lstStyle>
          <a:p>
            <a:pPr lvl="0"/>
            <a:r>
              <a:rPr lang="en-US" altLang="zh-CN" dirty="0"/>
              <a:t>Title</a:t>
            </a:r>
            <a:endParaRPr lang="zh-CN" altLang="en-US" dirty="0"/>
          </a:p>
        </p:txBody>
      </p:sp>
    </p:spTree>
    <p:extLst>
      <p:ext uri="{BB962C8B-B14F-4D97-AF65-F5344CB8AC3E}">
        <p14:creationId xmlns:p14="http://schemas.microsoft.com/office/powerpoint/2010/main" val="28437611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8#仅标题">
    <p:spTree>
      <p:nvGrpSpPr>
        <p:cNvPr id="1" name=""/>
        <p:cNvGrpSpPr/>
        <p:nvPr/>
      </p:nvGrpSpPr>
      <p:grpSpPr>
        <a:xfrm>
          <a:off x="0" y="0"/>
          <a:ext cx="0" cy="0"/>
          <a:chOff x="0" y="0"/>
          <a:chExt cx="0" cy="0"/>
        </a:xfrm>
      </p:grpSpPr>
      <p:sp>
        <p:nvSpPr>
          <p:cNvPr id="7" name="Freeform 9"/>
          <p:cNvSpPr>
            <a:spLocks/>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dirty="0">
              <a:latin typeface="Huawei Sans" panose="020C0503030203020204" pitchFamily="34" charset="0"/>
              <a:ea typeface="方正兰亭黑简体" panose="02000000000000000000" pitchFamily="2" charset="-122"/>
            </a:endParaRPr>
          </a:p>
        </p:txBody>
      </p:sp>
      <p:sp>
        <p:nvSpPr>
          <p:cNvPr id="8" name="Freeform 11"/>
          <p:cNvSpPr>
            <a:spLocks/>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dirty="0">
              <a:latin typeface="Huawei Sans" panose="020C0503030203020204" pitchFamily="34" charset="0"/>
              <a:ea typeface="方正兰亭黑简体" panose="02000000000000000000" pitchFamily="2" charset="-122"/>
            </a:endParaRPr>
          </a:p>
        </p:txBody>
      </p:sp>
      <p:sp>
        <p:nvSpPr>
          <p:cNvPr id="9" name="Freeform 12"/>
          <p:cNvSpPr>
            <a:spLocks noEditPoints="1"/>
          </p:cNvSpPr>
          <p:nvPr userDrawn="1"/>
        </p:nvSpPr>
        <p:spPr bwMode="auto">
          <a:xfrm>
            <a:off x="479376" y="474075"/>
            <a:ext cx="508162" cy="508967"/>
          </a:xfrm>
          <a:custGeom>
            <a:avLst/>
            <a:gdLst>
              <a:gd name="T0" fmla="*/ 1433 w 2867"/>
              <a:gd name="T1" fmla="*/ 0 h 2867"/>
              <a:gd name="T2" fmla="*/ 0 w 2867"/>
              <a:gd name="T3" fmla="*/ 1433 h 2867"/>
              <a:gd name="T4" fmla="*/ 1433 w 2867"/>
              <a:gd name="T5" fmla="*/ 2867 h 2867"/>
              <a:gd name="T6" fmla="*/ 2867 w 2867"/>
              <a:gd name="T7" fmla="*/ 1433 h 2867"/>
              <a:gd name="T8" fmla="*/ 1433 w 2867"/>
              <a:gd name="T9" fmla="*/ 0 h 2867"/>
              <a:gd name="T10" fmla="*/ 1433 w 2867"/>
              <a:gd name="T11" fmla="*/ 2662 h 2867"/>
              <a:gd name="T12" fmla="*/ 205 w 2867"/>
              <a:gd name="T13" fmla="*/ 1433 h 2867"/>
              <a:gd name="T14" fmla="*/ 1433 w 2867"/>
              <a:gd name="T15" fmla="*/ 205 h 2867"/>
              <a:gd name="T16" fmla="*/ 2662 w 2867"/>
              <a:gd name="T17" fmla="*/ 1433 h 2867"/>
              <a:gd name="T18" fmla="*/ 1433 w 2867"/>
              <a:gd name="T19" fmla="*/ 2662 h 2867"/>
              <a:gd name="T20" fmla="*/ 2336 w 2867"/>
              <a:gd name="T21" fmla="*/ 2066 h 2867"/>
              <a:gd name="T22" fmla="*/ 523 w 2867"/>
              <a:gd name="T23" fmla="*/ 2066 h 2867"/>
              <a:gd name="T24" fmla="*/ 976 w 2867"/>
              <a:gd name="T25" fmla="*/ 1432 h 2867"/>
              <a:gd name="T26" fmla="*/ 1255 w 2867"/>
              <a:gd name="T27" fmla="*/ 1810 h 2867"/>
              <a:gd name="T28" fmla="*/ 1792 w 2867"/>
              <a:gd name="T29" fmla="*/ 1069 h 2867"/>
              <a:gd name="T30" fmla="*/ 2336 w 2867"/>
              <a:gd name="T31" fmla="*/ 2066 h 2867"/>
              <a:gd name="T32" fmla="*/ 704 w 2867"/>
              <a:gd name="T33" fmla="*/ 978 h 2867"/>
              <a:gd name="T34" fmla="*/ 886 w 2867"/>
              <a:gd name="T35" fmla="*/ 797 h 2867"/>
              <a:gd name="T36" fmla="*/ 1067 w 2867"/>
              <a:gd name="T37" fmla="*/ 978 h 2867"/>
              <a:gd name="T38" fmla="*/ 886 w 2867"/>
              <a:gd name="T39" fmla="*/ 1160 h 2867"/>
              <a:gd name="T40" fmla="*/ 704 w 2867"/>
              <a:gd name="T41" fmla="*/ 978 h 2867"/>
              <a:gd name="T42" fmla="*/ 704 w 2867"/>
              <a:gd name="T43" fmla="*/ 978 h 2867"/>
              <a:gd name="T44" fmla="*/ 704 w 2867"/>
              <a:gd name="T45" fmla="*/ 978 h 2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67" h="2867">
                <a:moveTo>
                  <a:pt x="1433" y="0"/>
                </a:moveTo>
                <a:cubicBezTo>
                  <a:pt x="643" y="0"/>
                  <a:pt x="0" y="643"/>
                  <a:pt x="0" y="1433"/>
                </a:cubicBezTo>
                <a:cubicBezTo>
                  <a:pt x="0" y="2224"/>
                  <a:pt x="643" y="2867"/>
                  <a:pt x="1433" y="2867"/>
                </a:cubicBezTo>
                <a:cubicBezTo>
                  <a:pt x="2224" y="2867"/>
                  <a:pt x="2867" y="2224"/>
                  <a:pt x="2867" y="1433"/>
                </a:cubicBezTo>
                <a:cubicBezTo>
                  <a:pt x="2867" y="643"/>
                  <a:pt x="2224" y="0"/>
                  <a:pt x="1433" y="0"/>
                </a:cubicBezTo>
                <a:close/>
                <a:moveTo>
                  <a:pt x="1433" y="2662"/>
                </a:moveTo>
                <a:cubicBezTo>
                  <a:pt x="756" y="2662"/>
                  <a:pt x="205" y="2111"/>
                  <a:pt x="205" y="1433"/>
                </a:cubicBezTo>
                <a:cubicBezTo>
                  <a:pt x="205" y="756"/>
                  <a:pt x="756" y="205"/>
                  <a:pt x="1433" y="205"/>
                </a:cubicBezTo>
                <a:cubicBezTo>
                  <a:pt x="2111" y="205"/>
                  <a:pt x="2662" y="756"/>
                  <a:pt x="2662" y="1433"/>
                </a:cubicBezTo>
                <a:cubicBezTo>
                  <a:pt x="2662" y="2111"/>
                  <a:pt x="2111" y="2662"/>
                  <a:pt x="1433" y="2662"/>
                </a:cubicBezTo>
                <a:close/>
                <a:moveTo>
                  <a:pt x="2336" y="2066"/>
                </a:moveTo>
                <a:cubicBezTo>
                  <a:pt x="523" y="2066"/>
                  <a:pt x="523" y="2066"/>
                  <a:pt x="523" y="2066"/>
                </a:cubicBezTo>
                <a:cubicBezTo>
                  <a:pt x="976" y="1432"/>
                  <a:pt x="976" y="1432"/>
                  <a:pt x="976" y="1432"/>
                </a:cubicBezTo>
                <a:cubicBezTo>
                  <a:pt x="1255" y="1810"/>
                  <a:pt x="1255" y="1810"/>
                  <a:pt x="1255" y="1810"/>
                </a:cubicBezTo>
                <a:cubicBezTo>
                  <a:pt x="1792" y="1069"/>
                  <a:pt x="1792" y="1069"/>
                  <a:pt x="1792" y="1069"/>
                </a:cubicBezTo>
                <a:lnTo>
                  <a:pt x="2336" y="2066"/>
                </a:lnTo>
                <a:close/>
                <a:moveTo>
                  <a:pt x="704" y="978"/>
                </a:moveTo>
                <a:cubicBezTo>
                  <a:pt x="704" y="878"/>
                  <a:pt x="786" y="797"/>
                  <a:pt x="886" y="797"/>
                </a:cubicBezTo>
                <a:cubicBezTo>
                  <a:pt x="986" y="797"/>
                  <a:pt x="1067" y="878"/>
                  <a:pt x="1067" y="978"/>
                </a:cubicBezTo>
                <a:cubicBezTo>
                  <a:pt x="1067" y="1079"/>
                  <a:pt x="986" y="1160"/>
                  <a:pt x="886" y="1160"/>
                </a:cubicBezTo>
                <a:cubicBezTo>
                  <a:pt x="786" y="1160"/>
                  <a:pt x="704" y="1079"/>
                  <a:pt x="704" y="978"/>
                </a:cubicBezTo>
                <a:close/>
                <a:moveTo>
                  <a:pt x="704" y="978"/>
                </a:moveTo>
                <a:cubicBezTo>
                  <a:pt x="704" y="978"/>
                  <a:pt x="704" y="978"/>
                  <a:pt x="704" y="978"/>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dirty="0">
              <a:latin typeface="Huawei Sans" panose="020C0503030203020204" pitchFamily="34" charset="0"/>
              <a:ea typeface="方正兰亭黑简体" panose="02000000000000000000" pitchFamily="2" charset="-122"/>
            </a:endParaRPr>
          </a:p>
        </p:txBody>
      </p:sp>
      <p:sp>
        <p:nvSpPr>
          <p:cNvPr id="10" name="标题 1"/>
          <p:cNvSpPr>
            <a:spLocks noGrp="1"/>
          </p:cNvSpPr>
          <p:nvPr>
            <p:ph type="title" hasCustomPrompt="1"/>
          </p:nvPr>
        </p:nvSpPr>
        <p:spPr>
          <a:xfrm>
            <a:off x="1594800" y="410400"/>
            <a:ext cx="9831600" cy="640800"/>
          </a:xfrm>
          <a:noFill/>
          <a:ln w="9525">
            <a:noFill/>
            <a:miter lim="800000"/>
            <a:headEnd/>
            <a:tailEnd/>
          </a:ln>
        </p:spPr>
        <p:txBody>
          <a:bodyPr vert="horz" wrap="square" lIns="100800" tIns="50400" rIns="100800" bIns="50400" numCol="1" anchor="ctr" anchorCtr="0" compatLnSpc="1">
            <a:prstTxWarp prst="textNoShape">
              <a:avLst/>
            </a:prstTxWarp>
          </a:bodyPr>
          <a:lstStyle>
            <a:lvl1pPr>
              <a:defRPr lang="zh-CN" altLang="en-US" b="1" kern="0" baseline="0" dirty="0"/>
            </a:lvl1pPr>
          </a:lstStyle>
          <a:p>
            <a:pPr lvl="0"/>
            <a:r>
              <a:rPr lang="en-US" altLang="zh-CN" dirty="0"/>
              <a:t>Title</a:t>
            </a:r>
            <a:endParaRPr lang="zh-CN" altLang="en-US" dirty="0"/>
          </a:p>
        </p:txBody>
      </p:sp>
    </p:spTree>
    <p:extLst>
      <p:ext uri="{BB962C8B-B14F-4D97-AF65-F5344CB8AC3E}">
        <p14:creationId xmlns:p14="http://schemas.microsoft.com/office/powerpoint/2010/main" val="19503270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9#全白背景">
    <p:spTree>
      <p:nvGrpSpPr>
        <p:cNvPr id="1" name=""/>
        <p:cNvGrpSpPr/>
        <p:nvPr/>
      </p:nvGrpSpPr>
      <p:grpSpPr>
        <a:xfrm>
          <a:off x="0" y="0"/>
          <a:ext cx="0" cy="0"/>
          <a:chOff x="0" y="0"/>
          <a:chExt cx="0" cy="0"/>
        </a:xfrm>
      </p:grpSpPr>
    </p:spTree>
    <p:extLst>
      <p:ext uri="{BB962C8B-B14F-4D97-AF65-F5344CB8AC3E}">
        <p14:creationId xmlns:p14="http://schemas.microsoft.com/office/powerpoint/2010/main" val="11363513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a:spLocks noGrp="1" noChangeArrowheads="1"/>
          </p:cNvSpPr>
          <p:nvPr>
            <p:ph type="title"/>
          </p:nvPr>
        </p:nvSpPr>
        <p:spPr bwMode="auto">
          <a:xfrm>
            <a:off x="869611" y="260649"/>
            <a:ext cx="10323183" cy="868363"/>
          </a:xfrm>
          <a:prstGeom prst="rect">
            <a:avLst/>
          </a:prstGeom>
          <a:noFill/>
          <a:ln w="9525">
            <a:noFill/>
            <a:miter lim="800000"/>
            <a:headEnd/>
            <a:tailEnd/>
          </a:ln>
        </p:spPr>
        <p:txBody>
          <a:bodyPr vert="horz" wrap="square" lIns="80128" tIns="40064" rIns="80128" bIns="40064" numCol="1" anchor="ctr" anchorCtr="0" compatLnSpc="1">
            <a:prstTxWarp prst="textNoShape">
              <a:avLst/>
            </a:prstTxWarp>
          </a:bodyPr>
          <a:lstStyle/>
          <a:p>
            <a:pPr lvl="0"/>
            <a:r>
              <a:rPr lang="en-US" altLang="zh-CN" dirty="0"/>
              <a:t>Click to Edit</a:t>
            </a:r>
            <a:endParaRPr lang="zh-CN" altLang="en-US" dirty="0"/>
          </a:p>
        </p:txBody>
      </p:sp>
      <p:sp>
        <p:nvSpPr>
          <p:cNvPr id="8" name="Rectangle 57"/>
          <p:cNvSpPr>
            <a:spLocks noGrp="1" noChangeArrowheads="1"/>
          </p:cNvSpPr>
          <p:nvPr>
            <p:ph type="body" idx="1"/>
          </p:nvPr>
        </p:nvSpPr>
        <p:spPr bwMode="auto">
          <a:xfrm>
            <a:off x="448290" y="1248073"/>
            <a:ext cx="11307600" cy="4680000"/>
          </a:xfrm>
          <a:prstGeom prst="rect">
            <a:avLst/>
          </a:prstGeom>
          <a:noFill/>
          <a:ln w="9525">
            <a:noFill/>
            <a:miter lim="800000"/>
            <a:headEnd/>
            <a:tailEnd/>
          </a:ln>
        </p:spPr>
        <p:txBody>
          <a:bodyPr vert="horz" wrap="square" lIns="80141" tIns="40071" rIns="80141" bIns="40071" numCol="1" anchor="t" anchorCtr="0" compatLnSpc="1">
            <a:prstTxWarp prst="textNoShape">
              <a:avLst/>
            </a:prstTxWarp>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r>
              <a:rPr lang="en-US" altLang="zh-CN" dirty="0"/>
              <a:t>0</a:t>
            </a:r>
            <a:endParaRPr lang="zh-CN" altLang="en-US" dirty="0"/>
          </a:p>
        </p:txBody>
      </p:sp>
      <p:pic>
        <p:nvPicPr>
          <p:cNvPr id="24" name="图片 23"/>
          <p:cNvPicPr>
            <a:picLocks noChangeAspect="1"/>
          </p:cNvPicPr>
          <p:nvPr userDrawn="1"/>
        </p:nvPicPr>
        <p:blipFill>
          <a:blip r:embed="rId17"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
        <p:nvSpPr>
          <p:cNvPr id="25" name="Rectangle 69"/>
          <p:cNvSpPr>
            <a:spLocks noChangeArrowheads="1"/>
          </p:cNvSpPr>
          <p:nvPr userDrawn="1"/>
        </p:nvSpPr>
        <p:spPr bwMode="auto">
          <a:xfrm>
            <a:off x="119336" y="6500581"/>
            <a:ext cx="742054" cy="265552"/>
          </a:xfrm>
          <a:prstGeom prst="rect">
            <a:avLst/>
          </a:prstGeom>
          <a:noFill/>
          <a:ln w="9525" algn="ctr">
            <a:noFill/>
            <a:miter lim="800000"/>
            <a:headEnd/>
            <a:tailEnd/>
          </a:ln>
          <a:effectLst/>
        </p:spPr>
        <p:txBody>
          <a:bodyPr wrap="none" lIns="80101" tIns="40052" rIns="80101" bIns="40052">
            <a:spAutoFit/>
          </a:bodyPr>
          <a:lstStyle/>
          <a:p>
            <a:pPr defTabSz="801668" eaLnBrk="0" fontAlgn="base" hangingPunct="0">
              <a:defRPr/>
            </a:pPr>
            <a:r>
              <a:rPr lang="en-US" altLang="zh-CN" sz="1200" dirty="0">
                <a:latin typeface="Huawei Sans" panose="020C0503030203020204" pitchFamily="34" charset="0"/>
                <a:ea typeface="方正兰亭黑简体" panose="02000000000000000000" pitchFamily="2" charset="-122"/>
                <a:cs typeface="Huawei Sans" panose="020C0503030203020204" pitchFamily="34" charset="0"/>
              </a:rPr>
              <a:t>Page</a:t>
            </a:r>
            <a:r>
              <a:rPr lang="en-US" altLang="zh-CN" sz="1200" baseline="0" dirty="0">
                <a:latin typeface="Huawei Sans" panose="020C0503030203020204" pitchFamily="34" charset="0"/>
                <a:ea typeface="方正兰亭黑简体" panose="02000000000000000000" pitchFamily="2" charset="-122"/>
                <a:cs typeface="Huawei Sans" panose="020C0503030203020204" pitchFamily="34" charset="0"/>
              </a:rPr>
              <a:t> </a:t>
            </a:r>
            <a:fld id="{2F2CF7F5-F178-4429-B6CA-28062DF31937}" type="slidenum">
              <a:rPr lang="en-US" altLang="zh-CN" sz="1200" smtClean="0">
                <a:latin typeface="Huawei Sans" panose="020C0503030203020204" pitchFamily="34" charset="0"/>
                <a:ea typeface="方正兰亭黑简体" panose="02000000000000000000" pitchFamily="2" charset="-122"/>
                <a:cs typeface="Huawei Sans" panose="020C0503030203020204" pitchFamily="34" charset="0"/>
              </a:rPr>
              <a:pPr defTabSz="801668" eaLnBrk="0" fontAlgn="base" hangingPunct="0">
                <a:defRPr/>
              </a:pPr>
              <a:t>‹nº›</a:t>
            </a:fld>
            <a:endParaRPr lang="en-US" altLang="zh-CN" sz="1200" dirty="0">
              <a:latin typeface="Huawei Sans" panose="020C0503030203020204" pitchFamily="34" charset="0"/>
              <a:ea typeface="方正兰亭黑简体" panose="02000000000000000000" pitchFamily="2" charset="-122"/>
              <a:cs typeface="Huawei Sans" panose="020C0503030203020204" pitchFamily="34" charset="0"/>
            </a:endParaRPr>
          </a:p>
        </p:txBody>
      </p:sp>
      <p:sp>
        <p:nvSpPr>
          <p:cNvPr id="26" name="Rectangle 54"/>
          <p:cNvSpPr>
            <a:spLocks noChangeArrowheads="1"/>
          </p:cNvSpPr>
          <p:nvPr userDrawn="1"/>
        </p:nvSpPr>
        <p:spPr bwMode="auto">
          <a:xfrm>
            <a:off x="947428" y="6500581"/>
            <a:ext cx="4948333" cy="265552"/>
          </a:xfrm>
          <a:prstGeom prst="rect">
            <a:avLst/>
          </a:prstGeom>
          <a:noFill/>
          <a:ln w="9525" algn="ctr">
            <a:noFill/>
            <a:miter lim="800000"/>
            <a:headEnd/>
            <a:tailEnd/>
          </a:ln>
          <a:effectLst/>
        </p:spPr>
        <p:txBody>
          <a:bodyPr wrap="none" lIns="80101" tIns="40052" rIns="80101" bIns="40052">
            <a:spAutoFit/>
          </a:bodyPr>
          <a:lstStyle/>
          <a:p>
            <a:pPr defTabSz="801668" eaLnBrk="0" fontAlgn="base" hangingPunct="0">
              <a:defRPr/>
            </a:pPr>
            <a:r>
              <a:rPr lang="en-US" altLang="zh-CN" sz="1200" dirty="0">
                <a:latin typeface="Huawei Sans" panose="020C0503030203020204" pitchFamily="34" charset="0"/>
                <a:ea typeface="方正兰亭黑简体" panose="02000000000000000000" pitchFamily="2" charset="-122"/>
                <a:cs typeface="Huawei Sans" panose="020C0503030203020204" pitchFamily="34" charset="0"/>
              </a:rPr>
              <a:t>Copyright © 2020 Huawei Technologies Co., Ltd. All rights reserved. </a:t>
            </a:r>
          </a:p>
        </p:txBody>
      </p:sp>
    </p:spTree>
    <p:extLst>
      <p:ext uri="{BB962C8B-B14F-4D97-AF65-F5344CB8AC3E}">
        <p14:creationId xmlns:p14="http://schemas.microsoft.com/office/powerpoint/2010/main" val="2834012183"/>
      </p:ext>
    </p:extLst>
  </p:cSld>
  <p:clrMap bg1="lt1" tx1="dk1" bg2="lt2" tx2="dk2" accent1="accent1" accent2="accent2" accent3="accent3" accent4="accent4" accent5="accent5" accent6="accent6" hlink="hlink" folHlink="folHlink"/>
  <p:sldLayoutIdLst>
    <p:sldLayoutId id="2147483842" r:id="rId1"/>
    <p:sldLayoutId id="2147483843" r:id="rId2"/>
    <p:sldLayoutId id="2147483844" r:id="rId3"/>
    <p:sldLayoutId id="2147483845" r:id="rId4"/>
    <p:sldLayoutId id="2147483846" r:id="rId5"/>
    <p:sldLayoutId id="2147483847" r:id="rId6"/>
    <p:sldLayoutId id="2147483848" r:id="rId7"/>
    <p:sldLayoutId id="2147483849" r:id="rId8"/>
    <p:sldLayoutId id="2147483850" r:id="rId9"/>
    <p:sldLayoutId id="2147483851" r:id="rId10"/>
    <p:sldLayoutId id="2147483852" r:id="rId11"/>
    <p:sldLayoutId id="2147483853" r:id="rId12"/>
    <p:sldLayoutId id="2147483854" r:id="rId13"/>
    <p:sldLayoutId id="2147483855" r:id="rId14"/>
    <p:sldLayoutId id="2147483856" r:id="rId15"/>
  </p:sldLayoutIdLst>
  <p:txStyles>
    <p:titleStyle>
      <a:lvl1pPr algn="l" defTabSz="914034" rtl="0" eaLnBrk="1" fontAlgn="ctr" latinLnBrk="0" hangingPunct="1">
        <a:lnSpc>
          <a:spcPct val="90000"/>
        </a:lnSpc>
        <a:spcBef>
          <a:spcPct val="0"/>
        </a:spcBef>
        <a:buNone/>
        <a:defRPr sz="3499" kern="1200">
          <a:solidFill>
            <a:schemeClr val="tx1"/>
          </a:solidFill>
          <a:latin typeface="Huawei Sans" panose="020C0503030203020204" pitchFamily="34" charset="0"/>
          <a:ea typeface="方正兰亭黑简体" panose="02000000000000000000" pitchFamily="2" charset="-122"/>
          <a:cs typeface="+mj-cs"/>
        </a:defRPr>
      </a:lvl1pPr>
    </p:titleStyle>
    <p:bodyStyle>
      <a:lvl1pPr marL="302279" indent="-302279" algn="l" defTabSz="914034" rtl="0" eaLnBrk="1" fontAlgn="ctr" latinLnBrk="0" hangingPunct="1">
        <a:lnSpc>
          <a:spcPct val="140000"/>
        </a:lnSpc>
        <a:spcBef>
          <a:spcPts val="792"/>
        </a:spcBef>
        <a:buSzPct val="50000"/>
        <a:buFont typeface="Wingdings" panose="05000000000000000000" pitchFamily="2" charset="2"/>
        <a:buChar char="l"/>
        <a:defRPr sz="2199" kern="1200">
          <a:solidFill>
            <a:schemeClr val="tx1"/>
          </a:solidFill>
          <a:latin typeface="Huawei Sans" panose="020C0503030203020204" pitchFamily="34" charset="0"/>
          <a:ea typeface="方正兰亭黑简体" panose="02000000000000000000" pitchFamily="2" charset="-122"/>
          <a:cs typeface="+mn-cs"/>
        </a:defRPr>
      </a:lvl1pPr>
      <a:lvl2pPr marL="654938" indent="-251899" algn="l" defTabSz="914034" rtl="0" eaLnBrk="1" fontAlgn="ctr" latinLnBrk="0" hangingPunct="1">
        <a:lnSpc>
          <a:spcPct val="140000"/>
        </a:lnSpc>
        <a:spcBef>
          <a:spcPts val="720"/>
        </a:spcBef>
        <a:buClrTx/>
        <a:buSzPct val="50000"/>
        <a:buFont typeface="Wingdings" panose="05000000000000000000" pitchFamily="2" charset="2"/>
        <a:buChar char="p"/>
        <a:defRPr sz="1999" kern="1200">
          <a:solidFill>
            <a:schemeClr val="tx1"/>
          </a:solidFill>
          <a:latin typeface="Huawei Sans" panose="020C0503030203020204" pitchFamily="34" charset="0"/>
          <a:ea typeface="方正兰亭黑简体" panose="02000000000000000000" pitchFamily="2" charset="-122"/>
          <a:cs typeface="+mn-cs"/>
        </a:defRPr>
      </a:lvl2pPr>
      <a:lvl3pPr marL="1003998" indent="-201519" algn="l" defTabSz="914034" rtl="0" eaLnBrk="1" fontAlgn="ctr" latinLnBrk="0" hangingPunct="1">
        <a:lnSpc>
          <a:spcPct val="140000"/>
        </a:lnSpc>
        <a:spcBef>
          <a:spcPts val="648"/>
        </a:spcBef>
        <a:buClrTx/>
        <a:buSzPct val="50000"/>
        <a:buFont typeface="Wingdings" panose="05000000000000000000" pitchFamily="2" charset="2"/>
        <a:buChar char="n"/>
        <a:defRPr sz="1799" kern="1200">
          <a:solidFill>
            <a:schemeClr val="tx1"/>
          </a:solidFill>
          <a:latin typeface="Huawei Sans" panose="020C0503030203020204" pitchFamily="34" charset="0"/>
          <a:ea typeface="方正兰亭黑简体" panose="02000000000000000000" pitchFamily="2" charset="-122"/>
          <a:cs typeface="+mn-cs"/>
        </a:defRPr>
      </a:lvl3pPr>
      <a:lvl4pPr marL="1399840" indent="-197921" algn="l" defTabSz="914034" rtl="0" eaLnBrk="1" fontAlgn="ctr" latinLnBrk="0" hangingPunct="1">
        <a:lnSpc>
          <a:spcPct val="140000"/>
        </a:lnSpc>
        <a:spcBef>
          <a:spcPts val="576"/>
        </a:spcBef>
        <a:buFont typeface="Huawei Sans" panose="020C0503030203020204" pitchFamily="34" charset="0"/>
        <a:buChar char="−"/>
        <a:defRPr sz="1599" kern="1200">
          <a:solidFill>
            <a:schemeClr val="tx1"/>
          </a:solidFill>
          <a:latin typeface="Huawei Sans" panose="020C0503030203020204" pitchFamily="34" charset="0"/>
          <a:ea typeface="方正兰亭黑简体" panose="02000000000000000000" pitchFamily="2" charset="-122"/>
          <a:cs typeface="+mn-cs"/>
        </a:defRPr>
      </a:lvl4pPr>
      <a:lvl5pPr marL="1802879" indent="-201519" algn="l" defTabSz="914034" rtl="0" eaLnBrk="1" fontAlgn="ctr" latinLnBrk="0" hangingPunct="1">
        <a:lnSpc>
          <a:spcPct val="140000"/>
        </a:lnSpc>
        <a:spcBef>
          <a:spcPts val="576"/>
        </a:spcBef>
        <a:buFont typeface="Huawei Sans" panose="020C0503030203020204" pitchFamily="34" charset="0"/>
        <a:buChar char="~"/>
        <a:defRPr sz="1399" kern="1200">
          <a:solidFill>
            <a:schemeClr val="tx1"/>
          </a:solidFill>
          <a:latin typeface="Huawei Sans" panose="020C0503030203020204" pitchFamily="34" charset="0"/>
          <a:ea typeface="方正兰亭黑简体" panose="02000000000000000000" pitchFamily="2" charset="-122"/>
          <a:cs typeface="+mn-cs"/>
        </a:defRPr>
      </a:lvl5pPr>
      <a:lvl6pPr marL="2513594"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611"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628"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4646"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p:bodyStyle>
    <p:otherStyle>
      <a:defPPr>
        <a:defRPr lang="zh-CN"/>
      </a:defPPr>
      <a:lvl1pPr marL="0" algn="l" defTabSz="914034" rtl="0" eaLnBrk="1" latinLnBrk="0" hangingPunct="1">
        <a:defRPr sz="1799" kern="1200">
          <a:solidFill>
            <a:schemeClr val="tx1"/>
          </a:solidFill>
          <a:latin typeface="+mn-lt"/>
          <a:ea typeface="+mn-ea"/>
          <a:cs typeface="+mn-cs"/>
        </a:defRPr>
      </a:lvl1pPr>
      <a:lvl2pPr marL="457017" algn="l" defTabSz="914034" rtl="0" eaLnBrk="1" latinLnBrk="0" hangingPunct="1">
        <a:defRPr sz="1799" kern="1200">
          <a:solidFill>
            <a:schemeClr val="tx1"/>
          </a:solidFill>
          <a:latin typeface="+mn-lt"/>
          <a:ea typeface="+mn-ea"/>
          <a:cs typeface="+mn-cs"/>
        </a:defRPr>
      </a:lvl2pPr>
      <a:lvl3pPr marL="914034" algn="l" defTabSz="914034" rtl="0" eaLnBrk="1" latinLnBrk="0" hangingPunct="1">
        <a:defRPr sz="1799" kern="1200">
          <a:solidFill>
            <a:schemeClr val="tx1"/>
          </a:solidFill>
          <a:latin typeface="+mn-lt"/>
          <a:ea typeface="+mn-ea"/>
          <a:cs typeface="+mn-cs"/>
        </a:defRPr>
      </a:lvl3pPr>
      <a:lvl4pPr marL="1371051" algn="l" defTabSz="914034" rtl="0" eaLnBrk="1" latinLnBrk="0" hangingPunct="1">
        <a:defRPr sz="1799" kern="1200">
          <a:solidFill>
            <a:schemeClr val="tx1"/>
          </a:solidFill>
          <a:latin typeface="+mn-lt"/>
          <a:ea typeface="+mn-ea"/>
          <a:cs typeface="+mn-cs"/>
        </a:defRPr>
      </a:lvl4pPr>
      <a:lvl5pPr marL="1828068" algn="l" defTabSz="914034" rtl="0" eaLnBrk="1" latinLnBrk="0" hangingPunct="1">
        <a:defRPr sz="1799" kern="1200">
          <a:solidFill>
            <a:schemeClr val="tx1"/>
          </a:solidFill>
          <a:latin typeface="+mn-lt"/>
          <a:ea typeface="+mn-ea"/>
          <a:cs typeface="+mn-cs"/>
        </a:defRPr>
      </a:lvl5pPr>
      <a:lvl6pPr marL="2285086" algn="l" defTabSz="914034" rtl="0" eaLnBrk="1" latinLnBrk="0" hangingPunct="1">
        <a:defRPr sz="1799" kern="1200">
          <a:solidFill>
            <a:schemeClr val="tx1"/>
          </a:solidFill>
          <a:latin typeface="+mn-lt"/>
          <a:ea typeface="+mn-ea"/>
          <a:cs typeface="+mn-cs"/>
        </a:defRPr>
      </a:lvl6pPr>
      <a:lvl7pPr marL="2742103" algn="l" defTabSz="914034" rtl="0" eaLnBrk="1" latinLnBrk="0" hangingPunct="1">
        <a:defRPr sz="1799" kern="1200">
          <a:solidFill>
            <a:schemeClr val="tx1"/>
          </a:solidFill>
          <a:latin typeface="+mn-lt"/>
          <a:ea typeface="+mn-ea"/>
          <a:cs typeface="+mn-cs"/>
        </a:defRPr>
      </a:lvl7pPr>
      <a:lvl8pPr marL="3199120" algn="l" defTabSz="914034" rtl="0" eaLnBrk="1" latinLnBrk="0" hangingPunct="1">
        <a:defRPr sz="1799" kern="1200">
          <a:solidFill>
            <a:schemeClr val="tx1"/>
          </a:solidFill>
          <a:latin typeface="+mn-lt"/>
          <a:ea typeface="+mn-ea"/>
          <a:cs typeface="+mn-cs"/>
        </a:defRPr>
      </a:lvl8pPr>
      <a:lvl9pPr marL="3656137" algn="l" defTabSz="914034"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79">
          <p15:clr>
            <a:srgbClr val="F26B43"/>
          </p15:clr>
        </p15:guide>
        <p15:guide id="2" pos="7401">
          <p15:clr>
            <a:srgbClr val="F26B43"/>
          </p15:clr>
        </p15:guide>
        <p15:guide id="3" orient="horz" pos="2341">
          <p15:clr>
            <a:srgbClr val="F26B43"/>
          </p15:clr>
        </p15:guide>
        <p15:guide id="4" orient="horz" pos="4020">
          <p15:clr>
            <a:srgbClr val="F26B43"/>
          </p15:clr>
        </p15:guide>
        <p15:guide id="5" orient="horz" pos="777">
          <p15:clr>
            <a:srgbClr val="F26B43"/>
          </p15:clr>
        </p15:guide>
        <p15:guide id="6" pos="3840">
          <p15:clr>
            <a:srgbClr val="F26B43"/>
          </p15:clr>
        </p15:guide>
        <p15:guide id="7" orient="horz" pos="459">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21.emf"/><Relationship Id="rId13" Type="http://schemas.openxmlformats.org/officeDocument/2006/relationships/image" Target="../media/image27.jpeg"/><Relationship Id="rId3" Type="http://schemas.openxmlformats.org/officeDocument/2006/relationships/tags" Target="../tags/tag10.xml"/><Relationship Id="rId7" Type="http://schemas.openxmlformats.org/officeDocument/2006/relationships/image" Target="../media/image9.png"/><Relationship Id="rId12" Type="http://schemas.openxmlformats.org/officeDocument/2006/relationships/image" Target="../media/image29.png"/><Relationship Id="rId17" Type="http://schemas.openxmlformats.org/officeDocument/2006/relationships/image" Target="../media/image32.png"/><Relationship Id="rId2" Type="http://schemas.openxmlformats.org/officeDocument/2006/relationships/tags" Target="../tags/tag9.xml"/><Relationship Id="rId16" Type="http://schemas.openxmlformats.org/officeDocument/2006/relationships/image" Target="../media/image31.png"/><Relationship Id="rId1" Type="http://schemas.openxmlformats.org/officeDocument/2006/relationships/tags" Target="../tags/tag8.xml"/><Relationship Id="rId6" Type="http://schemas.openxmlformats.org/officeDocument/2006/relationships/image" Target="../media/image7.png"/><Relationship Id="rId11" Type="http://schemas.openxmlformats.org/officeDocument/2006/relationships/image" Target="../media/image30.jpeg"/><Relationship Id="rId5" Type="http://schemas.openxmlformats.org/officeDocument/2006/relationships/notesSlide" Target="../notesSlides/notesSlide8.xml"/><Relationship Id="rId15" Type="http://schemas.openxmlformats.org/officeDocument/2006/relationships/image" Target="../media/image24.emf"/><Relationship Id="rId10" Type="http://schemas.openxmlformats.org/officeDocument/2006/relationships/image" Target="../media/image25.png"/><Relationship Id="rId4" Type="http://schemas.openxmlformats.org/officeDocument/2006/relationships/slideLayout" Target="../slideLayouts/slideLayout8.xml"/><Relationship Id="rId9" Type="http://schemas.openxmlformats.org/officeDocument/2006/relationships/image" Target="../media/image22.emf"/><Relationship Id="rId14" Type="http://schemas.openxmlformats.org/officeDocument/2006/relationships/image" Target="../media/image23.emf"/></Relationships>
</file>

<file path=ppt/slides/_rels/slide11.xml.rels><?xml version="1.0" encoding="UTF-8" standalone="yes"?>
<Relationships xmlns="http://schemas.openxmlformats.org/package/2006/relationships"><Relationship Id="rId8" Type="http://schemas.openxmlformats.org/officeDocument/2006/relationships/image" Target="../media/image21.emf"/><Relationship Id="rId13" Type="http://schemas.openxmlformats.org/officeDocument/2006/relationships/image" Target="../media/image31.png"/><Relationship Id="rId18" Type="http://schemas.openxmlformats.org/officeDocument/2006/relationships/image" Target="../media/image35.png"/><Relationship Id="rId3" Type="http://schemas.openxmlformats.org/officeDocument/2006/relationships/tags" Target="../tags/tag13.xml"/><Relationship Id="rId7" Type="http://schemas.openxmlformats.org/officeDocument/2006/relationships/image" Target="../media/image9.png"/><Relationship Id="rId12" Type="http://schemas.openxmlformats.org/officeDocument/2006/relationships/image" Target="../media/image24.emf"/><Relationship Id="rId17" Type="http://schemas.openxmlformats.org/officeDocument/2006/relationships/image" Target="../media/image34.emf"/><Relationship Id="rId2" Type="http://schemas.openxmlformats.org/officeDocument/2006/relationships/tags" Target="../tags/tag12.xml"/><Relationship Id="rId16" Type="http://schemas.openxmlformats.org/officeDocument/2006/relationships/oleObject" Target="../embeddings/oleObject5.bin"/><Relationship Id="rId1" Type="http://schemas.openxmlformats.org/officeDocument/2006/relationships/tags" Target="../tags/tag11.xml"/><Relationship Id="rId6" Type="http://schemas.openxmlformats.org/officeDocument/2006/relationships/image" Target="../media/image7.png"/><Relationship Id="rId11" Type="http://schemas.openxmlformats.org/officeDocument/2006/relationships/image" Target="../media/image23.emf"/><Relationship Id="rId5" Type="http://schemas.openxmlformats.org/officeDocument/2006/relationships/notesSlide" Target="../notesSlides/notesSlide9.xml"/><Relationship Id="rId15" Type="http://schemas.openxmlformats.org/officeDocument/2006/relationships/image" Target="../media/image33.png"/><Relationship Id="rId10" Type="http://schemas.openxmlformats.org/officeDocument/2006/relationships/image" Target="../media/image29.png"/><Relationship Id="rId19" Type="http://schemas.openxmlformats.org/officeDocument/2006/relationships/image" Target="../media/image36.jpeg"/><Relationship Id="rId4" Type="http://schemas.openxmlformats.org/officeDocument/2006/relationships/slideLayout" Target="../slideLayouts/slideLayout8.xml"/><Relationship Id="rId9" Type="http://schemas.openxmlformats.org/officeDocument/2006/relationships/image" Target="../media/image22.emf"/><Relationship Id="rId14" Type="http://schemas.openxmlformats.org/officeDocument/2006/relationships/image" Target="../media/image32.png"/></Relationships>
</file>

<file path=ppt/slides/_rels/slide12.xml.rels><?xml version="1.0" encoding="UTF-8" standalone="yes"?>
<Relationships xmlns="http://schemas.openxmlformats.org/package/2006/relationships"><Relationship Id="rId8" Type="http://schemas.openxmlformats.org/officeDocument/2006/relationships/image" Target="../media/image42.jpeg"/><Relationship Id="rId3" Type="http://schemas.openxmlformats.org/officeDocument/2006/relationships/image" Target="../media/image37.jpeg"/><Relationship Id="rId7" Type="http://schemas.openxmlformats.org/officeDocument/2006/relationships/image" Target="../media/image41.jpe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40.png"/><Relationship Id="rId11" Type="http://schemas.openxmlformats.org/officeDocument/2006/relationships/image" Target="../media/image45.jpeg"/><Relationship Id="rId5" Type="http://schemas.openxmlformats.org/officeDocument/2006/relationships/image" Target="../media/image39.jpeg"/><Relationship Id="rId10" Type="http://schemas.openxmlformats.org/officeDocument/2006/relationships/image" Target="../media/image44.jpeg"/><Relationship Id="rId4" Type="http://schemas.openxmlformats.org/officeDocument/2006/relationships/image" Target="../media/image38.jpeg"/><Relationship Id="rId9" Type="http://schemas.openxmlformats.org/officeDocument/2006/relationships/image" Target="../media/image43.jpeg"/></Relationships>
</file>

<file path=ppt/slides/_rels/slide13.xml.rels><?xml version="1.0" encoding="UTF-8" standalone="yes"?>
<Relationships xmlns="http://schemas.openxmlformats.org/package/2006/relationships"><Relationship Id="rId8" Type="http://schemas.openxmlformats.org/officeDocument/2006/relationships/slideLayout" Target="../slideLayouts/slideLayout7.xml"/><Relationship Id="rId13" Type="http://schemas.openxmlformats.org/officeDocument/2006/relationships/image" Target="../media/image48.jpeg"/><Relationship Id="rId18" Type="http://schemas.openxmlformats.org/officeDocument/2006/relationships/image" Target="../media/image53.png"/><Relationship Id="rId3" Type="http://schemas.openxmlformats.org/officeDocument/2006/relationships/tags" Target="../tags/tag16.xml"/><Relationship Id="rId7" Type="http://schemas.openxmlformats.org/officeDocument/2006/relationships/tags" Target="../tags/tag20.xml"/><Relationship Id="rId12" Type="http://schemas.openxmlformats.org/officeDocument/2006/relationships/image" Target="../media/image47.png"/><Relationship Id="rId17" Type="http://schemas.openxmlformats.org/officeDocument/2006/relationships/image" Target="../media/image52.jpeg"/><Relationship Id="rId2" Type="http://schemas.openxmlformats.org/officeDocument/2006/relationships/tags" Target="../tags/tag15.xml"/><Relationship Id="rId16" Type="http://schemas.openxmlformats.org/officeDocument/2006/relationships/image" Target="../media/image51.png"/><Relationship Id="rId1" Type="http://schemas.openxmlformats.org/officeDocument/2006/relationships/tags" Target="../tags/tag14.xml"/><Relationship Id="rId6" Type="http://schemas.openxmlformats.org/officeDocument/2006/relationships/tags" Target="../tags/tag19.xml"/><Relationship Id="rId11" Type="http://schemas.openxmlformats.org/officeDocument/2006/relationships/image" Target="../media/image46.emf"/><Relationship Id="rId5" Type="http://schemas.openxmlformats.org/officeDocument/2006/relationships/tags" Target="../tags/tag18.xml"/><Relationship Id="rId15" Type="http://schemas.openxmlformats.org/officeDocument/2006/relationships/image" Target="../media/image50.png"/><Relationship Id="rId10" Type="http://schemas.openxmlformats.org/officeDocument/2006/relationships/oleObject" Target="../embeddings/oleObject6.bin"/><Relationship Id="rId4" Type="http://schemas.openxmlformats.org/officeDocument/2006/relationships/tags" Target="../tags/tag17.xml"/><Relationship Id="rId9" Type="http://schemas.openxmlformats.org/officeDocument/2006/relationships/notesSlide" Target="../notesSlides/notesSlide11.xml"/><Relationship Id="rId14" Type="http://schemas.openxmlformats.org/officeDocument/2006/relationships/image" Target="../media/image49.jpe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8" Type="http://schemas.openxmlformats.org/officeDocument/2006/relationships/image" Target="../media/image59.jpeg"/><Relationship Id="rId3" Type="http://schemas.openxmlformats.org/officeDocument/2006/relationships/image" Target="../media/image54.jpeg"/><Relationship Id="rId7" Type="http://schemas.openxmlformats.org/officeDocument/2006/relationships/image" Target="../media/image58.jpe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57.jpeg"/><Relationship Id="rId5" Type="http://schemas.openxmlformats.org/officeDocument/2006/relationships/image" Target="../media/image56.png"/><Relationship Id="rId10" Type="http://schemas.openxmlformats.org/officeDocument/2006/relationships/image" Target="../media/image60.wmf"/><Relationship Id="rId4" Type="http://schemas.openxmlformats.org/officeDocument/2006/relationships/image" Target="../media/image55.jpeg"/><Relationship Id="rId9" Type="http://schemas.openxmlformats.org/officeDocument/2006/relationships/oleObject" Target="../embeddings/oleObject7.bin"/></Relationships>
</file>

<file path=ppt/slides/_rels/slide17.xml.rels><?xml version="1.0" encoding="UTF-8" standalone="yes"?>
<Relationships xmlns="http://schemas.openxmlformats.org/package/2006/relationships"><Relationship Id="rId8" Type="http://schemas.openxmlformats.org/officeDocument/2006/relationships/image" Target="../media/image63.emf"/><Relationship Id="rId13" Type="http://schemas.openxmlformats.org/officeDocument/2006/relationships/image" Target="../media/image66.jpeg"/><Relationship Id="rId3" Type="http://schemas.openxmlformats.org/officeDocument/2006/relationships/oleObject" Target="../embeddings/oleObject8.bin"/><Relationship Id="rId7" Type="http://schemas.openxmlformats.org/officeDocument/2006/relationships/oleObject" Target="../embeddings/oleObject10.bin"/><Relationship Id="rId12" Type="http://schemas.openxmlformats.org/officeDocument/2006/relationships/image" Target="../media/image65.emf"/><Relationship Id="rId2" Type="http://schemas.openxmlformats.org/officeDocument/2006/relationships/notesSlide" Target="../notesSlides/notesSlide15.xml"/><Relationship Id="rId1" Type="http://schemas.openxmlformats.org/officeDocument/2006/relationships/slideLayout" Target="../slideLayouts/slideLayout8.xml"/><Relationship Id="rId6" Type="http://schemas.openxmlformats.org/officeDocument/2006/relationships/image" Target="../media/image62.emf"/><Relationship Id="rId11" Type="http://schemas.openxmlformats.org/officeDocument/2006/relationships/oleObject" Target="../embeddings/oleObject12.bin"/><Relationship Id="rId5" Type="http://schemas.openxmlformats.org/officeDocument/2006/relationships/oleObject" Target="../embeddings/oleObject9.bin"/><Relationship Id="rId15" Type="http://schemas.openxmlformats.org/officeDocument/2006/relationships/image" Target="../media/image68.jpeg"/><Relationship Id="rId10" Type="http://schemas.openxmlformats.org/officeDocument/2006/relationships/image" Target="../media/image64.emf"/><Relationship Id="rId4" Type="http://schemas.openxmlformats.org/officeDocument/2006/relationships/image" Target="../media/image61.emf"/><Relationship Id="rId9" Type="http://schemas.openxmlformats.org/officeDocument/2006/relationships/oleObject" Target="../embeddings/oleObject11.bin"/><Relationship Id="rId14" Type="http://schemas.openxmlformats.org/officeDocument/2006/relationships/image" Target="../media/image67.png"/></Relationships>
</file>

<file path=ppt/slides/_rels/slide18.xml.rels><?xml version="1.0" encoding="UTF-8" standalone="yes"?>
<Relationships xmlns="http://schemas.openxmlformats.org/package/2006/relationships"><Relationship Id="rId8" Type="http://schemas.openxmlformats.org/officeDocument/2006/relationships/image" Target="../media/image71.png"/><Relationship Id="rId13" Type="http://schemas.openxmlformats.org/officeDocument/2006/relationships/image" Target="../media/image76.png"/><Relationship Id="rId3" Type="http://schemas.openxmlformats.org/officeDocument/2006/relationships/tags" Target="../tags/tag23.xml"/><Relationship Id="rId7" Type="http://schemas.openxmlformats.org/officeDocument/2006/relationships/image" Target="../media/image70.png"/><Relationship Id="rId12" Type="http://schemas.openxmlformats.org/officeDocument/2006/relationships/image" Target="../media/image75.png"/><Relationship Id="rId2" Type="http://schemas.openxmlformats.org/officeDocument/2006/relationships/tags" Target="../tags/tag22.xml"/><Relationship Id="rId1" Type="http://schemas.openxmlformats.org/officeDocument/2006/relationships/tags" Target="../tags/tag21.xml"/><Relationship Id="rId6" Type="http://schemas.openxmlformats.org/officeDocument/2006/relationships/image" Target="../media/image69.png"/><Relationship Id="rId11" Type="http://schemas.openxmlformats.org/officeDocument/2006/relationships/image" Target="../media/image74.jpeg"/><Relationship Id="rId5" Type="http://schemas.openxmlformats.org/officeDocument/2006/relationships/notesSlide" Target="../notesSlides/notesSlide16.xml"/><Relationship Id="rId15" Type="http://schemas.openxmlformats.org/officeDocument/2006/relationships/image" Target="../media/image78.png"/><Relationship Id="rId10" Type="http://schemas.openxmlformats.org/officeDocument/2006/relationships/image" Target="../media/image73.png"/><Relationship Id="rId4" Type="http://schemas.openxmlformats.org/officeDocument/2006/relationships/slideLayout" Target="../slideLayouts/slideLayout8.xml"/><Relationship Id="rId9" Type="http://schemas.openxmlformats.org/officeDocument/2006/relationships/image" Target="../media/image72.jpeg"/><Relationship Id="rId14" Type="http://schemas.openxmlformats.org/officeDocument/2006/relationships/image" Target="../media/image77.png"/></Relationships>
</file>

<file path=ppt/slides/_rels/slide19.xml.rels><?xml version="1.0" encoding="UTF-8" standalone="yes"?>
<Relationships xmlns="http://schemas.openxmlformats.org/package/2006/relationships"><Relationship Id="rId8" Type="http://schemas.openxmlformats.org/officeDocument/2006/relationships/image" Target="../media/image36.jpeg"/><Relationship Id="rId13" Type="http://schemas.openxmlformats.org/officeDocument/2006/relationships/oleObject" Target="../embeddings/oleObject13.bin"/><Relationship Id="rId3" Type="http://schemas.openxmlformats.org/officeDocument/2006/relationships/tags" Target="../tags/tag26.xml"/><Relationship Id="rId7" Type="http://schemas.openxmlformats.org/officeDocument/2006/relationships/notesSlide" Target="../notesSlides/notesSlide17.xml"/><Relationship Id="rId12" Type="http://schemas.openxmlformats.org/officeDocument/2006/relationships/image" Target="../media/image82.png"/><Relationship Id="rId2" Type="http://schemas.openxmlformats.org/officeDocument/2006/relationships/tags" Target="../tags/tag25.xml"/><Relationship Id="rId1" Type="http://schemas.openxmlformats.org/officeDocument/2006/relationships/tags" Target="../tags/tag24.xml"/><Relationship Id="rId6" Type="http://schemas.openxmlformats.org/officeDocument/2006/relationships/slideLayout" Target="../slideLayouts/slideLayout8.xml"/><Relationship Id="rId11" Type="http://schemas.openxmlformats.org/officeDocument/2006/relationships/image" Target="../media/image81.png"/><Relationship Id="rId5" Type="http://schemas.openxmlformats.org/officeDocument/2006/relationships/tags" Target="../tags/tag28.xml"/><Relationship Id="rId10" Type="http://schemas.openxmlformats.org/officeDocument/2006/relationships/image" Target="../media/image80.jpeg"/><Relationship Id="rId4" Type="http://schemas.openxmlformats.org/officeDocument/2006/relationships/tags" Target="../tags/tag27.xml"/><Relationship Id="rId9" Type="http://schemas.openxmlformats.org/officeDocument/2006/relationships/image" Target="../media/image79.png"/><Relationship Id="rId14" Type="http://schemas.openxmlformats.org/officeDocument/2006/relationships/image" Target="../media/image8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8" Type="http://schemas.openxmlformats.org/officeDocument/2006/relationships/tags" Target="../tags/tag36.xml"/><Relationship Id="rId13" Type="http://schemas.openxmlformats.org/officeDocument/2006/relationships/image" Target="../media/image85.jpeg"/><Relationship Id="rId18" Type="http://schemas.openxmlformats.org/officeDocument/2006/relationships/image" Target="../media/image88.png"/><Relationship Id="rId3" Type="http://schemas.openxmlformats.org/officeDocument/2006/relationships/tags" Target="../tags/tag31.xml"/><Relationship Id="rId21" Type="http://schemas.openxmlformats.org/officeDocument/2006/relationships/image" Target="../media/image90.png"/><Relationship Id="rId7" Type="http://schemas.openxmlformats.org/officeDocument/2006/relationships/tags" Target="../tags/tag35.xml"/><Relationship Id="rId12" Type="http://schemas.openxmlformats.org/officeDocument/2006/relationships/image" Target="../media/image84.png"/><Relationship Id="rId17" Type="http://schemas.openxmlformats.org/officeDocument/2006/relationships/oleObject" Target="../embeddings/oleObject14.bin"/><Relationship Id="rId2" Type="http://schemas.openxmlformats.org/officeDocument/2006/relationships/tags" Target="../tags/tag30.xml"/><Relationship Id="rId16" Type="http://schemas.openxmlformats.org/officeDocument/2006/relationships/image" Target="../media/image87.jpeg"/><Relationship Id="rId20" Type="http://schemas.openxmlformats.org/officeDocument/2006/relationships/image" Target="../media/image89.png"/><Relationship Id="rId1" Type="http://schemas.openxmlformats.org/officeDocument/2006/relationships/tags" Target="../tags/tag29.xml"/><Relationship Id="rId6" Type="http://schemas.openxmlformats.org/officeDocument/2006/relationships/tags" Target="../tags/tag34.xml"/><Relationship Id="rId11" Type="http://schemas.openxmlformats.org/officeDocument/2006/relationships/notesSlide" Target="../notesSlides/notesSlide18.xml"/><Relationship Id="rId24" Type="http://schemas.openxmlformats.org/officeDocument/2006/relationships/image" Target="../media/image93.png"/><Relationship Id="rId5" Type="http://schemas.openxmlformats.org/officeDocument/2006/relationships/tags" Target="../tags/tag33.xml"/><Relationship Id="rId15" Type="http://schemas.openxmlformats.org/officeDocument/2006/relationships/image" Target="../media/image32.png"/><Relationship Id="rId23" Type="http://schemas.openxmlformats.org/officeDocument/2006/relationships/image" Target="../media/image92.png"/><Relationship Id="rId10" Type="http://schemas.openxmlformats.org/officeDocument/2006/relationships/slideLayout" Target="../slideLayouts/slideLayout7.xml"/><Relationship Id="rId19" Type="http://schemas.openxmlformats.org/officeDocument/2006/relationships/oleObject" Target="../embeddings/oleObject15.bin"/><Relationship Id="rId4" Type="http://schemas.openxmlformats.org/officeDocument/2006/relationships/tags" Target="../tags/tag32.xml"/><Relationship Id="rId9" Type="http://schemas.openxmlformats.org/officeDocument/2006/relationships/tags" Target="../tags/tag37.xml"/><Relationship Id="rId14" Type="http://schemas.openxmlformats.org/officeDocument/2006/relationships/image" Target="../media/image86.png"/><Relationship Id="rId22" Type="http://schemas.openxmlformats.org/officeDocument/2006/relationships/image" Target="../media/image91.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8" Type="http://schemas.openxmlformats.org/officeDocument/2006/relationships/image" Target="../media/image99.png"/><Relationship Id="rId3" Type="http://schemas.openxmlformats.org/officeDocument/2006/relationships/image" Target="../media/image94.png"/><Relationship Id="rId7" Type="http://schemas.openxmlformats.org/officeDocument/2006/relationships/image" Target="../media/image98.png"/><Relationship Id="rId2" Type="http://schemas.openxmlformats.org/officeDocument/2006/relationships/notesSlide" Target="../notesSlides/notesSlide23.xml"/><Relationship Id="rId1" Type="http://schemas.openxmlformats.org/officeDocument/2006/relationships/slideLayout" Target="../slideLayouts/slideLayout8.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95.emf"/><Relationship Id="rId9" Type="http://schemas.openxmlformats.org/officeDocument/2006/relationships/image" Target="../media/image100.jpe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26.xml"/><Relationship Id="rId1" Type="http://schemas.openxmlformats.org/officeDocument/2006/relationships/slideLayout" Target="../slideLayouts/slideLayout7.xml"/><Relationship Id="rId5" Type="http://schemas.openxmlformats.org/officeDocument/2006/relationships/image" Target="../media/image104.png"/><Relationship Id="rId4" Type="http://schemas.openxmlformats.org/officeDocument/2006/relationships/image" Target="../media/image103.jpe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8" Type="http://schemas.openxmlformats.org/officeDocument/2006/relationships/image" Target="../media/image110.png"/><Relationship Id="rId3" Type="http://schemas.openxmlformats.org/officeDocument/2006/relationships/image" Target="../media/image105.png"/><Relationship Id="rId7" Type="http://schemas.openxmlformats.org/officeDocument/2006/relationships/image" Target="../media/image109.png"/><Relationship Id="rId2" Type="http://schemas.openxmlformats.org/officeDocument/2006/relationships/notesSlide" Target="../notesSlides/notesSlide28.xml"/><Relationship Id="rId1" Type="http://schemas.openxmlformats.org/officeDocument/2006/relationships/slideLayout" Target="../slideLayouts/slideLayout7.xml"/><Relationship Id="rId6" Type="http://schemas.openxmlformats.org/officeDocument/2006/relationships/image" Target="../media/image108.png"/><Relationship Id="rId5" Type="http://schemas.openxmlformats.org/officeDocument/2006/relationships/image" Target="../media/image107.png"/><Relationship Id="rId4" Type="http://schemas.openxmlformats.org/officeDocument/2006/relationships/image" Target="../media/image106.png"/></Relationships>
</file>

<file path=ppt/slides/_rels/slide31.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112.png"/></Relationships>
</file>

<file path=ppt/slides/_rels/slide32.xml.rels><?xml version="1.0" encoding="UTF-8" standalone="yes"?>
<Relationships xmlns="http://schemas.openxmlformats.org/package/2006/relationships"><Relationship Id="rId8" Type="http://schemas.openxmlformats.org/officeDocument/2006/relationships/image" Target="../media/image118.png"/><Relationship Id="rId3" Type="http://schemas.openxmlformats.org/officeDocument/2006/relationships/image" Target="../media/image113.png"/><Relationship Id="rId7" Type="http://schemas.openxmlformats.org/officeDocument/2006/relationships/image" Target="../media/image117.png"/><Relationship Id="rId2" Type="http://schemas.openxmlformats.org/officeDocument/2006/relationships/notesSlide" Target="../notesSlides/notesSlide30.xml"/><Relationship Id="rId1" Type="http://schemas.openxmlformats.org/officeDocument/2006/relationships/slideLayout" Target="../slideLayouts/slideLayout7.xml"/><Relationship Id="rId6" Type="http://schemas.openxmlformats.org/officeDocument/2006/relationships/image" Target="../media/image116.png"/><Relationship Id="rId5" Type="http://schemas.openxmlformats.org/officeDocument/2006/relationships/image" Target="../media/image115.png"/><Relationship Id="rId4" Type="http://schemas.openxmlformats.org/officeDocument/2006/relationships/image" Target="../media/image114.png"/></Relationships>
</file>

<file path=ppt/slides/_rels/slide33.xml.rels><?xml version="1.0" encoding="UTF-8" standalone="yes"?>
<Relationships xmlns="http://schemas.openxmlformats.org/package/2006/relationships"><Relationship Id="rId8" Type="http://schemas.openxmlformats.org/officeDocument/2006/relationships/image" Target="../media/image124.emf"/><Relationship Id="rId3" Type="http://schemas.openxmlformats.org/officeDocument/2006/relationships/image" Target="../media/image119.emf"/><Relationship Id="rId7" Type="http://schemas.openxmlformats.org/officeDocument/2006/relationships/image" Target="../media/image123.emf"/><Relationship Id="rId2" Type="http://schemas.openxmlformats.org/officeDocument/2006/relationships/notesSlide" Target="../notesSlides/notesSlide31.xml"/><Relationship Id="rId1" Type="http://schemas.openxmlformats.org/officeDocument/2006/relationships/slideLayout" Target="../slideLayouts/slideLayout7.xml"/><Relationship Id="rId6" Type="http://schemas.openxmlformats.org/officeDocument/2006/relationships/image" Target="../media/image122.emf"/><Relationship Id="rId5" Type="http://schemas.openxmlformats.org/officeDocument/2006/relationships/image" Target="../media/image121.emf"/><Relationship Id="rId4" Type="http://schemas.openxmlformats.org/officeDocument/2006/relationships/image" Target="../media/image120.emf"/></Relationships>
</file>

<file path=ppt/slides/_rels/slide34.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image" Target="../media/image126.png"/></Relationships>
</file>

<file path=ppt/slides/_rels/slide35.xml.rels><?xml version="1.0" encoding="UTF-8" standalone="yes"?>
<Relationships xmlns="http://schemas.openxmlformats.org/package/2006/relationships"><Relationship Id="rId8" Type="http://schemas.openxmlformats.org/officeDocument/2006/relationships/image" Target="../media/image132.png"/><Relationship Id="rId3" Type="http://schemas.openxmlformats.org/officeDocument/2006/relationships/image" Target="../media/image127.jpeg"/><Relationship Id="rId7" Type="http://schemas.openxmlformats.org/officeDocument/2006/relationships/image" Target="../media/image131.jpeg"/><Relationship Id="rId2" Type="http://schemas.openxmlformats.org/officeDocument/2006/relationships/notesSlide" Target="../notesSlides/notesSlide33.xml"/><Relationship Id="rId1" Type="http://schemas.openxmlformats.org/officeDocument/2006/relationships/slideLayout" Target="../slideLayouts/slideLayout7.xml"/><Relationship Id="rId6" Type="http://schemas.openxmlformats.org/officeDocument/2006/relationships/image" Target="../media/image130.png"/><Relationship Id="rId5" Type="http://schemas.openxmlformats.org/officeDocument/2006/relationships/image" Target="../media/image129.png"/><Relationship Id="rId4" Type="http://schemas.openxmlformats.org/officeDocument/2006/relationships/image" Target="../media/image128.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8" Type="http://schemas.openxmlformats.org/officeDocument/2006/relationships/image" Target="../media/image138.jpeg"/><Relationship Id="rId3" Type="http://schemas.openxmlformats.org/officeDocument/2006/relationships/image" Target="../media/image133.jpeg"/><Relationship Id="rId7" Type="http://schemas.openxmlformats.org/officeDocument/2006/relationships/image" Target="../media/image137.jpeg"/><Relationship Id="rId2" Type="http://schemas.openxmlformats.org/officeDocument/2006/relationships/notesSlide" Target="../notesSlides/notesSlide36.xml"/><Relationship Id="rId1" Type="http://schemas.openxmlformats.org/officeDocument/2006/relationships/slideLayout" Target="../slideLayouts/slideLayout8.xml"/><Relationship Id="rId6" Type="http://schemas.openxmlformats.org/officeDocument/2006/relationships/image" Target="../media/image136.jpeg"/><Relationship Id="rId5" Type="http://schemas.openxmlformats.org/officeDocument/2006/relationships/image" Target="../media/image135.jpeg"/><Relationship Id="rId4" Type="http://schemas.openxmlformats.org/officeDocument/2006/relationships/image" Target="../media/image134.jpeg"/></Relationships>
</file>

<file path=ppt/slides/_rels/slide39.xml.rels><?xml version="1.0" encoding="UTF-8" standalone="yes"?>
<Relationships xmlns="http://schemas.openxmlformats.org/package/2006/relationships"><Relationship Id="rId3" Type="http://schemas.openxmlformats.org/officeDocument/2006/relationships/image" Target="../media/image139.jpeg"/><Relationship Id="rId2" Type="http://schemas.openxmlformats.org/officeDocument/2006/relationships/notesSlide" Target="../notesSlides/notesSlide37.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38.xml"/><Relationship Id="rId1" Type="http://schemas.openxmlformats.org/officeDocument/2006/relationships/slideLayout" Target="../slideLayouts/slideLayout7.xml"/><Relationship Id="rId4" Type="http://schemas.openxmlformats.org/officeDocument/2006/relationships/image" Target="../media/image141.png"/></Relationships>
</file>

<file path=ppt/slides/_rels/slide41.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39.xml"/><Relationship Id="rId1" Type="http://schemas.openxmlformats.org/officeDocument/2006/relationships/slideLayout" Target="../slideLayouts/slideLayout7.xml"/><Relationship Id="rId5" Type="http://schemas.openxmlformats.org/officeDocument/2006/relationships/image" Target="../media/image144.png"/><Relationship Id="rId4" Type="http://schemas.openxmlformats.org/officeDocument/2006/relationships/image" Target="../media/image143.png"/></Relationships>
</file>

<file path=ppt/slides/_rels/slide42.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40.xml"/><Relationship Id="rId1" Type="http://schemas.openxmlformats.org/officeDocument/2006/relationships/slideLayout" Target="../slideLayouts/slideLayout7.xml"/><Relationship Id="rId6" Type="http://schemas.openxmlformats.org/officeDocument/2006/relationships/image" Target="../media/image148.png"/><Relationship Id="rId5" Type="http://schemas.openxmlformats.org/officeDocument/2006/relationships/image" Target="../media/image147.png"/><Relationship Id="rId4" Type="http://schemas.openxmlformats.org/officeDocument/2006/relationships/image" Target="../media/image146.png"/></Relationships>
</file>

<file path=ppt/slides/_rels/slide43.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41.xml"/><Relationship Id="rId1" Type="http://schemas.openxmlformats.org/officeDocument/2006/relationships/slideLayout" Target="../slideLayouts/slideLayout7.xml"/><Relationship Id="rId5" Type="http://schemas.openxmlformats.org/officeDocument/2006/relationships/image" Target="../media/image151.png"/><Relationship Id="rId4" Type="http://schemas.openxmlformats.org/officeDocument/2006/relationships/image" Target="../media/image150.jpeg"/></Relationships>
</file>

<file path=ppt/slides/_rels/slide44.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42.xml"/><Relationship Id="rId1" Type="http://schemas.openxmlformats.org/officeDocument/2006/relationships/slideLayout" Target="../slideLayouts/slideLayout7.xml"/><Relationship Id="rId6" Type="http://schemas.openxmlformats.org/officeDocument/2006/relationships/image" Target="../media/image155.png"/><Relationship Id="rId5" Type="http://schemas.openxmlformats.org/officeDocument/2006/relationships/image" Target="../media/image154.png"/><Relationship Id="rId4" Type="http://schemas.openxmlformats.org/officeDocument/2006/relationships/image" Target="../media/image153.png"/></Relationships>
</file>

<file path=ppt/slides/_rels/slide45.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43.xml"/><Relationship Id="rId1" Type="http://schemas.openxmlformats.org/officeDocument/2006/relationships/slideLayout" Target="../slideLayouts/slideLayout7.xml"/><Relationship Id="rId5" Type="http://schemas.openxmlformats.org/officeDocument/2006/relationships/image" Target="../media/image158.jpeg"/><Relationship Id="rId4" Type="http://schemas.openxmlformats.org/officeDocument/2006/relationships/image" Target="../media/image157.png"/></Relationships>
</file>

<file path=ppt/slides/_rels/slide46.xml.rels><?xml version="1.0" encoding="UTF-8" standalone="yes"?>
<Relationships xmlns="http://schemas.openxmlformats.org/package/2006/relationships"><Relationship Id="rId3" Type="http://schemas.openxmlformats.org/officeDocument/2006/relationships/image" Target="../media/image159.jpeg"/><Relationship Id="rId2" Type="http://schemas.openxmlformats.org/officeDocument/2006/relationships/notesSlide" Target="../notesSlides/notesSlide44.xml"/><Relationship Id="rId1" Type="http://schemas.openxmlformats.org/officeDocument/2006/relationships/slideLayout" Target="../slideLayouts/slideLayout7.xml"/><Relationship Id="rId4" Type="http://schemas.openxmlformats.org/officeDocument/2006/relationships/image" Target="../media/image160.jpe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emf"/><Relationship Id="rId7"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emf"/><Relationship Id="rId10" Type="http://schemas.openxmlformats.org/officeDocument/2006/relationships/image" Target="../media/image11.png"/><Relationship Id="rId4" Type="http://schemas.openxmlformats.org/officeDocument/2006/relationships/image" Target="../media/image5.emf"/><Relationship Id="rId9" Type="http://schemas.openxmlformats.org/officeDocument/2006/relationships/image" Target="../media/image10.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8" Type="http://schemas.openxmlformats.org/officeDocument/2006/relationships/image" Target="../media/image166.jpeg"/><Relationship Id="rId3" Type="http://schemas.openxmlformats.org/officeDocument/2006/relationships/image" Target="../media/image161.png"/><Relationship Id="rId7" Type="http://schemas.openxmlformats.org/officeDocument/2006/relationships/image" Target="../media/image165.jpeg"/><Relationship Id="rId2" Type="http://schemas.openxmlformats.org/officeDocument/2006/relationships/notesSlide" Target="../notesSlides/notesSlide50.xml"/><Relationship Id="rId1" Type="http://schemas.openxmlformats.org/officeDocument/2006/relationships/slideLayout" Target="../slideLayouts/slideLayout7.xml"/><Relationship Id="rId6" Type="http://schemas.openxmlformats.org/officeDocument/2006/relationships/image" Target="../media/image164.png"/><Relationship Id="rId5" Type="http://schemas.openxmlformats.org/officeDocument/2006/relationships/image" Target="../media/image163.emf"/><Relationship Id="rId4" Type="http://schemas.openxmlformats.org/officeDocument/2006/relationships/image" Target="../media/image162.emf"/></Relationships>
</file>

<file path=ppt/slides/_rels/slide53.xml.rels><?xml version="1.0" encoding="UTF-8" standalone="yes"?>
<Relationships xmlns="http://schemas.openxmlformats.org/package/2006/relationships"><Relationship Id="rId3" Type="http://schemas.openxmlformats.org/officeDocument/2006/relationships/image" Target="../media/image161.png"/><Relationship Id="rId7" Type="http://schemas.openxmlformats.org/officeDocument/2006/relationships/image" Target="../media/image167.png"/><Relationship Id="rId2" Type="http://schemas.openxmlformats.org/officeDocument/2006/relationships/notesSlide" Target="../notesSlides/notesSlide51.xml"/><Relationship Id="rId1" Type="http://schemas.openxmlformats.org/officeDocument/2006/relationships/slideLayout" Target="../slideLayouts/slideLayout7.xml"/><Relationship Id="rId6" Type="http://schemas.openxmlformats.org/officeDocument/2006/relationships/image" Target="../media/image164.png"/><Relationship Id="rId5" Type="http://schemas.openxmlformats.org/officeDocument/2006/relationships/image" Target="../media/image163.emf"/><Relationship Id="rId4" Type="http://schemas.openxmlformats.org/officeDocument/2006/relationships/image" Target="../media/image162.emf"/></Relationships>
</file>

<file path=ppt/slides/_rels/slide54.xml.rels><?xml version="1.0" encoding="UTF-8" standalone="yes"?>
<Relationships xmlns="http://schemas.openxmlformats.org/package/2006/relationships"><Relationship Id="rId8" Type="http://schemas.openxmlformats.org/officeDocument/2006/relationships/image" Target="../media/image169.png"/><Relationship Id="rId3" Type="http://schemas.openxmlformats.org/officeDocument/2006/relationships/image" Target="../media/image161.png"/><Relationship Id="rId7" Type="http://schemas.openxmlformats.org/officeDocument/2006/relationships/image" Target="../media/image168.png"/><Relationship Id="rId2" Type="http://schemas.openxmlformats.org/officeDocument/2006/relationships/notesSlide" Target="../notesSlides/notesSlide52.xml"/><Relationship Id="rId1" Type="http://schemas.openxmlformats.org/officeDocument/2006/relationships/slideLayout" Target="../slideLayouts/slideLayout7.xml"/><Relationship Id="rId6" Type="http://schemas.openxmlformats.org/officeDocument/2006/relationships/image" Target="../media/image164.png"/><Relationship Id="rId5" Type="http://schemas.openxmlformats.org/officeDocument/2006/relationships/image" Target="../media/image163.emf"/><Relationship Id="rId4" Type="http://schemas.openxmlformats.org/officeDocument/2006/relationships/image" Target="../media/image162.emf"/></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image" Target="../media/image13.jpeg"/><Relationship Id="rId13" Type="http://schemas.openxmlformats.org/officeDocument/2006/relationships/oleObject" Target="../embeddings/oleObject3.bin"/><Relationship Id="rId18" Type="http://schemas.openxmlformats.org/officeDocument/2006/relationships/image" Target="../media/image20.png"/><Relationship Id="rId3" Type="http://schemas.openxmlformats.org/officeDocument/2006/relationships/tags" Target="../tags/tag3.xml"/><Relationship Id="rId7" Type="http://schemas.openxmlformats.org/officeDocument/2006/relationships/image" Target="../media/image12.emf"/><Relationship Id="rId12" Type="http://schemas.openxmlformats.org/officeDocument/2006/relationships/image" Target="../media/image16.png"/><Relationship Id="rId17" Type="http://schemas.openxmlformats.org/officeDocument/2006/relationships/image" Target="../media/image19.png"/><Relationship Id="rId2" Type="http://schemas.openxmlformats.org/officeDocument/2006/relationships/tags" Target="../tags/tag2.xml"/><Relationship Id="rId16" Type="http://schemas.openxmlformats.org/officeDocument/2006/relationships/image" Target="../media/image18.emf"/><Relationship Id="rId1" Type="http://schemas.openxmlformats.org/officeDocument/2006/relationships/tags" Target="../tags/tag1.xml"/><Relationship Id="rId6" Type="http://schemas.openxmlformats.org/officeDocument/2006/relationships/oleObject" Target="../embeddings/oleObject1.bin"/><Relationship Id="rId11" Type="http://schemas.openxmlformats.org/officeDocument/2006/relationships/oleObject" Target="../embeddings/oleObject2.bin"/><Relationship Id="rId5" Type="http://schemas.openxmlformats.org/officeDocument/2006/relationships/notesSlide" Target="../notesSlides/notesSlide4.xml"/><Relationship Id="rId15" Type="http://schemas.openxmlformats.org/officeDocument/2006/relationships/oleObject" Target="../embeddings/oleObject4.bin"/><Relationship Id="rId10" Type="http://schemas.openxmlformats.org/officeDocument/2006/relationships/image" Target="../media/image15.jpeg"/><Relationship Id="rId4" Type="http://schemas.openxmlformats.org/officeDocument/2006/relationships/slideLayout" Target="../slideLayouts/slideLayout7.xml"/><Relationship Id="rId9" Type="http://schemas.openxmlformats.org/officeDocument/2006/relationships/image" Target="../media/image14.jpeg"/><Relationship Id="rId14" Type="http://schemas.openxmlformats.org/officeDocument/2006/relationships/image" Target="../media/image17.emf"/></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170.jpg"/><Relationship Id="rId2" Type="http://schemas.openxmlformats.org/officeDocument/2006/relationships/notesSlide" Target="../notesSlides/notesSlide61.xml"/><Relationship Id="rId1" Type="http://schemas.openxmlformats.org/officeDocument/2006/relationships/slideLayout" Target="../slideLayouts/slideLayout7.xml"/><Relationship Id="rId5" Type="http://schemas.openxmlformats.org/officeDocument/2006/relationships/image" Target="../media/image172.jpeg"/><Relationship Id="rId4" Type="http://schemas.openxmlformats.org/officeDocument/2006/relationships/image" Target="../media/image171.jpeg"/></Relationships>
</file>

<file path=ppt/slides/_rels/slide64.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62.xml"/><Relationship Id="rId1" Type="http://schemas.openxmlformats.org/officeDocument/2006/relationships/slideLayout" Target="../slideLayouts/slideLayout8.xml"/><Relationship Id="rId6" Type="http://schemas.openxmlformats.org/officeDocument/2006/relationships/image" Target="../media/image176.wmf"/><Relationship Id="rId5" Type="http://schemas.openxmlformats.org/officeDocument/2006/relationships/image" Target="../media/image175.png"/><Relationship Id="rId4" Type="http://schemas.openxmlformats.org/officeDocument/2006/relationships/image" Target="../media/image174.jpeg"/></Relationships>
</file>

<file path=ppt/slides/_rels/slide65.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notesSlide" Target="../notesSlides/notesSlide63.xml"/><Relationship Id="rId1" Type="http://schemas.openxmlformats.org/officeDocument/2006/relationships/slideLayout" Target="../slideLayouts/slideLayout8.xml"/><Relationship Id="rId6" Type="http://schemas.openxmlformats.org/officeDocument/2006/relationships/image" Target="../media/image179.jpg"/><Relationship Id="rId5" Type="http://schemas.openxmlformats.org/officeDocument/2006/relationships/image" Target="../media/image178.jpeg"/><Relationship Id="rId4" Type="http://schemas.openxmlformats.org/officeDocument/2006/relationships/image" Target="../media/image177.pn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3" Type="http://schemas.openxmlformats.org/officeDocument/2006/relationships/image" Target="../media/image180.wmf"/><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8" Type="http://schemas.openxmlformats.org/officeDocument/2006/relationships/image" Target="../media/image182.wmf"/><Relationship Id="rId3" Type="http://schemas.openxmlformats.org/officeDocument/2006/relationships/image" Target="../media/image21.emf"/><Relationship Id="rId7" Type="http://schemas.openxmlformats.org/officeDocument/2006/relationships/oleObject" Target="../embeddings/oleObject17.bin"/><Relationship Id="rId2" Type="http://schemas.openxmlformats.org/officeDocument/2006/relationships/notesSlide" Target="../notesSlides/notesSlide66.xml"/><Relationship Id="rId1" Type="http://schemas.openxmlformats.org/officeDocument/2006/relationships/slideLayout" Target="../slideLayouts/slideLayout7.xml"/><Relationship Id="rId6" Type="http://schemas.openxmlformats.org/officeDocument/2006/relationships/image" Target="../media/image181.png"/><Relationship Id="rId5" Type="http://schemas.openxmlformats.org/officeDocument/2006/relationships/image" Target="../media/image23.emf"/><Relationship Id="rId4" Type="http://schemas.openxmlformats.org/officeDocument/2006/relationships/image" Target="../media/image22.emf"/></Relationships>
</file>

<file path=ppt/slides/_rels/slide69.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67.xml"/><Relationship Id="rId1" Type="http://schemas.openxmlformats.org/officeDocument/2006/relationships/slideLayout" Target="../slideLayouts/slideLayout7.xml"/><Relationship Id="rId4" Type="http://schemas.openxmlformats.org/officeDocument/2006/relationships/image" Target="../media/image184.png"/></Relationships>
</file>

<file path=ppt/slides/_rels/slide7.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6.emf"/></Relationships>
</file>

<file path=ppt/slides/_rels/slide70.xml.rels><?xml version="1.0" encoding="UTF-8" standalone="yes"?>
<Relationships xmlns="http://schemas.openxmlformats.org/package/2006/relationships"><Relationship Id="rId3" Type="http://schemas.openxmlformats.org/officeDocument/2006/relationships/image" Target="../media/image185.jpeg"/><Relationship Id="rId2" Type="http://schemas.openxmlformats.org/officeDocument/2006/relationships/notesSlide" Target="../notesSlides/notesSlide68.xml"/><Relationship Id="rId1" Type="http://schemas.openxmlformats.org/officeDocument/2006/relationships/slideLayout" Target="../slideLayouts/slideLayout7.xml"/><Relationship Id="rId4" Type="http://schemas.openxmlformats.org/officeDocument/2006/relationships/image" Target="../media/image186.png"/></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0.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0.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2" Type="http://schemas.openxmlformats.org/officeDocument/2006/relationships/hyperlink" Target="https://youtu.be/vG2qHwteKZY?si=nZ09gumMDaBCwwkP" TargetMode="External"/><Relationship Id="rId1" Type="http://schemas.openxmlformats.org/officeDocument/2006/relationships/slideLayout" Target="../slideLayouts/slideLayout14.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21.emf"/><Relationship Id="rId7"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8.xml"/><Relationship Id="rId6" Type="http://schemas.openxmlformats.org/officeDocument/2006/relationships/image" Target="../media/image7.png"/><Relationship Id="rId5" Type="http://schemas.openxmlformats.org/officeDocument/2006/relationships/image" Target="../media/image23.emf"/><Relationship Id="rId4" Type="http://schemas.openxmlformats.org/officeDocument/2006/relationships/image" Target="../media/image22.emf"/></Relationships>
</file>

<file path=ppt/slides/_rels/slide9.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25.png"/><Relationship Id="rId3" Type="http://schemas.openxmlformats.org/officeDocument/2006/relationships/tags" Target="../tags/tag6.xml"/><Relationship Id="rId7" Type="http://schemas.openxmlformats.org/officeDocument/2006/relationships/image" Target="../media/image7.png"/><Relationship Id="rId12" Type="http://schemas.openxmlformats.org/officeDocument/2006/relationships/image" Target="../media/image24.emf"/><Relationship Id="rId17" Type="http://schemas.openxmlformats.org/officeDocument/2006/relationships/image" Target="../media/image29.png"/><Relationship Id="rId2" Type="http://schemas.openxmlformats.org/officeDocument/2006/relationships/tags" Target="../tags/tag5.xml"/><Relationship Id="rId16" Type="http://schemas.openxmlformats.org/officeDocument/2006/relationships/image" Target="../media/image28.jpeg"/><Relationship Id="rId1" Type="http://schemas.openxmlformats.org/officeDocument/2006/relationships/tags" Target="../tags/tag4.xml"/><Relationship Id="rId6" Type="http://schemas.openxmlformats.org/officeDocument/2006/relationships/notesSlide" Target="../notesSlides/notesSlide7.xml"/><Relationship Id="rId11" Type="http://schemas.openxmlformats.org/officeDocument/2006/relationships/image" Target="../media/image23.emf"/><Relationship Id="rId5" Type="http://schemas.openxmlformats.org/officeDocument/2006/relationships/slideLayout" Target="../slideLayouts/slideLayout8.xml"/><Relationship Id="rId15" Type="http://schemas.openxmlformats.org/officeDocument/2006/relationships/image" Target="../media/image27.jpeg"/><Relationship Id="rId10" Type="http://schemas.openxmlformats.org/officeDocument/2006/relationships/image" Target="../media/image22.emf"/><Relationship Id="rId4" Type="http://schemas.openxmlformats.org/officeDocument/2006/relationships/tags" Target="../tags/tag7.xml"/><Relationship Id="rId9" Type="http://schemas.openxmlformats.org/officeDocument/2006/relationships/image" Target="../media/image21.emf"/><Relationship Id="rId14" Type="http://schemas.openxmlformats.org/officeDocument/2006/relationships/image" Target="../media/image26.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sz="quarter"/>
          </p:nvPr>
        </p:nvSpPr>
        <p:spPr/>
        <p:txBody>
          <a:bodyPr/>
          <a:lstStyle/>
          <a:p>
            <a:r>
              <a:rPr lang="en-US" altLang="zh-CN" dirty="0" err="1"/>
              <a:t>Engenharia</a:t>
            </a:r>
            <a:r>
              <a:rPr lang="en-US" altLang="zh-CN" dirty="0"/>
              <a:t> e </a:t>
            </a:r>
            <a:r>
              <a:rPr lang="en-US" altLang="zh-CN" dirty="0" err="1"/>
              <a:t>Manutenção</a:t>
            </a:r>
            <a:r>
              <a:rPr lang="en-US" altLang="zh-CN" dirty="0"/>
              <a:t> ODN</a:t>
            </a:r>
            <a:endParaRPr lang="zh-CN" altLang="en-US" dirty="0"/>
          </a:p>
        </p:txBody>
      </p:sp>
      <p:sp>
        <p:nvSpPr>
          <p:cNvPr id="3" name="文本占位符 2"/>
          <p:cNvSpPr>
            <a:spLocks noGrp="1"/>
          </p:cNvSpPr>
          <p:nvPr>
            <p:ph type="body" sz="quarter" idx="10"/>
          </p:nvPr>
        </p:nvSpPr>
        <p:spPr/>
        <p:txBody>
          <a:bodyPr/>
          <a:lstStyle/>
          <a:p>
            <a:endParaRPr lang="zh-CN" altLang="en-US"/>
          </a:p>
        </p:txBody>
      </p:sp>
    </p:spTree>
    <p:extLst>
      <p:ext uri="{BB962C8B-B14F-4D97-AF65-F5344CB8AC3E}">
        <p14:creationId xmlns:p14="http://schemas.microsoft.com/office/powerpoint/2010/main" val="36449171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wrap="square">
            <a:noAutofit/>
          </a:bodyPr>
          <a:lstStyle/>
          <a:p>
            <a:r>
              <a:rPr lang="pt-BR" dirty="0">
                <a:latin typeface="Huawei Sans" panose="020C0503030203020204" pitchFamily="34" charset="0"/>
              </a:rPr>
              <a:t>Compreensão gradual de </a:t>
            </a:r>
            <a:r>
              <a:rPr lang="pt-BR" dirty="0" err="1">
                <a:latin typeface="Huawei Sans" panose="020C0503030203020204" pitchFamily="34" charset="0"/>
              </a:rPr>
              <a:t>ODNs</a:t>
            </a:r>
            <a:r>
              <a:rPr lang="pt-BR" dirty="0">
                <a:latin typeface="Huawei Sans" panose="020C0503030203020204" pitchFamily="34" charset="0"/>
              </a:rPr>
              <a:t> mais complexas </a:t>
            </a:r>
            <a:r>
              <a:rPr lang="en-US" dirty="0">
                <a:latin typeface="Huawei Sans" panose="020C0503030203020204" pitchFamily="34" charset="0"/>
              </a:rPr>
              <a:t>(3)</a:t>
            </a:r>
          </a:p>
        </p:txBody>
      </p:sp>
      <p:sp>
        <p:nvSpPr>
          <p:cNvPr id="4" name="矩形 3"/>
          <p:cNvSpPr/>
          <p:nvPr/>
        </p:nvSpPr>
        <p:spPr>
          <a:xfrm>
            <a:off x="7405564" y="4610266"/>
            <a:ext cx="939717" cy="276999"/>
          </a:xfrm>
          <a:prstGeom prst="rect">
            <a:avLst/>
          </a:prstGeom>
        </p:spPr>
        <p:txBody>
          <a:bodyPr wrap="square" anchor="ctr">
            <a:noAutofit/>
          </a:bodyPr>
          <a:lstStyle/>
          <a:p>
            <a:pPr fontAlgn="ctr"/>
            <a:r>
              <a:rPr lang="en-US" sz="1200" dirty="0">
                <a:solidFill>
                  <a:srgbClr val="231F20"/>
                </a:solidFill>
                <a:latin typeface="Huawei Sans" panose="020C0503030203020204" pitchFamily="34" charset="0"/>
              </a:rPr>
              <a:t>Ponto de </a:t>
            </a:r>
            <a:r>
              <a:rPr lang="en-US" sz="1200" dirty="0" err="1">
                <a:solidFill>
                  <a:srgbClr val="231F20"/>
                </a:solidFill>
                <a:latin typeface="Huawei Sans" panose="020C0503030203020204" pitchFamily="34" charset="0"/>
              </a:rPr>
              <a:t>emenda</a:t>
            </a:r>
            <a:endParaRPr lang="en-US" sz="1200" dirty="0">
              <a:solidFill>
                <a:srgbClr val="231F20"/>
              </a:solidFill>
              <a:latin typeface="Huawei Sans" panose="020C0503030203020204" pitchFamily="34" charset="0"/>
            </a:endParaRPr>
          </a:p>
        </p:txBody>
      </p:sp>
      <p:sp>
        <p:nvSpPr>
          <p:cNvPr id="5" name="矩形 4"/>
          <p:cNvSpPr/>
          <p:nvPr/>
        </p:nvSpPr>
        <p:spPr>
          <a:xfrm>
            <a:off x="8447594" y="4610266"/>
            <a:ext cx="1006345" cy="276999"/>
          </a:xfrm>
          <a:prstGeom prst="rect">
            <a:avLst/>
          </a:prstGeom>
        </p:spPr>
        <p:txBody>
          <a:bodyPr wrap="square" anchor="ctr">
            <a:noAutofit/>
          </a:bodyPr>
          <a:lstStyle/>
          <a:p>
            <a:pPr fontAlgn="ctr"/>
            <a:r>
              <a:rPr lang="en-US" sz="1200" dirty="0" err="1">
                <a:solidFill>
                  <a:srgbClr val="231F20"/>
                </a:solidFill>
                <a:latin typeface="Huawei Sans" panose="020C0503030203020204" pitchFamily="34" charset="0"/>
              </a:rPr>
              <a:t>Adaptador</a:t>
            </a:r>
            <a:r>
              <a:rPr lang="en-US" sz="1200" dirty="0">
                <a:solidFill>
                  <a:srgbClr val="231F20"/>
                </a:solidFill>
                <a:latin typeface="Huawei Sans" panose="020C0503030203020204" pitchFamily="34" charset="0"/>
              </a:rPr>
              <a:t> de </a:t>
            </a:r>
            <a:r>
              <a:rPr lang="en-US" sz="1200" dirty="0" err="1">
                <a:solidFill>
                  <a:srgbClr val="231F20"/>
                </a:solidFill>
                <a:latin typeface="Huawei Sans" panose="020C0503030203020204" pitchFamily="34" charset="0"/>
              </a:rPr>
              <a:t>energia</a:t>
            </a:r>
            <a:endParaRPr lang="en-US" sz="1200" dirty="0">
              <a:solidFill>
                <a:srgbClr val="231F20"/>
              </a:solidFill>
              <a:latin typeface="Huawei Sans" panose="020C0503030203020204" pitchFamily="34" charset="0"/>
            </a:endParaRPr>
          </a:p>
        </p:txBody>
      </p:sp>
      <p:sp>
        <p:nvSpPr>
          <p:cNvPr id="6" name="流程图: 汇总连接 5"/>
          <p:cNvSpPr/>
          <p:nvPr/>
        </p:nvSpPr>
        <p:spPr>
          <a:xfrm>
            <a:off x="7282820" y="4657420"/>
            <a:ext cx="176844" cy="182692"/>
          </a:xfrm>
          <a:prstGeom prst="flowChartSummingJunction">
            <a:avLst/>
          </a:prstGeom>
          <a:noFill/>
          <a:ln w="6350">
            <a:solidFill>
              <a:srgbClr val="007AC7"/>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800" fontAlgn="ctr"/>
            <a:endParaRPr lang="en-US" altLang="zh-CN" sz="1200" dirty="0">
              <a:latin typeface="Huawei Sans" panose="020C0503030203020204" pitchFamily="34" charset="0"/>
            </a:endParaRPr>
          </a:p>
        </p:txBody>
      </p:sp>
      <p:grpSp>
        <p:nvGrpSpPr>
          <p:cNvPr id="7" name="组合 6"/>
          <p:cNvGrpSpPr/>
          <p:nvPr/>
        </p:nvGrpSpPr>
        <p:grpSpPr>
          <a:xfrm>
            <a:off x="8239705" y="4611257"/>
            <a:ext cx="222915" cy="275019"/>
            <a:chOff x="6397414" y="2531533"/>
            <a:chExt cx="159172" cy="143934"/>
          </a:xfrm>
        </p:grpSpPr>
        <p:sp>
          <p:nvSpPr>
            <p:cNvPr id="8" name="流程图: 过程 7"/>
            <p:cNvSpPr/>
            <p:nvPr/>
          </p:nvSpPr>
          <p:spPr>
            <a:xfrm>
              <a:off x="6397414" y="2578364"/>
              <a:ext cx="45719" cy="50271"/>
            </a:xfrm>
            <a:prstGeom prst="flowChartProcess">
              <a:avLst/>
            </a:prstGeom>
            <a:noFill/>
            <a:ln w="6350">
              <a:solidFill>
                <a:srgbClr val="007AC7"/>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endParaRPr lang="en-US" altLang="zh-CN" sz="1200" dirty="0">
                <a:latin typeface="Huawei Sans" panose="020C0503030203020204" pitchFamily="34" charset="0"/>
              </a:endParaRPr>
            </a:p>
          </p:txBody>
        </p:sp>
        <p:sp>
          <p:nvSpPr>
            <p:cNvPr id="9" name="流程图: 过程 8"/>
            <p:cNvSpPr/>
            <p:nvPr/>
          </p:nvSpPr>
          <p:spPr>
            <a:xfrm>
              <a:off x="6443133" y="2531533"/>
              <a:ext cx="67734" cy="143934"/>
            </a:xfrm>
            <a:prstGeom prst="flowChartProcess">
              <a:avLst/>
            </a:prstGeom>
            <a:noFill/>
            <a:ln w="6350">
              <a:solidFill>
                <a:srgbClr val="007AC7"/>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endParaRPr lang="en-US" altLang="zh-CN" sz="1200" dirty="0">
                <a:latin typeface="Huawei Sans" panose="020C0503030203020204" pitchFamily="34" charset="0"/>
              </a:endParaRPr>
            </a:p>
          </p:txBody>
        </p:sp>
        <p:sp>
          <p:nvSpPr>
            <p:cNvPr id="10" name="流程图: 过程 9"/>
            <p:cNvSpPr/>
            <p:nvPr/>
          </p:nvSpPr>
          <p:spPr>
            <a:xfrm>
              <a:off x="6510867" y="2578363"/>
              <a:ext cx="45719" cy="50271"/>
            </a:xfrm>
            <a:prstGeom prst="flowChartProcess">
              <a:avLst/>
            </a:prstGeom>
            <a:noFill/>
            <a:ln w="6350">
              <a:solidFill>
                <a:srgbClr val="007AC7"/>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endParaRPr lang="en-US" altLang="zh-CN" sz="1200" dirty="0">
                <a:latin typeface="Huawei Sans" panose="020C0503030203020204" pitchFamily="34" charset="0"/>
              </a:endParaRPr>
            </a:p>
          </p:txBody>
        </p:sp>
      </p:grpSp>
      <p:cxnSp>
        <p:nvCxnSpPr>
          <p:cNvPr id="11" name="直接连接符 10"/>
          <p:cNvCxnSpPr/>
          <p:nvPr/>
        </p:nvCxnSpPr>
        <p:spPr bwMode="auto">
          <a:xfrm>
            <a:off x="3435683" y="4748766"/>
            <a:ext cx="309320" cy="0"/>
          </a:xfrm>
          <a:prstGeom prst="line">
            <a:avLst/>
          </a:prstGeom>
          <a:solidFill>
            <a:schemeClr val="accent1"/>
          </a:solidFill>
          <a:ln w="57150" cap="flat" cmpd="sng" algn="ctr">
            <a:solidFill>
              <a:schemeClr val="tx1"/>
            </a:solidFill>
            <a:prstDash val="solid"/>
            <a:round/>
            <a:headEnd type="none" w="med" len="med"/>
            <a:tailEnd type="none" w="med" len="med"/>
          </a:ln>
          <a:effectLst/>
        </p:spPr>
      </p:cxnSp>
      <p:sp>
        <p:nvSpPr>
          <p:cNvPr id="12" name="Text Box 34"/>
          <p:cNvSpPr txBox="1">
            <a:spLocks noChangeArrowheads="1"/>
          </p:cNvSpPr>
          <p:nvPr/>
        </p:nvSpPr>
        <p:spPr bwMode="auto">
          <a:xfrm>
            <a:off x="3726927" y="4517942"/>
            <a:ext cx="846388" cy="461649"/>
          </a:xfrm>
          <a:prstGeom prst="rect">
            <a:avLst/>
          </a:prstGeom>
          <a:noFill/>
          <a:ln w="9525" algn="ctr">
            <a:noFill/>
            <a:miter lim="800000"/>
            <a:headEnd/>
            <a:tailEnd/>
          </a:ln>
        </p:spPr>
        <p:txBody>
          <a:bodyPr wrap="square" lIns="91424" tIns="45712" rIns="91424" bIns="45712" anchor="ctr">
            <a:noAutofit/>
          </a:bodyPr>
          <a:lstStyle/>
          <a:p>
            <a:pPr eaLnBrk="1" fontAlgn="ctr" hangingPunct="1"/>
            <a:r>
              <a:rPr kumimoji="1" lang="en-US" sz="1200" dirty="0">
                <a:latin typeface="Huawei Sans" panose="020C0503030203020204" pitchFamily="34" charset="0"/>
                <a:cs typeface="Huawei Sans" panose="020C0503030203020204" pitchFamily="34" charset="0"/>
              </a:rPr>
              <a:t>Cabo Drop/</a:t>
            </a:r>
          </a:p>
          <a:p>
            <a:pPr eaLnBrk="1" fontAlgn="ctr" hangingPunct="1"/>
            <a:r>
              <a:rPr kumimoji="1" lang="en-US" sz="1200" dirty="0" err="1">
                <a:latin typeface="Huawei Sans" panose="020C0503030203020204" pitchFamily="34" charset="0"/>
                <a:cs typeface="Huawei Sans" panose="020C0503030203020204" pitchFamily="34" charset="0"/>
              </a:rPr>
              <a:t>Acesso</a:t>
            </a:r>
            <a:endParaRPr kumimoji="1" lang="en-US" sz="1200" dirty="0">
              <a:latin typeface="Huawei Sans" panose="020C0503030203020204" pitchFamily="34" charset="0"/>
              <a:cs typeface="Huawei Sans" panose="020C0503030203020204" pitchFamily="34" charset="0"/>
            </a:endParaRPr>
          </a:p>
        </p:txBody>
      </p:sp>
      <p:cxnSp>
        <p:nvCxnSpPr>
          <p:cNvPr id="13" name="直接连接符 12"/>
          <p:cNvCxnSpPr/>
          <p:nvPr/>
        </p:nvCxnSpPr>
        <p:spPr bwMode="auto">
          <a:xfrm>
            <a:off x="4510375" y="4748766"/>
            <a:ext cx="257064" cy="0"/>
          </a:xfrm>
          <a:prstGeom prst="line">
            <a:avLst/>
          </a:prstGeom>
          <a:noFill/>
          <a:ln w="19050">
            <a:solidFill>
              <a:srgbClr val="FF9900"/>
            </a:solidFill>
            <a:round/>
            <a:headEnd/>
            <a:tailEnd/>
          </a:ln>
        </p:spPr>
      </p:cxnSp>
      <p:sp>
        <p:nvSpPr>
          <p:cNvPr id="14" name="Text Box 34"/>
          <p:cNvSpPr txBox="1">
            <a:spLocks noChangeArrowheads="1"/>
          </p:cNvSpPr>
          <p:nvPr/>
        </p:nvSpPr>
        <p:spPr bwMode="auto">
          <a:xfrm>
            <a:off x="4760834" y="4517941"/>
            <a:ext cx="846388" cy="461649"/>
          </a:xfrm>
          <a:prstGeom prst="rect">
            <a:avLst/>
          </a:prstGeom>
          <a:noFill/>
          <a:ln w="9525" algn="ctr">
            <a:noFill/>
            <a:miter lim="800000"/>
            <a:headEnd/>
            <a:tailEnd/>
          </a:ln>
        </p:spPr>
        <p:txBody>
          <a:bodyPr wrap="square" lIns="91424" tIns="45712" rIns="91424" bIns="45712" anchor="ctr">
            <a:noAutofit/>
          </a:bodyPr>
          <a:lstStyle/>
          <a:p>
            <a:pPr eaLnBrk="1" fontAlgn="ctr" hangingPunct="1"/>
            <a:r>
              <a:rPr kumimoji="1" lang="en-US" sz="1200" dirty="0">
                <a:latin typeface="Huawei Sans" panose="020C0503030203020204" pitchFamily="34" charset="0"/>
                <a:cs typeface="Huawei Sans" panose="020C0503030203020204" pitchFamily="34" charset="0"/>
              </a:rPr>
              <a:t>Patch cord</a:t>
            </a:r>
          </a:p>
        </p:txBody>
      </p:sp>
      <p:sp>
        <p:nvSpPr>
          <p:cNvPr id="15" name="Text Box 34"/>
          <p:cNvSpPr txBox="1">
            <a:spLocks noChangeArrowheads="1"/>
          </p:cNvSpPr>
          <p:nvPr/>
        </p:nvSpPr>
        <p:spPr bwMode="auto">
          <a:xfrm>
            <a:off x="5514393" y="4610275"/>
            <a:ext cx="846388" cy="276983"/>
          </a:xfrm>
          <a:prstGeom prst="rect">
            <a:avLst/>
          </a:prstGeom>
          <a:noFill/>
          <a:ln w="9525" algn="ctr">
            <a:noFill/>
            <a:miter lim="800000"/>
            <a:headEnd/>
            <a:tailEnd/>
          </a:ln>
        </p:spPr>
        <p:txBody>
          <a:bodyPr wrap="square" lIns="91424" tIns="45712" rIns="91424" bIns="45712" anchor="ctr">
            <a:noAutofit/>
          </a:bodyPr>
          <a:lstStyle/>
          <a:p>
            <a:pPr algn="ctr" eaLnBrk="1" fontAlgn="ctr" hangingPunct="1"/>
            <a:r>
              <a:rPr kumimoji="1" lang="en-US" sz="1200" dirty="0">
                <a:latin typeface="Huawei Sans" panose="020C0503030203020204" pitchFamily="34" charset="0"/>
                <a:cs typeface="Huawei Sans" panose="020C0503030203020204" pitchFamily="34" charset="0"/>
              </a:rPr>
              <a:t>Pigtail</a:t>
            </a:r>
          </a:p>
        </p:txBody>
      </p:sp>
      <p:grpSp>
        <p:nvGrpSpPr>
          <p:cNvPr id="16" name="组合 15"/>
          <p:cNvGrpSpPr/>
          <p:nvPr/>
        </p:nvGrpSpPr>
        <p:grpSpPr>
          <a:xfrm>
            <a:off x="5378395" y="4725907"/>
            <a:ext cx="265962" cy="45719"/>
            <a:chOff x="9061862" y="1030647"/>
            <a:chExt cx="231665" cy="35848"/>
          </a:xfrm>
        </p:grpSpPr>
        <p:cxnSp>
          <p:nvCxnSpPr>
            <p:cNvPr id="17" name="直接连接符 16"/>
            <p:cNvCxnSpPr/>
            <p:nvPr/>
          </p:nvCxnSpPr>
          <p:spPr bwMode="auto">
            <a:xfrm>
              <a:off x="9061862" y="1048538"/>
              <a:ext cx="218348" cy="0"/>
            </a:xfrm>
            <a:prstGeom prst="line">
              <a:avLst/>
            </a:prstGeom>
            <a:noFill/>
            <a:ln w="19050">
              <a:solidFill>
                <a:srgbClr val="FF9900"/>
              </a:solidFill>
              <a:round/>
              <a:headEnd/>
              <a:tailEnd/>
            </a:ln>
          </p:spPr>
        </p:cxnSp>
        <p:sp>
          <p:nvSpPr>
            <p:cNvPr id="18" name="矩形 17"/>
            <p:cNvSpPr/>
            <p:nvPr/>
          </p:nvSpPr>
          <p:spPr>
            <a:xfrm>
              <a:off x="9232461" y="1030647"/>
              <a:ext cx="61066" cy="35848"/>
            </a:xfrm>
            <a:prstGeom prst="rect">
              <a:avLst/>
            </a:prstGeom>
            <a:solidFill>
              <a:srgbClr val="FF9900"/>
            </a:solidFill>
            <a:ln w="6350">
              <a:solidFill>
                <a:srgbClr val="FF9900"/>
              </a:solidFill>
            </a:ln>
          </p:spPr>
          <p:txBody>
            <a:bodyPr wrap="square" rtlCol="0" anchor="ctr">
              <a:noAutofit/>
            </a:bodyPr>
            <a:lstStyle/>
            <a:p>
              <a:pPr marL="342900" indent="-342900" algn="ctr" fontAlgn="ctr">
                <a:buFont typeface="+mj-lt"/>
                <a:buAutoNum type="arabicPeriod"/>
              </a:pPr>
              <a:endParaRPr lang="en-US" altLang="zh-CN" sz="1200" dirty="0">
                <a:latin typeface="Huawei Sans" panose="020C0503030203020204" pitchFamily="34" charset="0"/>
                <a:cs typeface="Huawei Sans" panose="020C0503030203020204" pitchFamily="34" charset="0"/>
              </a:endParaRPr>
            </a:p>
          </p:txBody>
        </p:sp>
      </p:grpSp>
      <p:cxnSp>
        <p:nvCxnSpPr>
          <p:cNvPr id="19" name="直接连接符 18"/>
          <p:cNvCxnSpPr/>
          <p:nvPr/>
        </p:nvCxnSpPr>
        <p:spPr bwMode="auto">
          <a:xfrm>
            <a:off x="6414800" y="4748766"/>
            <a:ext cx="272202" cy="0"/>
          </a:xfrm>
          <a:prstGeom prst="line">
            <a:avLst/>
          </a:prstGeom>
          <a:solidFill>
            <a:schemeClr val="accent1"/>
          </a:solidFill>
          <a:ln w="19050" cap="flat" cmpd="sng" algn="ctr">
            <a:solidFill>
              <a:schemeClr val="tx1"/>
            </a:solidFill>
            <a:prstDash val="solid"/>
            <a:round/>
            <a:headEnd type="none" w="med" len="med"/>
            <a:tailEnd type="none" w="med" len="med"/>
          </a:ln>
          <a:effectLst/>
        </p:spPr>
      </p:cxnSp>
      <p:sp>
        <p:nvSpPr>
          <p:cNvPr id="20" name="Text Box 34"/>
          <p:cNvSpPr txBox="1">
            <a:spLocks noChangeArrowheads="1"/>
          </p:cNvSpPr>
          <p:nvPr/>
        </p:nvSpPr>
        <p:spPr bwMode="auto">
          <a:xfrm>
            <a:off x="6621471" y="4610274"/>
            <a:ext cx="578805" cy="276983"/>
          </a:xfrm>
          <a:prstGeom prst="rect">
            <a:avLst/>
          </a:prstGeom>
          <a:noFill/>
          <a:ln w="9525" algn="ctr">
            <a:noFill/>
            <a:miter lim="800000"/>
            <a:headEnd/>
            <a:tailEnd/>
          </a:ln>
        </p:spPr>
        <p:txBody>
          <a:bodyPr wrap="square" lIns="91424" tIns="45712" rIns="91424" bIns="45712" anchor="ctr">
            <a:noAutofit/>
          </a:bodyPr>
          <a:lstStyle/>
          <a:p>
            <a:pPr algn="ctr" eaLnBrk="1" fontAlgn="ctr" hangingPunct="1"/>
            <a:r>
              <a:rPr kumimoji="1" lang="en-US" sz="1200" dirty="0" err="1">
                <a:latin typeface="Huawei Sans" panose="020C0503030203020204" pitchFamily="34" charset="0"/>
                <a:cs typeface="Huawei Sans" panose="020C0503030203020204" pitchFamily="34" charset="0"/>
              </a:rPr>
              <a:t>Fibra</a:t>
            </a:r>
            <a:endParaRPr kumimoji="1" lang="en-US" sz="1200" dirty="0">
              <a:latin typeface="Huawei Sans" panose="020C0503030203020204" pitchFamily="34" charset="0"/>
              <a:cs typeface="Huawei Sans" panose="020C0503030203020204" pitchFamily="34" charset="0"/>
            </a:endParaRPr>
          </a:p>
        </p:txBody>
      </p:sp>
      <p:sp>
        <p:nvSpPr>
          <p:cNvPr id="21" name="TextBox 18"/>
          <p:cNvSpPr txBox="1"/>
          <p:nvPr/>
        </p:nvSpPr>
        <p:spPr>
          <a:xfrm>
            <a:off x="451877" y="5042435"/>
            <a:ext cx="11306175" cy="1231853"/>
          </a:xfrm>
          <a:prstGeom prst="rect">
            <a:avLst/>
          </a:prstGeom>
          <a:noFill/>
        </p:spPr>
        <p:txBody>
          <a:bodyPr wrap="square" rtlCol="0">
            <a:noAutofit/>
          </a:bodyPr>
          <a:lstStyle/>
          <a:p>
            <a:pPr marL="285750" indent="-285750" algn="just" fontAlgn="ctr">
              <a:spcBef>
                <a:spcPts val="0"/>
              </a:spcBef>
              <a:spcAft>
                <a:spcPts val="0"/>
              </a:spcAft>
              <a:buFont typeface="Arial" panose="020B0604020202020204" pitchFamily="34" charset="0"/>
              <a:buChar char="•"/>
            </a:pPr>
            <a:r>
              <a:rPr lang="pt-BR" sz="1400" dirty="0" err="1">
                <a:latin typeface="Huawei Sans" panose="020C0503030203020204" pitchFamily="34" charset="0"/>
              </a:rPr>
              <a:t>ODNs</a:t>
            </a:r>
            <a:r>
              <a:rPr lang="pt-BR" sz="1400" dirty="0">
                <a:latin typeface="Huawei Sans" panose="020C0503030203020204" pitchFamily="34" charset="0"/>
              </a:rPr>
              <a:t> em campi de pequeno e médio porte: A OLT e o ODF de rack integrado de emenda e terminação são instalados no mesmo gabinete ou sala de equipamentos. No </a:t>
            </a:r>
            <a:r>
              <a:rPr lang="pt-BR" sz="1400" dirty="0" err="1">
                <a:latin typeface="Huawei Sans" panose="020C0503030203020204" pitchFamily="34" charset="0"/>
              </a:rPr>
              <a:t>weak-current</a:t>
            </a:r>
            <a:r>
              <a:rPr lang="pt-BR" sz="1400" dirty="0">
                <a:latin typeface="Huawei Sans" panose="020C0503030203020204" pitchFamily="34" charset="0"/>
              </a:rPr>
              <a:t> </a:t>
            </a:r>
            <a:r>
              <a:rPr lang="pt-BR" sz="1400" dirty="0" err="1">
                <a:latin typeface="Huawei Sans" panose="020C0503030203020204" pitchFamily="34" charset="0"/>
              </a:rPr>
              <a:t>well</a:t>
            </a:r>
            <a:r>
              <a:rPr lang="pt-BR" sz="1400" dirty="0">
                <a:latin typeface="Huawei Sans" panose="020C0503030203020204" pitchFamily="34" charset="0"/>
              </a:rPr>
              <a:t>, os cabos ópticos verticais internos são implantados como a seção do cabo de distribuição da ODN. No </a:t>
            </a:r>
            <a:r>
              <a:rPr lang="pt-BR" sz="1400" dirty="0" err="1">
                <a:latin typeface="Huawei Sans" panose="020C0503030203020204" pitchFamily="34" charset="0"/>
              </a:rPr>
              <a:t>weak-current</a:t>
            </a:r>
            <a:r>
              <a:rPr lang="pt-BR" sz="1400" dirty="0">
                <a:latin typeface="Huawei Sans" panose="020C0503030203020204" pitchFamily="34" charset="0"/>
              </a:rPr>
              <a:t> </a:t>
            </a:r>
            <a:r>
              <a:rPr lang="pt-BR" sz="1400" dirty="0" err="1">
                <a:latin typeface="Huawei Sans" panose="020C0503030203020204" pitchFamily="34" charset="0"/>
              </a:rPr>
              <a:t>well</a:t>
            </a:r>
            <a:r>
              <a:rPr lang="pt-BR" sz="1400" dirty="0">
                <a:latin typeface="Huawei Sans" panose="020C0503030203020204" pitchFamily="34" charset="0"/>
              </a:rPr>
              <a:t> em cada andar, os </a:t>
            </a:r>
            <a:r>
              <a:rPr lang="pt-BR" sz="1400" dirty="0" err="1">
                <a:latin typeface="Huawei Sans" panose="020C0503030203020204" pitchFamily="34" charset="0"/>
              </a:rPr>
              <a:t>FATs</a:t>
            </a:r>
            <a:r>
              <a:rPr lang="pt-BR" sz="1400" dirty="0">
                <a:latin typeface="Huawei Sans" panose="020C0503030203020204" pitchFamily="34" charset="0"/>
              </a:rPr>
              <a:t> são implantados como pontos de acesso do usuário ou pontos de distribuição de informações. Após a distribuição da fibra e a divisão óptica, os cabos ópticos flexíveis do terminal interno são implantados nas </a:t>
            </a:r>
            <a:r>
              <a:rPr lang="pt-BR" sz="1400" dirty="0" err="1">
                <a:latin typeface="Huawei Sans" panose="020C0503030203020204" pitchFamily="34" charset="0"/>
              </a:rPr>
              <a:t>ONUs</a:t>
            </a:r>
            <a:r>
              <a:rPr lang="en-US" sz="1400" dirty="0">
                <a:latin typeface="Huawei Sans" panose="020C0503030203020204" pitchFamily="34" charset="0"/>
              </a:rPr>
              <a:t>.</a:t>
            </a:r>
          </a:p>
        </p:txBody>
      </p:sp>
      <p:sp>
        <p:nvSpPr>
          <p:cNvPr id="22" name="Text Box 34"/>
          <p:cNvSpPr txBox="1">
            <a:spLocks noChangeArrowheads="1"/>
          </p:cNvSpPr>
          <p:nvPr/>
        </p:nvSpPr>
        <p:spPr bwMode="auto">
          <a:xfrm>
            <a:off x="5766515" y="2676700"/>
            <a:ext cx="1056608" cy="461649"/>
          </a:xfrm>
          <a:prstGeom prst="rect">
            <a:avLst/>
          </a:prstGeom>
          <a:noFill/>
          <a:ln w="9525" algn="ctr">
            <a:noFill/>
            <a:miter lim="800000"/>
            <a:headEnd/>
            <a:tailEnd/>
          </a:ln>
        </p:spPr>
        <p:txBody>
          <a:bodyPr wrap="square" lIns="91424" tIns="45712" rIns="91424" bIns="45712" anchor="ctr">
            <a:noAutofit/>
          </a:bodyPr>
          <a:lstStyle/>
          <a:p>
            <a:pPr algn="ctr" eaLnBrk="1" fontAlgn="ctr" hangingPunct="1"/>
            <a:r>
              <a:rPr kumimoji="1" lang="en-US" sz="1200" dirty="0">
                <a:latin typeface="Huawei Sans" panose="020C0503030203020204" pitchFamily="34" charset="0"/>
                <a:cs typeface="Huawei Sans" panose="020C0503030203020204" pitchFamily="34" charset="0"/>
              </a:rPr>
              <a:t>Optical splitter</a:t>
            </a:r>
          </a:p>
        </p:txBody>
      </p:sp>
      <p:sp>
        <p:nvSpPr>
          <p:cNvPr id="23" name="文本框 22"/>
          <p:cNvSpPr txBox="1"/>
          <p:nvPr/>
        </p:nvSpPr>
        <p:spPr bwMode="auto">
          <a:xfrm>
            <a:off x="1058028" y="2848316"/>
            <a:ext cx="487247" cy="285614"/>
          </a:xfrm>
          <a:prstGeom prst="rect">
            <a:avLst/>
          </a:prstGeom>
          <a:noFill/>
          <a:ln w="9525">
            <a:noFill/>
            <a:miter lim="800000"/>
            <a:headEnd/>
            <a:tailEnd/>
          </a:ln>
        </p:spPr>
        <p:txBody>
          <a:bodyPr wrap="square" lIns="99980" tIns="49986" rIns="99980" bIns="49986" rtlCol="0" anchor="ctr">
            <a:noAutofit/>
          </a:bodyPr>
          <a:lstStyle/>
          <a:p>
            <a:pPr algn="ctr" defTabSz="1001649" eaLnBrk="0" fontAlgn="ctr" hangingPunct="0"/>
            <a:r>
              <a:rPr lang="en-US" sz="1200" dirty="0">
                <a:latin typeface="Huawei Sans" panose="020C0503030203020204" pitchFamily="34" charset="0"/>
                <a:cs typeface="Huawei Sans" panose="020C0503030203020204" pitchFamily="34" charset="0"/>
              </a:rPr>
              <a:t>OLT</a:t>
            </a:r>
          </a:p>
        </p:txBody>
      </p:sp>
      <p:sp>
        <p:nvSpPr>
          <p:cNvPr id="24" name="文本框 23"/>
          <p:cNvSpPr txBox="1"/>
          <p:nvPr/>
        </p:nvSpPr>
        <p:spPr bwMode="auto">
          <a:xfrm>
            <a:off x="10675849" y="2848316"/>
            <a:ext cx="551367" cy="285614"/>
          </a:xfrm>
          <a:prstGeom prst="rect">
            <a:avLst/>
          </a:prstGeom>
          <a:noFill/>
          <a:ln w="9525">
            <a:noFill/>
            <a:miter lim="800000"/>
            <a:headEnd/>
            <a:tailEnd/>
          </a:ln>
        </p:spPr>
        <p:txBody>
          <a:bodyPr wrap="square" lIns="99980" tIns="49986" rIns="99980" bIns="49986" rtlCol="0" anchor="ctr">
            <a:noAutofit/>
          </a:bodyPr>
          <a:lstStyle/>
          <a:p>
            <a:pPr algn="ctr" defTabSz="1001649" eaLnBrk="0" fontAlgn="ctr" hangingPunct="0"/>
            <a:r>
              <a:rPr lang="en-US" sz="1200" dirty="0">
                <a:latin typeface="Huawei Sans" panose="020C0503030203020204" pitchFamily="34" charset="0"/>
                <a:cs typeface="Huawei Sans" panose="020C0503030203020204" pitchFamily="34" charset="0"/>
              </a:rPr>
              <a:t>ONU</a:t>
            </a:r>
          </a:p>
        </p:txBody>
      </p:sp>
      <p:pic>
        <p:nvPicPr>
          <p:cNvPr id="25" name="图片 24"/>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705931" y="3386261"/>
            <a:ext cx="1307903" cy="1007568"/>
          </a:xfrm>
          <a:prstGeom prst="rect">
            <a:avLst/>
          </a:prstGeom>
        </p:spPr>
      </p:pic>
      <p:pic>
        <p:nvPicPr>
          <p:cNvPr id="26" name="Picture 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507857" y="3518468"/>
            <a:ext cx="915583" cy="743154"/>
          </a:xfrm>
          <a:prstGeom prst="rect">
            <a:avLst/>
          </a:prstGeom>
          <a:ln>
            <a:noFill/>
          </a:ln>
        </p:spPr>
      </p:pic>
      <p:pic>
        <p:nvPicPr>
          <p:cNvPr id="27" name="图片 26"/>
          <p:cNvPicPr>
            <a:picLocks noChangeAspect="1"/>
          </p:cNvPicPr>
          <p:nvPr/>
        </p:nvPicPr>
        <p:blipFill>
          <a:blip r:embed="rId8" cstate="print"/>
          <a:stretch>
            <a:fillRect/>
          </a:stretch>
        </p:blipFill>
        <p:spPr>
          <a:xfrm>
            <a:off x="980157" y="1912212"/>
            <a:ext cx="697510" cy="1016073"/>
          </a:xfrm>
          <a:prstGeom prst="rect">
            <a:avLst/>
          </a:prstGeom>
        </p:spPr>
      </p:pic>
      <p:pic>
        <p:nvPicPr>
          <p:cNvPr id="28" name="图片 27"/>
          <p:cNvPicPr>
            <a:picLocks noChangeAspect="1"/>
          </p:cNvPicPr>
          <p:nvPr/>
        </p:nvPicPr>
        <p:blipFill>
          <a:blip r:embed="rId9" cstate="print"/>
          <a:stretch>
            <a:fillRect/>
          </a:stretch>
        </p:blipFill>
        <p:spPr>
          <a:xfrm>
            <a:off x="10569988" y="2183931"/>
            <a:ext cx="716498" cy="472635"/>
          </a:xfrm>
          <a:prstGeom prst="rect">
            <a:avLst/>
          </a:prstGeom>
        </p:spPr>
      </p:pic>
      <p:cxnSp>
        <p:nvCxnSpPr>
          <p:cNvPr id="29" name="直接连接符 28"/>
          <p:cNvCxnSpPr>
            <a:stCxn id="27" idx="3"/>
            <a:endCxn id="91" idx="1"/>
          </p:cNvCxnSpPr>
          <p:nvPr/>
        </p:nvCxnSpPr>
        <p:spPr bwMode="auto">
          <a:xfrm flipV="1">
            <a:off x="1677667" y="2420248"/>
            <a:ext cx="1168147" cy="1"/>
          </a:xfrm>
          <a:prstGeom prst="line">
            <a:avLst/>
          </a:prstGeom>
          <a:noFill/>
          <a:ln w="19050">
            <a:solidFill>
              <a:srgbClr val="FF9900"/>
            </a:solidFill>
            <a:round/>
            <a:headEnd/>
            <a:tailEnd/>
          </a:ln>
        </p:spPr>
      </p:cxnSp>
      <p:sp>
        <p:nvSpPr>
          <p:cNvPr id="30" name="Text Box 34"/>
          <p:cNvSpPr txBox="1">
            <a:spLocks noChangeArrowheads="1"/>
          </p:cNvSpPr>
          <p:nvPr/>
        </p:nvSpPr>
        <p:spPr bwMode="auto">
          <a:xfrm>
            <a:off x="2672345" y="2852632"/>
            <a:ext cx="759793" cy="276983"/>
          </a:xfrm>
          <a:prstGeom prst="rect">
            <a:avLst/>
          </a:prstGeom>
          <a:noFill/>
          <a:ln w="9525" algn="ctr">
            <a:noFill/>
            <a:miter lim="800000"/>
            <a:headEnd/>
            <a:tailEnd/>
          </a:ln>
        </p:spPr>
        <p:txBody>
          <a:bodyPr wrap="square" lIns="91424" tIns="45712" rIns="91424" bIns="45712" anchor="ctr">
            <a:noAutofit/>
          </a:bodyPr>
          <a:lstStyle/>
          <a:p>
            <a:pPr algn="ctr" eaLnBrk="1" fontAlgn="ctr" hangingPunct="1"/>
            <a:r>
              <a:rPr kumimoji="1" lang="en-US" sz="1200" dirty="0">
                <a:latin typeface="Huawei Sans" panose="020C0503030203020204" pitchFamily="34" charset="0"/>
                <a:cs typeface="Huawei Sans" panose="020C0503030203020204" pitchFamily="34" charset="0"/>
              </a:rPr>
              <a:t>ODF</a:t>
            </a:r>
          </a:p>
        </p:txBody>
      </p:sp>
      <p:sp>
        <p:nvSpPr>
          <p:cNvPr id="31" name="流程图: 汇总连接 30"/>
          <p:cNvSpPr/>
          <p:nvPr/>
        </p:nvSpPr>
        <p:spPr>
          <a:xfrm>
            <a:off x="7366747" y="2187980"/>
            <a:ext cx="202141" cy="186000"/>
          </a:xfrm>
          <a:prstGeom prst="flowChartSummingJunction">
            <a:avLst/>
          </a:prstGeom>
          <a:noFill/>
          <a:ln w="6350">
            <a:solidFill>
              <a:srgbClr val="007AC7"/>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800" fontAlgn="ctr"/>
            <a:endParaRPr lang="en-US" altLang="zh-CN" sz="1100" dirty="0">
              <a:latin typeface="Huawei Sans" panose="020C0503030203020204" pitchFamily="34" charset="0"/>
            </a:endParaRPr>
          </a:p>
        </p:txBody>
      </p:sp>
      <p:sp>
        <p:nvSpPr>
          <p:cNvPr id="32" name="矩形 31"/>
          <p:cNvSpPr/>
          <p:nvPr/>
        </p:nvSpPr>
        <p:spPr>
          <a:xfrm>
            <a:off x="7128713" y="2096315"/>
            <a:ext cx="80135" cy="369332"/>
          </a:xfrm>
          <a:prstGeom prst="rect">
            <a:avLst/>
          </a:prstGeom>
          <a:solidFill>
            <a:srgbClr val="FF9900"/>
          </a:solidFill>
          <a:ln w="6350">
            <a:solidFill>
              <a:srgbClr val="FF9900"/>
            </a:solidFill>
          </a:ln>
        </p:spPr>
        <p:txBody>
          <a:bodyPr wrap="square" rtlCol="0" anchor="ctr">
            <a:noAutofit/>
          </a:bodyPr>
          <a:lstStyle/>
          <a:p>
            <a:pPr marL="342900" indent="-342900" algn="ctr" fontAlgn="ctr">
              <a:buFont typeface="+mj-lt"/>
              <a:buAutoNum type="arabicPeriod"/>
            </a:pPr>
            <a:endParaRPr lang="en-US" altLang="zh-CN" sz="1800" dirty="0">
              <a:latin typeface="Huawei Sans" panose="020C0503030203020204" pitchFamily="34" charset="0"/>
              <a:cs typeface="Huawei Sans" panose="020C0503030203020204" pitchFamily="34" charset="0"/>
            </a:endParaRPr>
          </a:p>
        </p:txBody>
      </p:sp>
      <p:cxnSp>
        <p:nvCxnSpPr>
          <p:cNvPr id="33" name="直接连接符 32"/>
          <p:cNvCxnSpPr>
            <a:stCxn id="32" idx="3"/>
            <a:endCxn id="31" idx="2"/>
          </p:cNvCxnSpPr>
          <p:nvPr/>
        </p:nvCxnSpPr>
        <p:spPr bwMode="auto">
          <a:xfrm flipV="1">
            <a:off x="7208848" y="2280980"/>
            <a:ext cx="157899" cy="1"/>
          </a:xfrm>
          <a:prstGeom prst="line">
            <a:avLst/>
          </a:prstGeom>
          <a:noFill/>
          <a:ln w="19050">
            <a:solidFill>
              <a:srgbClr val="FF9900"/>
            </a:solidFill>
            <a:round/>
            <a:headEnd/>
            <a:tailEnd/>
          </a:ln>
        </p:spPr>
      </p:cxnSp>
      <p:sp>
        <p:nvSpPr>
          <p:cNvPr id="34" name="流程图: 汇总连接 33"/>
          <p:cNvSpPr/>
          <p:nvPr/>
        </p:nvSpPr>
        <p:spPr>
          <a:xfrm>
            <a:off x="7364556" y="2446056"/>
            <a:ext cx="202141" cy="186000"/>
          </a:xfrm>
          <a:prstGeom prst="flowChartSummingJunction">
            <a:avLst/>
          </a:prstGeom>
          <a:noFill/>
          <a:ln w="6350">
            <a:solidFill>
              <a:srgbClr val="007AC7"/>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800" fontAlgn="ctr"/>
            <a:endParaRPr lang="en-US" altLang="zh-CN" sz="1100" dirty="0">
              <a:latin typeface="Huawei Sans" panose="020C0503030203020204" pitchFamily="34" charset="0"/>
            </a:endParaRPr>
          </a:p>
        </p:txBody>
      </p:sp>
      <p:sp>
        <p:nvSpPr>
          <p:cNvPr id="35" name="矩形 34"/>
          <p:cNvSpPr/>
          <p:nvPr/>
        </p:nvSpPr>
        <p:spPr>
          <a:xfrm>
            <a:off x="7126522" y="2354391"/>
            <a:ext cx="80135" cy="369332"/>
          </a:xfrm>
          <a:prstGeom prst="rect">
            <a:avLst/>
          </a:prstGeom>
          <a:solidFill>
            <a:srgbClr val="FF9900"/>
          </a:solidFill>
          <a:ln w="6350">
            <a:solidFill>
              <a:srgbClr val="FF9900"/>
            </a:solidFill>
          </a:ln>
        </p:spPr>
        <p:txBody>
          <a:bodyPr wrap="square" rtlCol="0" anchor="ctr">
            <a:noAutofit/>
          </a:bodyPr>
          <a:lstStyle/>
          <a:p>
            <a:pPr marL="342900" indent="-342900" algn="ctr" fontAlgn="ctr">
              <a:buFont typeface="+mj-lt"/>
              <a:buAutoNum type="arabicPeriod"/>
            </a:pPr>
            <a:endParaRPr lang="en-US" altLang="zh-CN" sz="1800" dirty="0">
              <a:latin typeface="Huawei Sans" panose="020C0503030203020204" pitchFamily="34" charset="0"/>
              <a:cs typeface="Huawei Sans" panose="020C0503030203020204" pitchFamily="34" charset="0"/>
            </a:endParaRPr>
          </a:p>
        </p:txBody>
      </p:sp>
      <p:cxnSp>
        <p:nvCxnSpPr>
          <p:cNvPr id="36" name="直接连接符 35"/>
          <p:cNvCxnSpPr>
            <a:stCxn id="35" idx="3"/>
            <a:endCxn id="34" idx="2"/>
          </p:cNvCxnSpPr>
          <p:nvPr/>
        </p:nvCxnSpPr>
        <p:spPr bwMode="auto">
          <a:xfrm flipV="1">
            <a:off x="7206657" y="2539056"/>
            <a:ext cx="157899" cy="1"/>
          </a:xfrm>
          <a:prstGeom prst="line">
            <a:avLst/>
          </a:prstGeom>
          <a:noFill/>
          <a:ln w="19050">
            <a:solidFill>
              <a:srgbClr val="FF9900"/>
            </a:solidFill>
            <a:round/>
            <a:headEnd/>
            <a:tailEnd/>
          </a:ln>
        </p:spPr>
      </p:cxnSp>
      <p:sp>
        <p:nvSpPr>
          <p:cNvPr id="37" name="矩形 36"/>
          <p:cNvSpPr/>
          <p:nvPr/>
        </p:nvSpPr>
        <p:spPr>
          <a:xfrm>
            <a:off x="7895775" y="2230110"/>
            <a:ext cx="1077270" cy="369332"/>
          </a:xfrm>
          <a:prstGeom prst="rect">
            <a:avLst/>
          </a:prstGeom>
          <a:solidFill>
            <a:schemeClr val="tx1"/>
          </a:solidFill>
        </p:spPr>
        <p:txBody>
          <a:bodyPr wrap="square" rtlCol="0" anchor="ctr">
            <a:noAutofit/>
          </a:bodyPr>
          <a:lstStyle/>
          <a:p>
            <a:pPr marL="342900" indent="-342900" algn="ctr" fontAlgn="ctr">
              <a:buFont typeface="+mj-lt"/>
              <a:buAutoNum type="arabicPeriod"/>
            </a:pPr>
            <a:endParaRPr lang="en-US" altLang="zh-CN" sz="1800" dirty="0">
              <a:latin typeface="Huawei Sans" panose="020C0503030203020204" pitchFamily="34" charset="0"/>
              <a:cs typeface="Huawei Sans" panose="020C0503030203020204" pitchFamily="34" charset="0"/>
            </a:endParaRPr>
          </a:p>
        </p:txBody>
      </p:sp>
      <p:cxnSp>
        <p:nvCxnSpPr>
          <p:cNvPr id="38" name="肘形连接符 37"/>
          <p:cNvCxnSpPr>
            <a:stCxn id="31" idx="6"/>
            <a:endCxn id="37" idx="1"/>
          </p:cNvCxnSpPr>
          <p:nvPr/>
        </p:nvCxnSpPr>
        <p:spPr bwMode="auto">
          <a:xfrm>
            <a:off x="7568888" y="2280980"/>
            <a:ext cx="326887" cy="133796"/>
          </a:xfrm>
          <a:prstGeom prst="bentConnector3">
            <a:avLst/>
          </a:prstGeom>
          <a:solidFill>
            <a:schemeClr val="accent1"/>
          </a:solidFill>
          <a:ln w="19050" cap="flat" cmpd="sng" algn="ctr">
            <a:solidFill>
              <a:schemeClr val="tx1"/>
            </a:solidFill>
            <a:prstDash val="solid"/>
            <a:round/>
            <a:headEnd type="none" w="med" len="med"/>
            <a:tailEnd type="none" w="med" len="med"/>
          </a:ln>
          <a:effectLst/>
        </p:spPr>
      </p:cxnSp>
      <p:cxnSp>
        <p:nvCxnSpPr>
          <p:cNvPr id="39" name="肘形连接符 38"/>
          <p:cNvCxnSpPr>
            <a:stCxn id="34" idx="6"/>
            <a:endCxn id="37" idx="1"/>
          </p:cNvCxnSpPr>
          <p:nvPr/>
        </p:nvCxnSpPr>
        <p:spPr bwMode="auto">
          <a:xfrm flipV="1">
            <a:off x="7566697" y="2414776"/>
            <a:ext cx="329078" cy="124280"/>
          </a:xfrm>
          <a:prstGeom prst="bentConnector3">
            <a:avLst/>
          </a:prstGeom>
          <a:solidFill>
            <a:schemeClr val="accent1"/>
          </a:solidFill>
          <a:ln w="19050" cap="flat" cmpd="sng" algn="ctr">
            <a:solidFill>
              <a:schemeClr val="tx1"/>
            </a:solidFill>
            <a:prstDash val="solid"/>
            <a:round/>
            <a:headEnd type="none" w="med" len="med"/>
            <a:tailEnd type="none" w="med" len="med"/>
          </a:ln>
          <a:effectLst/>
        </p:spPr>
      </p:cxnSp>
      <p:sp>
        <p:nvSpPr>
          <p:cNvPr id="40" name="矩形 39"/>
          <p:cNvSpPr/>
          <p:nvPr/>
        </p:nvSpPr>
        <p:spPr>
          <a:xfrm>
            <a:off x="9751256" y="2100361"/>
            <a:ext cx="59996" cy="645343"/>
          </a:xfrm>
          <a:prstGeom prst="rect">
            <a:avLst/>
          </a:prstGeom>
          <a:solidFill>
            <a:schemeClr val="tx1">
              <a:lumMod val="50000"/>
              <a:lumOff val="50000"/>
            </a:schemeClr>
          </a:solidFill>
          <a:ln>
            <a:noFill/>
          </a:ln>
        </p:spPr>
        <p:txBody>
          <a:bodyPr wrap="square" rtlCol="0" anchor="ctr">
            <a:noAutofit/>
          </a:bodyPr>
          <a:lstStyle/>
          <a:p>
            <a:pPr marL="342900" indent="-342900" algn="ctr" fontAlgn="ctr">
              <a:buFont typeface="+mj-lt"/>
              <a:buAutoNum type="arabicPeriod"/>
            </a:pPr>
            <a:endParaRPr lang="en-US" altLang="zh-CN" sz="1800" dirty="0">
              <a:latin typeface="Huawei Sans" panose="020C0503030203020204" pitchFamily="34" charset="0"/>
              <a:cs typeface="Huawei Sans" panose="020C0503030203020204" pitchFamily="34" charset="0"/>
            </a:endParaRPr>
          </a:p>
        </p:txBody>
      </p:sp>
      <p:sp>
        <p:nvSpPr>
          <p:cNvPr id="41" name="流程图: 汇总连接 40"/>
          <p:cNvSpPr/>
          <p:nvPr/>
        </p:nvSpPr>
        <p:spPr>
          <a:xfrm>
            <a:off x="9154955" y="2164130"/>
            <a:ext cx="202141" cy="186000"/>
          </a:xfrm>
          <a:prstGeom prst="flowChartSummingJunction">
            <a:avLst/>
          </a:prstGeom>
          <a:noFill/>
          <a:ln w="6350">
            <a:solidFill>
              <a:srgbClr val="007AC7"/>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800" fontAlgn="ctr"/>
            <a:endParaRPr lang="en-US" altLang="zh-CN" sz="1100" dirty="0">
              <a:latin typeface="Huawei Sans" panose="020C0503030203020204" pitchFamily="34" charset="0"/>
            </a:endParaRPr>
          </a:p>
        </p:txBody>
      </p:sp>
      <p:sp>
        <p:nvSpPr>
          <p:cNvPr id="42" name="流程图: 汇总连接 41"/>
          <p:cNvSpPr/>
          <p:nvPr/>
        </p:nvSpPr>
        <p:spPr>
          <a:xfrm>
            <a:off x="9154955" y="2493878"/>
            <a:ext cx="202141" cy="186000"/>
          </a:xfrm>
          <a:prstGeom prst="flowChartSummingJunction">
            <a:avLst/>
          </a:prstGeom>
          <a:noFill/>
          <a:ln w="6350">
            <a:solidFill>
              <a:srgbClr val="007AC7"/>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800" fontAlgn="ctr"/>
            <a:endParaRPr lang="en-US" altLang="zh-CN" sz="1100" dirty="0">
              <a:latin typeface="Huawei Sans" panose="020C0503030203020204" pitchFamily="34" charset="0"/>
            </a:endParaRPr>
          </a:p>
        </p:txBody>
      </p:sp>
      <p:grpSp>
        <p:nvGrpSpPr>
          <p:cNvPr id="43" name="组合 42"/>
          <p:cNvGrpSpPr/>
          <p:nvPr/>
        </p:nvGrpSpPr>
        <p:grpSpPr>
          <a:xfrm>
            <a:off x="9655955" y="2117059"/>
            <a:ext cx="254803" cy="284195"/>
            <a:chOff x="6397414" y="2531533"/>
            <a:chExt cx="159172" cy="143934"/>
          </a:xfrm>
        </p:grpSpPr>
        <p:sp>
          <p:nvSpPr>
            <p:cNvPr id="44" name="流程图: 过程 43"/>
            <p:cNvSpPr/>
            <p:nvPr/>
          </p:nvSpPr>
          <p:spPr>
            <a:xfrm>
              <a:off x="6397414" y="2578364"/>
              <a:ext cx="45719" cy="50271"/>
            </a:xfrm>
            <a:prstGeom prst="flowChartProcess">
              <a:avLst/>
            </a:prstGeom>
            <a:noFill/>
            <a:ln w="6350">
              <a:solidFill>
                <a:srgbClr val="007AC7"/>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endParaRPr lang="en-US" altLang="zh-CN" sz="700" dirty="0">
                <a:latin typeface="Huawei Sans" panose="020C0503030203020204" pitchFamily="34" charset="0"/>
              </a:endParaRPr>
            </a:p>
          </p:txBody>
        </p:sp>
        <p:sp>
          <p:nvSpPr>
            <p:cNvPr id="45" name="流程图: 过程 44"/>
            <p:cNvSpPr/>
            <p:nvPr/>
          </p:nvSpPr>
          <p:spPr>
            <a:xfrm>
              <a:off x="6443133" y="2531533"/>
              <a:ext cx="67734" cy="143934"/>
            </a:xfrm>
            <a:prstGeom prst="flowChartProcess">
              <a:avLst/>
            </a:prstGeom>
            <a:noFill/>
            <a:ln w="6350">
              <a:solidFill>
                <a:srgbClr val="007AC7"/>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endParaRPr lang="en-US" altLang="zh-CN" sz="1050" dirty="0">
                <a:latin typeface="Huawei Sans" panose="020C0503030203020204" pitchFamily="34" charset="0"/>
              </a:endParaRPr>
            </a:p>
          </p:txBody>
        </p:sp>
        <p:sp>
          <p:nvSpPr>
            <p:cNvPr id="46" name="流程图: 过程 45"/>
            <p:cNvSpPr/>
            <p:nvPr/>
          </p:nvSpPr>
          <p:spPr>
            <a:xfrm>
              <a:off x="6510867" y="2578363"/>
              <a:ext cx="45719" cy="50271"/>
            </a:xfrm>
            <a:prstGeom prst="flowChartProcess">
              <a:avLst/>
            </a:prstGeom>
            <a:noFill/>
            <a:ln w="6350">
              <a:solidFill>
                <a:srgbClr val="007AC7"/>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endParaRPr lang="en-US" altLang="zh-CN" sz="700" dirty="0">
                <a:latin typeface="Huawei Sans" panose="020C0503030203020204" pitchFamily="34" charset="0"/>
              </a:endParaRPr>
            </a:p>
          </p:txBody>
        </p:sp>
      </p:grpSp>
      <p:grpSp>
        <p:nvGrpSpPr>
          <p:cNvPr id="47" name="组合 46"/>
          <p:cNvGrpSpPr/>
          <p:nvPr/>
        </p:nvGrpSpPr>
        <p:grpSpPr>
          <a:xfrm>
            <a:off x="9655955" y="2438986"/>
            <a:ext cx="254803" cy="284195"/>
            <a:chOff x="6397414" y="2531533"/>
            <a:chExt cx="159172" cy="143934"/>
          </a:xfrm>
        </p:grpSpPr>
        <p:sp>
          <p:nvSpPr>
            <p:cNvPr id="48" name="流程图: 过程 47"/>
            <p:cNvSpPr/>
            <p:nvPr/>
          </p:nvSpPr>
          <p:spPr>
            <a:xfrm>
              <a:off x="6397414" y="2578364"/>
              <a:ext cx="45719" cy="50271"/>
            </a:xfrm>
            <a:prstGeom prst="flowChartProcess">
              <a:avLst/>
            </a:prstGeom>
            <a:noFill/>
            <a:ln w="6350">
              <a:solidFill>
                <a:srgbClr val="007AC7"/>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endParaRPr lang="en-US" altLang="zh-CN" sz="700" dirty="0">
                <a:latin typeface="Huawei Sans" panose="020C0503030203020204" pitchFamily="34" charset="0"/>
              </a:endParaRPr>
            </a:p>
          </p:txBody>
        </p:sp>
        <p:sp>
          <p:nvSpPr>
            <p:cNvPr id="49" name="流程图: 过程 48"/>
            <p:cNvSpPr/>
            <p:nvPr/>
          </p:nvSpPr>
          <p:spPr>
            <a:xfrm>
              <a:off x="6443133" y="2531533"/>
              <a:ext cx="67734" cy="143934"/>
            </a:xfrm>
            <a:prstGeom prst="flowChartProcess">
              <a:avLst/>
            </a:prstGeom>
            <a:noFill/>
            <a:ln w="6350">
              <a:solidFill>
                <a:srgbClr val="007AC7"/>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endParaRPr lang="en-US" altLang="zh-CN" sz="1050" dirty="0">
                <a:latin typeface="Huawei Sans" panose="020C0503030203020204" pitchFamily="34" charset="0"/>
              </a:endParaRPr>
            </a:p>
          </p:txBody>
        </p:sp>
        <p:sp>
          <p:nvSpPr>
            <p:cNvPr id="50" name="流程图: 过程 49"/>
            <p:cNvSpPr/>
            <p:nvPr/>
          </p:nvSpPr>
          <p:spPr>
            <a:xfrm>
              <a:off x="6510867" y="2578363"/>
              <a:ext cx="45719" cy="50271"/>
            </a:xfrm>
            <a:prstGeom prst="flowChartProcess">
              <a:avLst/>
            </a:prstGeom>
            <a:noFill/>
            <a:ln w="6350">
              <a:solidFill>
                <a:srgbClr val="007AC7"/>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endParaRPr lang="en-US" altLang="zh-CN" sz="700" dirty="0">
                <a:latin typeface="Huawei Sans" panose="020C0503030203020204" pitchFamily="34" charset="0"/>
              </a:endParaRPr>
            </a:p>
          </p:txBody>
        </p:sp>
      </p:grpSp>
      <p:cxnSp>
        <p:nvCxnSpPr>
          <p:cNvPr id="51" name="直接连接符 50"/>
          <p:cNvCxnSpPr>
            <a:stCxn id="42" idx="6"/>
            <a:endCxn id="52" idx="1"/>
          </p:cNvCxnSpPr>
          <p:nvPr/>
        </p:nvCxnSpPr>
        <p:spPr bwMode="auto">
          <a:xfrm flipV="1">
            <a:off x="9357096" y="2585103"/>
            <a:ext cx="216024" cy="1775"/>
          </a:xfrm>
          <a:prstGeom prst="line">
            <a:avLst/>
          </a:prstGeom>
          <a:noFill/>
          <a:ln w="19050">
            <a:solidFill>
              <a:srgbClr val="FF9900"/>
            </a:solidFill>
            <a:round/>
            <a:headEnd/>
            <a:tailEnd/>
          </a:ln>
        </p:spPr>
      </p:cxnSp>
      <p:sp>
        <p:nvSpPr>
          <p:cNvPr id="52" name="矩形 51"/>
          <p:cNvSpPr/>
          <p:nvPr/>
        </p:nvSpPr>
        <p:spPr>
          <a:xfrm>
            <a:off x="9573120" y="2400437"/>
            <a:ext cx="80135" cy="369332"/>
          </a:xfrm>
          <a:prstGeom prst="rect">
            <a:avLst/>
          </a:prstGeom>
          <a:solidFill>
            <a:srgbClr val="FF9900"/>
          </a:solidFill>
          <a:ln w="6350">
            <a:solidFill>
              <a:srgbClr val="FF9900"/>
            </a:solidFill>
          </a:ln>
        </p:spPr>
        <p:txBody>
          <a:bodyPr wrap="square" rtlCol="0" anchor="ctr">
            <a:noAutofit/>
          </a:bodyPr>
          <a:lstStyle/>
          <a:p>
            <a:pPr marL="342900" indent="-342900" algn="ctr" fontAlgn="ctr">
              <a:buFont typeface="+mj-lt"/>
              <a:buAutoNum type="arabicPeriod"/>
            </a:pPr>
            <a:endParaRPr lang="en-US" altLang="zh-CN" sz="1800" dirty="0">
              <a:latin typeface="Huawei Sans" panose="020C0503030203020204" pitchFamily="34" charset="0"/>
              <a:cs typeface="Huawei Sans" panose="020C0503030203020204" pitchFamily="34" charset="0"/>
            </a:endParaRPr>
          </a:p>
        </p:txBody>
      </p:sp>
      <p:cxnSp>
        <p:nvCxnSpPr>
          <p:cNvPr id="53" name="直接连接符 52"/>
          <p:cNvCxnSpPr>
            <a:stCxn id="41" idx="6"/>
            <a:endCxn id="54" idx="1"/>
          </p:cNvCxnSpPr>
          <p:nvPr/>
        </p:nvCxnSpPr>
        <p:spPr bwMode="auto">
          <a:xfrm flipV="1">
            <a:off x="9357096" y="2257071"/>
            <a:ext cx="216024" cy="59"/>
          </a:xfrm>
          <a:prstGeom prst="line">
            <a:avLst/>
          </a:prstGeom>
          <a:noFill/>
          <a:ln w="19050">
            <a:solidFill>
              <a:srgbClr val="FF9900"/>
            </a:solidFill>
            <a:round/>
            <a:headEnd/>
            <a:tailEnd/>
          </a:ln>
        </p:spPr>
      </p:cxnSp>
      <p:sp>
        <p:nvSpPr>
          <p:cNvPr id="54" name="矩形 53"/>
          <p:cNvSpPr/>
          <p:nvPr/>
        </p:nvSpPr>
        <p:spPr>
          <a:xfrm>
            <a:off x="9573120" y="2072405"/>
            <a:ext cx="80135" cy="369332"/>
          </a:xfrm>
          <a:prstGeom prst="rect">
            <a:avLst/>
          </a:prstGeom>
          <a:solidFill>
            <a:srgbClr val="FF9900"/>
          </a:solidFill>
          <a:ln w="6350">
            <a:solidFill>
              <a:srgbClr val="FF9900"/>
            </a:solidFill>
          </a:ln>
        </p:spPr>
        <p:txBody>
          <a:bodyPr wrap="square" rtlCol="0" anchor="ctr">
            <a:noAutofit/>
          </a:bodyPr>
          <a:lstStyle/>
          <a:p>
            <a:pPr marL="342900" indent="-342900" algn="ctr" fontAlgn="ctr">
              <a:buFont typeface="+mj-lt"/>
              <a:buAutoNum type="arabicPeriod"/>
            </a:pPr>
            <a:endParaRPr lang="en-US" altLang="zh-CN" sz="1800" dirty="0">
              <a:latin typeface="Huawei Sans" panose="020C0503030203020204" pitchFamily="34" charset="0"/>
              <a:cs typeface="Huawei Sans" panose="020C0503030203020204" pitchFamily="34" charset="0"/>
            </a:endParaRPr>
          </a:p>
        </p:txBody>
      </p:sp>
      <p:cxnSp>
        <p:nvCxnSpPr>
          <p:cNvPr id="55" name="肘形连接符 54"/>
          <p:cNvCxnSpPr>
            <a:stCxn id="37" idx="3"/>
            <a:endCxn id="41" idx="2"/>
          </p:cNvCxnSpPr>
          <p:nvPr/>
        </p:nvCxnSpPr>
        <p:spPr bwMode="auto">
          <a:xfrm flipV="1">
            <a:off x="8973045" y="2257130"/>
            <a:ext cx="181910" cy="157646"/>
          </a:xfrm>
          <a:prstGeom prst="bentConnector3">
            <a:avLst/>
          </a:prstGeom>
          <a:solidFill>
            <a:schemeClr val="accent1"/>
          </a:solidFill>
          <a:ln w="19050" cap="flat" cmpd="sng" algn="ctr">
            <a:solidFill>
              <a:schemeClr val="tx1"/>
            </a:solidFill>
            <a:prstDash val="solid"/>
            <a:round/>
            <a:headEnd type="none" w="med" len="med"/>
            <a:tailEnd type="none" w="med" len="med"/>
          </a:ln>
          <a:effectLst/>
        </p:spPr>
      </p:cxnSp>
      <p:cxnSp>
        <p:nvCxnSpPr>
          <p:cNvPr id="56" name="肘形连接符 55"/>
          <p:cNvCxnSpPr>
            <a:stCxn id="37" idx="3"/>
            <a:endCxn id="42" idx="2"/>
          </p:cNvCxnSpPr>
          <p:nvPr/>
        </p:nvCxnSpPr>
        <p:spPr bwMode="auto">
          <a:xfrm>
            <a:off x="8973045" y="2414776"/>
            <a:ext cx="181910" cy="172102"/>
          </a:xfrm>
          <a:prstGeom prst="bentConnector3">
            <a:avLst/>
          </a:prstGeom>
          <a:solidFill>
            <a:schemeClr val="accent1"/>
          </a:solidFill>
          <a:ln w="19050" cap="flat" cmpd="sng" algn="ctr">
            <a:solidFill>
              <a:schemeClr val="tx1"/>
            </a:solidFill>
            <a:prstDash val="solid"/>
            <a:round/>
            <a:headEnd type="none" w="med" len="med"/>
            <a:tailEnd type="none" w="med" len="med"/>
          </a:ln>
          <a:effectLst/>
        </p:spPr>
      </p:cxnSp>
      <p:cxnSp>
        <p:nvCxnSpPr>
          <p:cNvPr id="57" name="肘形连接符 56"/>
          <p:cNvCxnSpPr>
            <a:stCxn id="46" idx="3"/>
            <a:endCxn id="28" idx="1"/>
          </p:cNvCxnSpPr>
          <p:nvPr/>
        </p:nvCxnSpPr>
        <p:spPr bwMode="auto">
          <a:xfrm>
            <a:off x="9910758" y="2259154"/>
            <a:ext cx="659230" cy="161095"/>
          </a:xfrm>
          <a:prstGeom prst="bentConnector3">
            <a:avLst/>
          </a:prstGeom>
          <a:noFill/>
          <a:ln w="19050">
            <a:solidFill>
              <a:srgbClr val="FF9900"/>
            </a:solidFill>
            <a:round/>
            <a:headEnd/>
            <a:tailEnd/>
          </a:ln>
        </p:spPr>
      </p:cxnSp>
      <p:pic>
        <p:nvPicPr>
          <p:cNvPr id="58" name="图片 57"/>
          <p:cNvPicPr>
            <a:picLocks noChangeAspect="1"/>
          </p:cNvPicPr>
          <p:nvPr/>
        </p:nvPicPr>
        <p:blipFill>
          <a:blip r:embed="rId10"/>
          <a:stretch>
            <a:fillRect/>
          </a:stretch>
        </p:blipFill>
        <p:spPr>
          <a:xfrm>
            <a:off x="2638464" y="3389376"/>
            <a:ext cx="1483800" cy="1001339"/>
          </a:xfrm>
          <a:prstGeom prst="rect">
            <a:avLst/>
          </a:prstGeom>
          <a:ln>
            <a:noFill/>
          </a:ln>
        </p:spPr>
      </p:pic>
      <p:pic>
        <p:nvPicPr>
          <p:cNvPr id="59" name="Picture 22" descr="FC to LC跳纤P21"/>
          <p:cNvPicPr>
            <a:picLocks noChangeAspect="1" noChangeArrowheads="1"/>
          </p:cNvPicPr>
          <p:nvPr>
            <p:custDataLst>
              <p:tags r:id="rId1"/>
            </p:custDataLst>
          </p:nvPr>
        </p:nvPicPr>
        <p:blipFill>
          <a:blip r:embed="rId11"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034303" y="3689316"/>
            <a:ext cx="586739" cy="4014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 name="图片 59"/>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8228212" y="3500400"/>
            <a:ext cx="866961" cy="779290"/>
          </a:xfrm>
          <a:prstGeom prst="rect">
            <a:avLst/>
          </a:prstGeom>
          <a:noFill/>
          <a:ln>
            <a:noFill/>
          </a:ln>
        </p:spPr>
      </p:pic>
      <p:pic>
        <p:nvPicPr>
          <p:cNvPr id="61" name="Picture 20" descr="SC尾纤P12"/>
          <p:cNvPicPr>
            <a:picLocks noChangeAspect="1" noChangeArrowheads="1"/>
          </p:cNvPicPr>
          <p:nvPr>
            <p:custDataLst>
              <p:tags r:id="rId2"/>
            </p:custDataLst>
          </p:nvPr>
        </p:nvPicPr>
        <p:blipFill>
          <a:blip r:embed="rId1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491111" y="3709585"/>
            <a:ext cx="748594" cy="360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 name="矩形 61"/>
          <p:cNvSpPr/>
          <p:nvPr/>
        </p:nvSpPr>
        <p:spPr>
          <a:xfrm>
            <a:off x="3918830" y="2350167"/>
            <a:ext cx="1036463" cy="88411"/>
          </a:xfrm>
          <a:prstGeom prst="rect">
            <a:avLst/>
          </a:prstGeom>
          <a:solidFill>
            <a:srgbClr val="FF9900"/>
          </a:solidFill>
        </p:spPr>
        <p:txBody>
          <a:bodyPr wrap="square" rtlCol="0" anchor="ctr">
            <a:noAutofit/>
          </a:bodyPr>
          <a:lstStyle/>
          <a:p>
            <a:pPr marL="342900" indent="-342900" algn="ctr" fontAlgn="ctr">
              <a:buFont typeface="+mj-lt"/>
              <a:buAutoNum type="arabicPeriod"/>
            </a:pPr>
            <a:endParaRPr lang="en-US" altLang="zh-CN" sz="1800" dirty="0">
              <a:latin typeface="Huawei Sans" panose="020C0503030203020204" pitchFamily="34" charset="0"/>
              <a:cs typeface="Huawei Sans" panose="020C0503030203020204" pitchFamily="34" charset="0"/>
            </a:endParaRPr>
          </a:p>
        </p:txBody>
      </p:sp>
      <p:sp>
        <p:nvSpPr>
          <p:cNvPr id="63" name="流程图: 汇总连接 62"/>
          <p:cNvSpPr/>
          <p:nvPr/>
        </p:nvSpPr>
        <p:spPr>
          <a:xfrm>
            <a:off x="3574636" y="2180430"/>
            <a:ext cx="202141" cy="186000"/>
          </a:xfrm>
          <a:prstGeom prst="flowChartSummingJunction">
            <a:avLst/>
          </a:prstGeom>
          <a:noFill/>
          <a:ln w="6350">
            <a:solidFill>
              <a:srgbClr val="007AC7"/>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800" fontAlgn="ctr"/>
            <a:endParaRPr lang="en-US" altLang="zh-CN" sz="1100" dirty="0">
              <a:latin typeface="Huawei Sans" panose="020C0503030203020204" pitchFamily="34" charset="0"/>
            </a:endParaRPr>
          </a:p>
        </p:txBody>
      </p:sp>
      <p:sp>
        <p:nvSpPr>
          <p:cNvPr id="64" name="矩形 63"/>
          <p:cNvSpPr/>
          <p:nvPr/>
        </p:nvSpPr>
        <p:spPr>
          <a:xfrm>
            <a:off x="3233646" y="2088765"/>
            <a:ext cx="80135" cy="369332"/>
          </a:xfrm>
          <a:prstGeom prst="rect">
            <a:avLst/>
          </a:prstGeom>
          <a:solidFill>
            <a:srgbClr val="FF9900"/>
          </a:solidFill>
          <a:ln w="6350">
            <a:solidFill>
              <a:srgbClr val="FF9900"/>
            </a:solidFill>
          </a:ln>
        </p:spPr>
        <p:txBody>
          <a:bodyPr wrap="square" rtlCol="0" anchor="ctr">
            <a:noAutofit/>
          </a:bodyPr>
          <a:lstStyle/>
          <a:p>
            <a:pPr marL="342900" indent="-342900" algn="ctr" fontAlgn="ctr">
              <a:buFont typeface="+mj-lt"/>
              <a:buAutoNum type="arabicPeriod"/>
            </a:pPr>
            <a:endParaRPr lang="en-US" altLang="zh-CN" sz="1800" dirty="0">
              <a:latin typeface="Huawei Sans" panose="020C0503030203020204" pitchFamily="34" charset="0"/>
              <a:cs typeface="Huawei Sans" panose="020C0503030203020204" pitchFamily="34" charset="0"/>
            </a:endParaRPr>
          </a:p>
        </p:txBody>
      </p:sp>
      <p:cxnSp>
        <p:nvCxnSpPr>
          <p:cNvPr id="65" name="直接连接符 64"/>
          <p:cNvCxnSpPr>
            <a:stCxn id="64" idx="3"/>
            <a:endCxn id="63" idx="2"/>
          </p:cNvCxnSpPr>
          <p:nvPr/>
        </p:nvCxnSpPr>
        <p:spPr bwMode="auto">
          <a:xfrm flipV="1">
            <a:off x="3313781" y="2273430"/>
            <a:ext cx="260855" cy="1"/>
          </a:xfrm>
          <a:prstGeom prst="line">
            <a:avLst/>
          </a:prstGeom>
          <a:noFill/>
          <a:ln w="19050">
            <a:solidFill>
              <a:srgbClr val="FF9900"/>
            </a:solidFill>
            <a:round/>
            <a:headEnd/>
            <a:tailEnd/>
          </a:ln>
        </p:spPr>
      </p:cxnSp>
      <p:sp>
        <p:nvSpPr>
          <p:cNvPr id="66" name="流程图: 汇总连接 65"/>
          <p:cNvSpPr/>
          <p:nvPr/>
        </p:nvSpPr>
        <p:spPr>
          <a:xfrm>
            <a:off x="3572445" y="2438506"/>
            <a:ext cx="202141" cy="186000"/>
          </a:xfrm>
          <a:prstGeom prst="flowChartSummingJunction">
            <a:avLst/>
          </a:prstGeom>
          <a:noFill/>
          <a:ln w="6350">
            <a:solidFill>
              <a:srgbClr val="007AC7"/>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800" fontAlgn="ctr"/>
            <a:endParaRPr lang="en-US" altLang="zh-CN" sz="1100" dirty="0">
              <a:latin typeface="Huawei Sans" panose="020C0503030203020204" pitchFamily="34" charset="0"/>
            </a:endParaRPr>
          </a:p>
        </p:txBody>
      </p:sp>
      <p:sp>
        <p:nvSpPr>
          <p:cNvPr id="67" name="矩形 66"/>
          <p:cNvSpPr/>
          <p:nvPr/>
        </p:nvSpPr>
        <p:spPr>
          <a:xfrm>
            <a:off x="3231455" y="2346841"/>
            <a:ext cx="80135" cy="369332"/>
          </a:xfrm>
          <a:prstGeom prst="rect">
            <a:avLst/>
          </a:prstGeom>
          <a:solidFill>
            <a:srgbClr val="FF9900"/>
          </a:solidFill>
          <a:ln w="6350">
            <a:solidFill>
              <a:srgbClr val="FF9900"/>
            </a:solidFill>
          </a:ln>
        </p:spPr>
        <p:txBody>
          <a:bodyPr wrap="square" rtlCol="0" anchor="ctr">
            <a:noAutofit/>
          </a:bodyPr>
          <a:lstStyle/>
          <a:p>
            <a:pPr marL="342900" indent="-342900" algn="ctr" fontAlgn="ctr">
              <a:buFont typeface="+mj-lt"/>
              <a:buAutoNum type="arabicPeriod"/>
            </a:pPr>
            <a:endParaRPr lang="en-US" altLang="zh-CN" sz="1800" dirty="0">
              <a:latin typeface="Huawei Sans" panose="020C0503030203020204" pitchFamily="34" charset="0"/>
              <a:cs typeface="Huawei Sans" panose="020C0503030203020204" pitchFamily="34" charset="0"/>
            </a:endParaRPr>
          </a:p>
        </p:txBody>
      </p:sp>
      <p:cxnSp>
        <p:nvCxnSpPr>
          <p:cNvPr id="68" name="直接连接符 67"/>
          <p:cNvCxnSpPr>
            <a:stCxn id="67" idx="3"/>
            <a:endCxn id="66" idx="2"/>
          </p:cNvCxnSpPr>
          <p:nvPr/>
        </p:nvCxnSpPr>
        <p:spPr bwMode="auto">
          <a:xfrm flipV="1">
            <a:off x="3311590" y="2531506"/>
            <a:ext cx="260855" cy="1"/>
          </a:xfrm>
          <a:prstGeom prst="line">
            <a:avLst/>
          </a:prstGeom>
          <a:noFill/>
          <a:ln w="19050">
            <a:solidFill>
              <a:srgbClr val="FF9900"/>
            </a:solidFill>
            <a:round/>
            <a:headEnd/>
            <a:tailEnd/>
          </a:ln>
        </p:spPr>
      </p:cxnSp>
      <p:cxnSp>
        <p:nvCxnSpPr>
          <p:cNvPr id="69" name="肘形连接符 68"/>
          <p:cNvCxnSpPr>
            <a:stCxn id="63" idx="6"/>
            <a:endCxn id="62" idx="1"/>
          </p:cNvCxnSpPr>
          <p:nvPr/>
        </p:nvCxnSpPr>
        <p:spPr bwMode="auto">
          <a:xfrm>
            <a:off x="3776777" y="2273430"/>
            <a:ext cx="142053" cy="120943"/>
          </a:xfrm>
          <a:prstGeom prst="bentConnector3">
            <a:avLst/>
          </a:prstGeom>
          <a:solidFill>
            <a:schemeClr val="accent1"/>
          </a:solidFill>
          <a:ln w="19050" cap="flat" cmpd="sng" algn="ctr">
            <a:solidFill>
              <a:schemeClr val="tx1"/>
            </a:solidFill>
            <a:prstDash val="solid"/>
            <a:round/>
            <a:headEnd type="none" w="med" len="med"/>
            <a:tailEnd type="none" w="med" len="med"/>
          </a:ln>
          <a:effectLst/>
        </p:spPr>
      </p:cxnSp>
      <p:cxnSp>
        <p:nvCxnSpPr>
          <p:cNvPr id="70" name="肘形连接符 69"/>
          <p:cNvCxnSpPr>
            <a:stCxn id="66" idx="6"/>
            <a:endCxn id="62" idx="1"/>
          </p:cNvCxnSpPr>
          <p:nvPr/>
        </p:nvCxnSpPr>
        <p:spPr bwMode="auto">
          <a:xfrm flipV="1">
            <a:off x="3774586" y="2394373"/>
            <a:ext cx="144244" cy="137133"/>
          </a:xfrm>
          <a:prstGeom prst="bentConnector3">
            <a:avLst/>
          </a:prstGeom>
          <a:solidFill>
            <a:schemeClr val="accent1"/>
          </a:solidFill>
          <a:ln w="19050" cap="flat" cmpd="sng" algn="ctr">
            <a:solidFill>
              <a:schemeClr val="tx1"/>
            </a:solidFill>
            <a:prstDash val="solid"/>
            <a:round/>
            <a:headEnd type="none" w="med" len="med"/>
            <a:tailEnd type="none" w="med" len="med"/>
          </a:ln>
          <a:effectLst/>
        </p:spPr>
      </p:cxnSp>
      <p:sp>
        <p:nvSpPr>
          <p:cNvPr id="71" name="矩形 70"/>
          <p:cNvSpPr/>
          <p:nvPr/>
        </p:nvSpPr>
        <p:spPr>
          <a:xfrm>
            <a:off x="656122" y="1262462"/>
            <a:ext cx="3293897" cy="2018066"/>
          </a:xfrm>
          <a:prstGeom prst="rect">
            <a:avLst/>
          </a:prstGeom>
          <a:ln w="19050">
            <a:solidFill>
              <a:schemeClr val="tx1"/>
            </a:solidFill>
            <a:prstDash val="dash"/>
          </a:ln>
        </p:spPr>
        <p:txBody>
          <a:bodyPr wrap="square" rtlCol="0" anchor="ctr">
            <a:noAutofit/>
          </a:bodyPr>
          <a:lstStyle/>
          <a:p>
            <a:pPr marL="342900" indent="-342900" algn="ctr" fontAlgn="ctr">
              <a:buFont typeface="+mj-lt"/>
              <a:buAutoNum type="arabicPeriod"/>
            </a:pPr>
            <a:endParaRPr lang="en-US" altLang="zh-CN" sz="1800" dirty="0">
              <a:latin typeface="Huawei Sans" panose="020C0503030203020204" pitchFamily="34" charset="0"/>
              <a:cs typeface="Huawei Sans" panose="020C0503030203020204" pitchFamily="34" charset="0"/>
            </a:endParaRPr>
          </a:p>
        </p:txBody>
      </p:sp>
      <p:sp>
        <p:nvSpPr>
          <p:cNvPr id="72" name="Text Box 34"/>
          <p:cNvSpPr txBox="1">
            <a:spLocks noChangeArrowheads="1"/>
          </p:cNvSpPr>
          <p:nvPr/>
        </p:nvSpPr>
        <p:spPr bwMode="auto">
          <a:xfrm>
            <a:off x="1843754" y="1330717"/>
            <a:ext cx="1056608" cy="307760"/>
          </a:xfrm>
          <a:prstGeom prst="rect">
            <a:avLst/>
          </a:prstGeom>
          <a:noFill/>
          <a:ln w="9525" algn="ctr">
            <a:noFill/>
            <a:miter lim="800000"/>
            <a:headEnd/>
            <a:tailEnd/>
          </a:ln>
        </p:spPr>
        <p:txBody>
          <a:bodyPr wrap="square" lIns="91424" tIns="45712" rIns="91424" bIns="45712" anchor="ctr">
            <a:noAutofit/>
          </a:bodyPr>
          <a:lstStyle/>
          <a:p>
            <a:pPr algn="ctr" eaLnBrk="1" fontAlgn="ctr" hangingPunct="1"/>
            <a:r>
              <a:rPr kumimoji="1" lang="en-US" sz="1200" dirty="0">
                <a:latin typeface="Huawei Sans" panose="020C0503030203020204" pitchFamily="34" charset="0"/>
                <a:cs typeface="Huawei Sans" panose="020C0503030203020204" pitchFamily="34" charset="0"/>
              </a:rPr>
              <a:t>CO</a:t>
            </a:r>
          </a:p>
        </p:txBody>
      </p:sp>
      <p:sp>
        <p:nvSpPr>
          <p:cNvPr id="73" name="矩形 72"/>
          <p:cNvSpPr/>
          <p:nvPr/>
        </p:nvSpPr>
        <p:spPr>
          <a:xfrm>
            <a:off x="8068026" y="1262462"/>
            <a:ext cx="825438" cy="2018066"/>
          </a:xfrm>
          <a:prstGeom prst="rect">
            <a:avLst/>
          </a:prstGeom>
          <a:ln w="19050">
            <a:solidFill>
              <a:schemeClr val="tx1"/>
            </a:solidFill>
            <a:prstDash val="dash"/>
          </a:ln>
        </p:spPr>
        <p:txBody>
          <a:bodyPr wrap="square" rtlCol="0" anchor="ctr">
            <a:noAutofit/>
          </a:bodyPr>
          <a:lstStyle/>
          <a:p>
            <a:pPr marL="342900" indent="-342900" algn="ctr" fontAlgn="ctr">
              <a:buFont typeface="+mj-lt"/>
              <a:buAutoNum type="arabicPeriod"/>
            </a:pPr>
            <a:endParaRPr lang="en-US" altLang="zh-CN" sz="1800" dirty="0">
              <a:latin typeface="Huawei Sans" panose="020C0503030203020204" pitchFamily="34" charset="0"/>
              <a:cs typeface="Huawei Sans" panose="020C0503030203020204" pitchFamily="34" charset="0"/>
            </a:endParaRPr>
          </a:p>
        </p:txBody>
      </p:sp>
      <p:sp>
        <p:nvSpPr>
          <p:cNvPr id="74" name="Text Box 34"/>
          <p:cNvSpPr txBox="1">
            <a:spLocks noChangeArrowheads="1"/>
          </p:cNvSpPr>
          <p:nvPr/>
        </p:nvSpPr>
        <p:spPr bwMode="auto">
          <a:xfrm>
            <a:off x="7983484" y="1210524"/>
            <a:ext cx="979541" cy="954091"/>
          </a:xfrm>
          <a:prstGeom prst="rect">
            <a:avLst/>
          </a:prstGeom>
          <a:noFill/>
          <a:ln w="9525" algn="ctr">
            <a:noFill/>
            <a:miter lim="800000"/>
            <a:headEnd/>
            <a:tailEnd/>
          </a:ln>
        </p:spPr>
        <p:txBody>
          <a:bodyPr wrap="square" lIns="91424" tIns="45712" rIns="91424" bIns="45712" anchor="ctr">
            <a:noAutofit/>
          </a:bodyPr>
          <a:lstStyle/>
          <a:p>
            <a:pPr algn="ctr" eaLnBrk="1" fontAlgn="ctr" hangingPunct="1"/>
            <a:r>
              <a:rPr kumimoji="1" lang="en-US" sz="1200" dirty="0">
                <a:latin typeface="Huawei Sans" panose="020C0503030203020204" pitchFamily="34" charset="0"/>
                <a:cs typeface="Huawei Sans" panose="020C0503030203020204" pitchFamily="34" charset="0"/>
              </a:rPr>
              <a:t>Floor and weak-current well</a:t>
            </a:r>
          </a:p>
        </p:txBody>
      </p:sp>
      <p:sp>
        <p:nvSpPr>
          <p:cNvPr id="75" name="矩形 74"/>
          <p:cNvSpPr/>
          <p:nvPr/>
        </p:nvSpPr>
        <p:spPr>
          <a:xfrm>
            <a:off x="9006365" y="1262462"/>
            <a:ext cx="2344751" cy="2018066"/>
          </a:xfrm>
          <a:prstGeom prst="rect">
            <a:avLst/>
          </a:prstGeom>
          <a:ln w="19050">
            <a:solidFill>
              <a:schemeClr val="tx1"/>
            </a:solidFill>
            <a:prstDash val="dash"/>
          </a:ln>
        </p:spPr>
        <p:txBody>
          <a:bodyPr wrap="square" rtlCol="0" anchor="ctr">
            <a:noAutofit/>
          </a:bodyPr>
          <a:lstStyle/>
          <a:p>
            <a:pPr marL="342900" indent="-342900" algn="ctr" fontAlgn="ctr">
              <a:buFont typeface="+mj-lt"/>
              <a:buAutoNum type="arabicPeriod"/>
            </a:pPr>
            <a:endParaRPr lang="en-US" altLang="zh-CN" sz="1800" dirty="0">
              <a:latin typeface="Huawei Sans" panose="020C0503030203020204" pitchFamily="34" charset="0"/>
              <a:cs typeface="Huawei Sans" panose="020C0503030203020204" pitchFamily="34" charset="0"/>
            </a:endParaRPr>
          </a:p>
        </p:txBody>
      </p:sp>
      <p:sp>
        <p:nvSpPr>
          <p:cNvPr id="76" name="Text Box 34"/>
          <p:cNvSpPr txBox="1">
            <a:spLocks noChangeArrowheads="1"/>
          </p:cNvSpPr>
          <p:nvPr/>
        </p:nvSpPr>
        <p:spPr bwMode="auto">
          <a:xfrm>
            <a:off x="9064000" y="1058094"/>
            <a:ext cx="2293015" cy="738648"/>
          </a:xfrm>
          <a:prstGeom prst="rect">
            <a:avLst/>
          </a:prstGeom>
          <a:noFill/>
          <a:ln w="9525" algn="ctr">
            <a:noFill/>
            <a:miter lim="800000"/>
            <a:headEnd/>
            <a:tailEnd/>
          </a:ln>
        </p:spPr>
        <p:txBody>
          <a:bodyPr wrap="square" lIns="91424" tIns="45712" rIns="91424" bIns="45712" anchor="ctr">
            <a:noAutofit/>
          </a:bodyPr>
          <a:lstStyle/>
          <a:p>
            <a:pPr algn="ctr" eaLnBrk="1" fontAlgn="ctr" hangingPunct="1"/>
            <a:r>
              <a:rPr kumimoji="1" lang="pt-BR" sz="1200" dirty="0">
                <a:latin typeface="Huawei Sans" panose="020C0503030203020204" pitchFamily="34" charset="0"/>
                <a:cs typeface="Huawei Sans" panose="020C0503030203020204" pitchFamily="34" charset="0"/>
              </a:rPr>
              <a:t>Caixa de informações da ONU</a:t>
            </a:r>
            <a:endParaRPr kumimoji="1" lang="en-US" sz="1200" dirty="0">
              <a:latin typeface="Huawei Sans" panose="020C0503030203020204" pitchFamily="34" charset="0"/>
              <a:cs typeface="Huawei Sans" panose="020C0503030203020204" pitchFamily="34" charset="0"/>
            </a:endParaRPr>
          </a:p>
        </p:txBody>
      </p:sp>
      <p:sp>
        <p:nvSpPr>
          <p:cNvPr id="77" name="Text Box 34"/>
          <p:cNvSpPr txBox="1">
            <a:spLocks noChangeArrowheads="1"/>
          </p:cNvSpPr>
          <p:nvPr/>
        </p:nvSpPr>
        <p:spPr bwMode="auto">
          <a:xfrm>
            <a:off x="4887564" y="2559300"/>
            <a:ext cx="1253658" cy="830981"/>
          </a:xfrm>
          <a:prstGeom prst="rect">
            <a:avLst/>
          </a:prstGeom>
          <a:noFill/>
          <a:ln w="9525" algn="ctr">
            <a:noFill/>
            <a:miter lim="800000"/>
            <a:headEnd/>
            <a:tailEnd/>
          </a:ln>
        </p:spPr>
        <p:txBody>
          <a:bodyPr wrap="square" lIns="91424" tIns="45712" rIns="91424" bIns="45712" anchor="ctr">
            <a:noAutofit/>
          </a:bodyPr>
          <a:lstStyle/>
          <a:p>
            <a:pPr algn="ctr" eaLnBrk="1" fontAlgn="ctr" hangingPunct="1"/>
            <a:r>
              <a:rPr kumimoji="1" lang="pt-BR" sz="1200" dirty="0">
                <a:latin typeface="Huawei Sans" panose="020C0503030203020204" pitchFamily="34" charset="0"/>
                <a:cs typeface="Huawei Sans" panose="020C0503030203020204" pitchFamily="34" charset="0"/>
              </a:rPr>
              <a:t>Unidade de emenda e terminação</a:t>
            </a:r>
            <a:endParaRPr kumimoji="1" lang="en-US" sz="1200" dirty="0">
              <a:latin typeface="Huawei Sans" panose="020C0503030203020204" pitchFamily="34" charset="0"/>
              <a:cs typeface="Huawei Sans" panose="020C0503030203020204" pitchFamily="34" charset="0"/>
            </a:endParaRPr>
          </a:p>
        </p:txBody>
      </p:sp>
      <p:cxnSp>
        <p:nvCxnSpPr>
          <p:cNvPr id="78" name="肘形连接符 77"/>
          <p:cNvCxnSpPr>
            <a:stCxn id="62" idx="3"/>
            <a:endCxn id="80" idx="2"/>
          </p:cNvCxnSpPr>
          <p:nvPr/>
        </p:nvCxnSpPr>
        <p:spPr bwMode="auto">
          <a:xfrm flipV="1">
            <a:off x="4955293" y="2269926"/>
            <a:ext cx="143203" cy="124447"/>
          </a:xfrm>
          <a:prstGeom prst="bentConnector3">
            <a:avLst/>
          </a:prstGeom>
          <a:solidFill>
            <a:schemeClr val="accent1"/>
          </a:solidFill>
          <a:ln w="19050" cap="flat" cmpd="sng" algn="ctr">
            <a:solidFill>
              <a:schemeClr val="tx1"/>
            </a:solidFill>
            <a:prstDash val="solid"/>
            <a:round/>
            <a:headEnd type="none" w="med" len="med"/>
            <a:tailEnd type="none" w="med" len="med"/>
          </a:ln>
          <a:effectLst/>
        </p:spPr>
      </p:cxnSp>
      <p:cxnSp>
        <p:nvCxnSpPr>
          <p:cNvPr id="79" name="肘形连接符 78"/>
          <p:cNvCxnSpPr>
            <a:stCxn id="62" idx="3"/>
            <a:endCxn id="83" idx="2"/>
          </p:cNvCxnSpPr>
          <p:nvPr/>
        </p:nvCxnSpPr>
        <p:spPr bwMode="auto">
          <a:xfrm>
            <a:off x="4955293" y="2394373"/>
            <a:ext cx="141012" cy="133629"/>
          </a:xfrm>
          <a:prstGeom prst="bentConnector3">
            <a:avLst/>
          </a:prstGeom>
          <a:solidFill>
            <a:schemeClr val="accent1"/>
          </a:solidFill>
          <a:ln w="19050" cap="flat" cmpd="sng" algn="ctr">
            <a:solidFill>
              <a:schemeClr val="tx1"/>
            </a:solidFill>
            <a:prstDash val="solid"/>
            <a:round/>
            <a:headEnd type="none" w="med" len="med"/>
            <a:tailEnd type="none" w="med" len="med"/>
          </a:ln>
          <a:effectLst/>
        </p:spPr>
      </p:cxnSp>
      <p:sp>
        <p:nvSpPr>
          <p:cNvPr id="80" name="流程图: 汇总连接 79"/>
          <p:cNvSpPr/>
          <p:nvPr/>
        </p:nvSpPr>
        <p:spPr>
          <a:xfrm>
            <a:off x="5098496" y="2176926"/>
            <a:ext cx="202141" cy="186000"/>
          </a:xfrm>
          <a:prstGeom prst="flowChartSummingJunction">
            <a:avLst/>
          </a:prstGeom>
          <a:noFill/>
          <a:ln w="6350">
            <a:solidFill>
              <a:srgbClr val="007AC7"/>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800" fontAlgn="ctr"/>
            <a:endParaRPr lang="en-US" altLang="zh-CN" sz="1100" dirty="0">
              <a:latin typeface="Huawei Sans" panose="020C0503030203020204" pitchFamily="34" charset="0"/>
            </a:endParaRPr>
          </a:p>
        </p:txBody>
      </p:sp>
      <p:sp>
        <p:nvSpPr>
          <p:cNvPr id="81" name="矩形 80"/>
          <p:cNvSpPr/>
          <p:nvPr/>
        </p:nvSpPr>
        <p:spPr>
          <a:xfrm>
            <a:off x="5384265" y="2085261"/>
            <a:ext cx="80135" cy="369332"/>
          </a:xfrm>
          <a:prstGeom prst="rect">
            <a:avLst/>
          </a:prstGeom>
          <a:solidFill>
            <a:srgbClr val="FF9900"/>
          </a:solidFill>
          <a:ln w="6350">
            <a:solidFill>
              <a:srgbClr val="FF9900"/>
            </a:solidFill>
          </a:ln>
        </p:spPr>
        <p:txBody>
          <a:bodyPr wrap="square" rtlCol="0" anchor="ctr">
            <a:noAutofit/>
          </a:bodyPr>
          <a:lstStyle/>
          <a:p>
            <a:pPr marL="342900" indent="-342900" algn="ctr" fontAlgn="ctr">
              <a:buFont typeface="+mj-lt"/>
              <a:buAutoNum type="arabicPeriod"/>
            </a:pPr>
            <a:endParaRPr lang="en-US" altLang="zh-CN" sz="1800" dirty="0">
              <a:latin typeface="Huawei Sans" panose="020C0503030203020204" pitchFamily="34" charset="0"/>
              <a:cs typeface="Huawei Sans" panose="020C0503030203020204" pitchFamily="34" charset="0"/>
            </a:endParaRPr>
          </a:p>
        </p:txBody>
      </p:sp>
      <p:cxnSp>
        <p:nvCxnSpPr>
          <p:cNvPr id="82" name="直接连接符 81"/>
          <p:cNvCxnSpPr>
            <a:stCxn id="81" idx="1"/>
            <a:endCxn id="80" idx="6"/>
          </p:cNvCxnSpPr>
          <p:nvPr/>
        </p:nvCxnSpPr>
        <p:spPr bwMode="auto">
          <a:xfrm flipH="1" flipV="1">
            <a:off x="5300637" y="2269926"/>
            <a:ext cx="83628" cy="1"/>
          </a:xfrm>
          <a:prstGeom prst="line">
            <a:avLst/>
          </a:prstGeom>
          <a:noFill/>
          <a:ln w="19050">
            <a:solidFill>
              <a:srgbClr val="FF9900"/>
            </a:solidFill>
            <a:round/>
            <a:headEnd/>
            <a:tailEnd/>
          </a:ln>
        </p:spPr>
      </p:cxnSp>
      <p:sp>
        <p:nvSpPr>
          <p:cNvPr id="83" name="流程图: 汇总连接 82"/>
          <p:cNvSpPr/>
          <p:nvPr/>
        </p:nvSpPr>
        <p:spPr>
          <a:xfrm>
            <a:off x="5096305" y="2435002"/>
            <a:ext cx="202141" cy="186000"/>
          </a:xfrm>
          <a:prstGeom prst="flowChartSummingJunction">
            <a:avLst/>
          </a:prstGeom>
          <a:noFill/>
          <a:ln w="6350">
            <a:solidFill>
              <a:srgbClr val="007AC7"/>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800" fontAlgn="ctr"/>
            <a:endParaRPr lang="en-US" altLang="zh-CN" sz="1100" dirty="0">
              <a:latin typeface="Huawei Sans" panose="020C0503030203020204" pitchFamily="34" charset="0"/>
            </a:endParaRPr>
          </a:p>
        </p:txBody>
      </p:sp>
      <p:sp>
        <p:nvSpPr>
          <p:cNvPr id="84" name="矩形 83"/>
          <p:cNvSpPr/>
          <p:nvPr/>
        </p:nvSpPr>
        <p:spPr>
          <a:xfrm>
            <a:off x="5382074" y="2343337"/>
            <a:ext cx="80135" cy="369332"/>
          </a:xfrm>
          <a:prstGeom prst="rect">
            <a:avLst/>
          </a:prstGeom>
          <a:solidFill>
            <a:srgbClr val="FF9900"/>
          </a:solidFill>
          <a:ln w="6350">
            <a:solidFill>
              <a:srgbClr val="FF9900"/>
            </a:solidFill>
          </a:ln>
        </p:spPr>
        <p:txBody>
          <a:bodyPr wrap="square" rtlCol="0" anchor="ctr">
            <a:noAutofit/>
          </a:bodyPr>
          <a:lstStyle/>
          <a:p>
            <a:pPr marL="342900" indent="-342900" algn="ctr" fontAlgn="ctr">
              <a:buFont typeface="+mj-lt"/>
              <a:buAutoNum type="arabicPeriod"/>
            </a:pPr>
            <a:endParaRPr lang="en-US" altLang="zh-CN" sz="1800" dirty="0">
              <a:latin typeface="Huawei Sans" panose="020C0503030203020204" pitchFamily="34" charset="0"/>
              <a:cs typeface="Huawei Sans" panose="020C0503030203020204" pitchFamily="34" charset="0"/>
            </a:endParaRPr>
          </a:p>
        </p:txBody>
      </p:sp>
      <p:cxnSp>
        <p:nvCxnSpPr>
          <p:cNvPr id="85" name="直接连接符 84"/>
          <p:cNvCxnSpPr>
            <a:stCxn id="84" idx="1"/>
            <a:endCxn id="83" idx="6"/>
          </p:cNvCxnSpPr>
          <p:nvPr/>
        </p:nvCxnSpPr>
        <p:spPr bwMode="auto">
          <a:xfrm flipH="1" flipV="1">
            <a:off x="5298446" y="2528002"/>
            <a:ext cx="83628" cy="1"/>
          </a:xfrm>
          <a:prstGeom prst="line">
            <a:avLst/>
          </a:prstGeom>
          <a:noFill/>
          <a:ln w="19050">
            <a:solidFill>
              <a:srgbClr val="FF9900"/>
            </a:solidFill>
            <a:round/>
            <a:headEnd/>
            <a:tailEnd/>
          </a:ln>
        </p:spPr>
      </p:cxnSp>
      <p:cxnSp>
        <p:nvCxnSpPr>
          <p:cNvPr id="86" name="直接连接符 85"/>
          <p:cNvCxnSpPr>
            <a:stCxn id="90" idx="3"/>
            <a:endCxn id="89" idx="3"/>
          </p:cNvCxnSpPr>
          <p:nvPr/>
        </p:nvCxnSpPr>
        <p:spPr bwMode="auto">
          <a:xfrm>
            <a:off x="5863456" y="2420248"/>
            <a:ext cx="121257" cy="0"/>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87" name="直接连接符 86"/>
          <p:cNvCxnSpPr/>
          <p:nvPr/>
        </p:nvCxnSpPr>
        <p:spPr bwMode="auto">
          <a:xfrm flipV="1">
            <a:off x="6362384" y="2238939"/>
            <a:ext cx="395379" cy="165642"/>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88" name="直接连接符 87"/>
          <p:cNvCxnSpPr/>
          <p:nvPr/>
        </p:nvCxnSpPr>
        <p:spPr bwMode="auto">
          <a:xfrm>
            <a:off x="6362384" y="2404578"/>
            <a:ext cx="401648" cy="182300"/>
          </a:xfrm>
          <a:prstGeom prst="line">
            <a:avLst/>
          </a:prstGeom>
          <a:solidFill>
            <a:schemeClr val="accent1"/>
          </a:solidFill>
          <a:ln w="19050" cap="flat" cmpd="sng" algn="ctr">
            <a:solidFill>
              <a:schemeClr val="tx1"/>
            </a:solidFill>
            <a:prstDash val="solid"/>
            <a:round/>
            <a:headEnd type="none" w="med" len="med"/>
            <a:tailEnd type="none" w="med" len="med"/>
          </a:ln>
          <a:effectLst/>
        </p:spPr>
      </p:cxnSp>
      <p:pic>
        <p:nvPicPr>
          <p:cNvPr id="89" name="图片 88"/>
          <p:cNvPicPr>
            <a:picLocks noChangeAspect="1"/>
          </p:cNvPicPr>
          <p:nvPr/>
        </p:nvPicPr>
        <p:blipFill>
          <a:blip r:embed="rId14" cstate="print"/>
          <a:stretch>
            <a:fillRect/>
          </a:stretch>
        </p:blipFill>
        <p:spPr>
          <a:xfrm flipH="1">
            <a:off x="5984713" y="2143908"/>
            <a:ext cx="503893" cy="552680"/>
          </a:xfrm>
          <a:prstGeom prst="rect">
            <a:avLst/>
          </a:prstGeom>
        </p:spPr>
      </p:pic>
      <p:pic>
        <p:nvPicPr>
          <p:cNvPr id="90" name="图片 89"/>
          <p:cNvPicPr>
            <a:picLocks noChangeAspect="1"/>
          </p:cNvPicPr>
          <p:nvPr/>
        </p:nvPicPr>
        <p:blipFill>
          <a:blip r:embed="rId15"/>
          <a:stretch>
            <a:fillRect/>
          </a:stretch>
        </p:blipFill>
        <p:spPr>
          <a:xfrm>
            <a:off x="5463564" y="2145820"/>
            <a:ext cx="399892" cy="548856"/>
          </a:xfrm>
          <a:prstGeom prst="rect">
            <a:avLst/>
          </a:prstGeom>
        </p:spPr>
      </p:pic>
      <p:pic>
        <p:nvPicPr>
          <p:cNvPr id="91" name="图片 90"/>
          <p:cNvPicPr>
            <a:picLocks noChangeAspect="1"/>
          </p:cNvPicPr>
          <p:nvPr/>
        </p:nvPicPr>
        <p:blipFill>
          <a:blip r:embed="rId15"/>
          <a:stretch>
            <a:fillRect/>
          </a:stretch>
        </p:blipFill>
        <p:spPr>
          <a:xfrm>
            <a:off x="2845814" y="2145820"/>
            <a:ext cx="399892" cy="548856"/>
          </a:xfrm>
          <a:prstGeom prst="rect">
            <a:avLst/>
          </a:prstGeom>
        </p:spPr>
      </p:pic>
      <p:pic>
        <p:nvPicPr>
          <p:cNvPr id="92" name="图片 91"/>
          <p:cNvPicPr>
            <a:picLocks noChangeAspect="1"/>
          </p:cNvPicPr>
          <p:nvPr/>
        </p:nvPicPr>
        <p:blipFill>
          <a:blip r:embed="rId15"/>
          <a:stretch>
            <a:fillRect/>
          </a:stretch>
        </p:blipFill>
        <p:spPr>
          <a:xfrm>
            <a:off x="6746998" y="2145820"/>
            <a:ext cx="399892" cy="548856"/>
          </a:xfrm>
          <a:prstGeom prst="rect">
            <a:avLst/>
          </a:prstGeom>
        </p:spPr>
      </p:pic>
      <p:cxnSp>
        <p:nvCxnSpPr>
          <p:cNvPr id="93" name="直接连接符 92"/>
          <p:cNvCxnSpPr>
            <a:stCxn id="89" idx="1"/>
            <a:endCxn id="92" idx="1"/>
          </p:cNvCxnSpPr>
          <p:nvPr/>
        </p:nvCxnSpPr>
        <p:spPr bwMode="auto">
          <a:xfrm>
            <a:off x="6488606" y="2420248"/>
            <a:ext cx="258392" cy="0"/>
          </a:xfrm>
          <a:prstGeom prst="line">
            <a:avLst/>
          </a:prstGeom>
          <a:solidFill>
            <a:schemeClr val="accent1"/>
          </a:solidFill>
          <a:ln w="19050" cap="flat" cmpd="sng" algn="ctr">
            <a:solidFill>
              <a:schemeClr val="tx1"/>
            </a:solidFill>
            <a:prstDash val="solid"/>
            <a:round/>
            <a:headEnd type="none" w="med" len="med"/>
            <a:tailEnd type="none" w="med" len="med"/>
          </a:ln>
          <a:effectLst/>
        </p:spPr>
      </p:cxnSp>
      <p:sp>
        <p:nvSpPr>
          <p:cNvPr id="94" name="Text Box 34"/>
          <p:cNvSpPr txBox="1">
            <a:spLocks noChangeArrowheads="1"/>
          </p:cNvSpPr>
          <p:nvPr/>
        </p:nvSpPr>
        <p:spPr bwMode="auto">
          <a:xfrm>
            <a:off x="6540262" y="2580650"/>
            <a:ext cx="1250693" cy="830981"/>
          </a:xfrm>
          <a:prstGeom prst="rect">
            <a:avLst/>
          </a:prstGeom>
          <a:noFill/>
          <a:ln w="9525" algn="ctr">
            <a:noFill/>
            <a:miter lim="800000"/>
            <a:headEnd/>
            <a:tailEnd/>
          </a:ln>
        </p:spPr>
        <p:txBody>
          <a:bodyPr wrap="square" lIns="91424" tIns="45712" rIns="91424" bIns="45712" anchor="ctr">
            <a:noAutofit/>
          </a:bodyPr>
          <a:lstStyle/>
          <a:p>
            <a:pPr algn="ctr" eaLnBrk="1" fontAlgn="ctr" hangingPunct="1"/>
            <a:r>
              <a:rPr kumimoji="1" lang="pt-BR" sz="1200" dirty="0">
                <a:latin typeface="Huawei Sans" panose="020C0503030203020204" pitchFamily="34" charset="0"/>
                <a:cs typeface="Huawei Sans" panose="020C0503030203020204" pitchFamily="34" charset="0"/>
              </a:rPr>
              <a:t>Unidade de emenda e terminação</a:t>
            </a:r>
            <a:endParaRPr kumimoji="1" lang="en-US" sz="1200" dirty="0">
              <a:latin typeface="Huawei Sans" panose="020C0503030203020204" pitchFamily="34" charset="0"/>
              <a:cs typeface="Huawei Sans" panose="020C0503030203020204" pitchFamily="34" charset="0"/>
            </a:endParaRPr>
          </a:p>
        </p:txBody>
      </p:sp>
      <p:sp>
        <p:nvSpPr>
          <p:cNvPr id="95" name="矩形 94"/>
          <p:cNvSpPr/>
          <p:nvPr/>
        </p:nvSpPr>
        <p:spPr>
          <a:xfrm>
            <a:off x="4028199" y="1262462"/>
            <a:ext cx="790504" cy="2018066"/>
          </a:xfrm>
          <a:prstGeom prst="rect">
            <a:avLst/>
          </a:prstGeom>
          <a:ln w="19050">
            <a:solidFill>
              <a:schemeClr val="tx1"/>
            </a:solidFill>
            <a:prstDash val="dash"/>
          </a:ln>
        </p:spPr>
        <p:txBody>
          <a:bodyPr wrap="square" rtlCol="0" anchor="ctr">
            <a:noAutofit/>
          </a:bodyPr>
          <a:lstStyle/>
          <a:p>
            <a:pPr marL="342900" indent="-342900" algn="ctr" fontAlgn="ctr">
              <a:buFont typeface="+mj-lt"/>
              <a:buAutoNum type="arabicPeriod"/>
            </a:pPr>
            <a:endParaRPr lang="en-US" altLang="zh-CN" sz="1800" dirty="0">
              <a:latin typeface="Huawei Sans" panose="020C0503030203020204" pitchFamily="34" charset="0"/>
              <a:cs typeface="Huawei Sans" panose="020C0503030203020204" pitchFamily="34" charset="0"/>
            </a:endParaRPr>
          </a:p>
        </p:txBody>
      </p:sp>
      <p:sp>
        <p:nvSpPr>
          <p:cNvPr id="96" name="Text Box 34"/>
          <p:cNvSpPr txBox="1">
            <a:spLocks noChangeArrowheads="1"/>
          </p:cNvSpPr>
          <p:nvPr/>
        </p:nvSpPr>
        <p:spPr bwMode="auto">
          <a:xfrm>
            <a:off x="3927524" y="1210523"/>
            <a:ext cx="979541" cy="738648"/>
          </a:xfrm>
          <a:prstGeom prst="rect">
            <a:avLst/>
          </a:prstGeom>
          <a:noFill/>
          <a:ln w="9525" algn="ctr">
            <a:noFill/>
            <a:miter lim="800000"/>
            <a:headEnd/>
            <a:tailEnd/>
          </a:ln>
        </p:spPr>
        <p:txBody>
          <a:bodyPr wrap="square" lIns="91424" tIns="45712" rIns="91424" bIns="45712" anchor="ctr">
            <a:noAutofit/>
          </a:bodyPr>
          <a:lstStyle/>
          <a:p>
            <a:pPr algn="ctr" eaLnBrk="1" fontAlgn="ctr" hangingPunct="1"/>
            <a:r>
              <a:rPr kumimoji="1" lang="en-US" sz="1200" dirty="0">
                <a:latin typeface="Huawei Sans" panose="020C0503030203020204" pitchFamily="34" charset="0"/>
                <a:cs typeface="Huawei Sans" panose="020C0503030203020204" pitchFamily="34" charset="0"/>
              </a:rPr>
              <a:t>Weak-current well</a:t>
            </a:r>
          </a:p>
        </p:txBody>
      </p:sp>
      <p:sp>
        <p:nvSpPr>
          <p:cNvPr id="97" name="矩形 96"/>
          <p:cNvSpPr/>
          <p:nvPr/>
        </p:nvSpPr>
        <p:spPr>
          <a:xfrm>
            <a:off x="4900701" y="1262462"/>
            <a:ext cx="3053944" cy="2018066"/>
          </a:xfrm>
          <a:prstGeom prst="rect">
            <a:avLst/>
          </a:prstGeom>
          <a:ln w="19050">
            <a:solidFill>
              <a:schemeClr val="tx1"/>
            </a:solidFill>
            <a:prstDash val="dash"/>
          </a:ln>
        </p:spPr>
        <p:txBody>
          <a:bodyPr wrap="square" rtlCol="0" anchor="ctr">
            <a:noAutofit/>
          </a:bodyPr>
          <a:lstStyle/>
          <a:p>
            <a:pPr marL="342900" indent="-342900" algn="ctr" fontAlgn="ctr">
              <a:buFont typeface="+mj-lt"/>
              <a:buAutoNum type="arabicPeriod"/>
            </a:pPr>
            <a:endParaRPr lang="en-US" altLang="zh-CN" sz="1800" dirty="0">
              <a:latin typeface="Huawei Sans" panose="020C0503030203020204" pitchFamily="34" charset="0"/>
              <a:cs typeface="Huawei Sans" panose="020C0503030203020204" pitchFamily="34" charset="0"/>
            </a:endParaRPr>
          </a:p>
        </p:txBody>
      </p:sp>
      <p:sp>
        <p:nvSpPr>
          <p:cNvPr id="98" name="Text Box 34"/>
          <p:cNvSpPr txBox="1">
            <a:spLocks noChangeArrowheads="1"/>
          </p:cNvSpPr>
          <p:nvPr/>
        </p:nvSpPr>
        <p:spPr bwMode="auto">
          <a:xfrm>
            <a:off x="5296842" y="1066867"/>
            <a:ext cx="2293015" cy="738648"/>
          </a:xfrm>
          <a:prstGeom prst="rect">
            <a:avLst/>
          </a:prstGeom>
          <a:noFill/>
          <a:ln w="9525" algn="ctr">
            <a:noFill/>
            <a:miter lim="800000"/>
            <a:headEnd/>
            <a:tailEnd/>
          </a:ln>
        </p:spPr>
        <p:txBody>
          <a:bodyPr wrap="square" lIns="91424" tIns="45712" rIns="91424" bIns="45712" anchor="ctr">
            <a:noAutofit/>
          </a:bodyPr>
          <a:lstStyle/>
          <a:p>
            <a:pPr algn="ctr" eaLnBrk="1" fontAlgn="ctr" hangingPunct="1"/>
            <a:r>
              <a:rPr kumimoji="1" lang="pt-BR" sz="1200" dirty="0">
                <a:latin typeface="Huawei Sans" panose="020C0503030203020204" pitchFamily="34" charset="0"/>
                <a:cs typeface="Huawei Sans" panose="020C0503030203020204" pitchFamily="34" charset="0"/>
              </a:rPr>
              <a:t>Ponto de acesso do usuário</a:t>
            </a:r>
            <a:endParaRPr kumimoji="1" lang="en-US" sz="1200" dirty="0">
              <a:latin typeface="Huawei Sans" panose="020C0503030203020204" pitchFamily="34" charset="0"/>
              <a:cs typeface="Huawei Sans" panose="020C0503030203020204" pitchFamily="34" charset="0"/>
            </a:endParaRPr>
          </a:p>
        </p:txBody>
      </p:sp>
      <p:cxnSp>
        <p:nvCxnSpPr>
          <p:cNvPr id="99" name="肘形连接符 98"/>
          <p:cNvCxnSpPr>
            <a:stCxn id="90" idx="0"/>
          </p:cNvCxnSpPr>
          <p:nvPr/>
        </p:nvCxnSpPr>
        <p:spPr bwMode="auto">
          <a:xfrm rot="5400000" flipH="1" flipV="1">
            <a:off x="5714846" y="1743898"/>
            <a:ext cx="350586" cy="453259"/>
          </a:xfrm>
          <a:prstGeom prst="bentConnector2">
            <a:avLst/>
          </a:prstGeom>
          <a:solidFill>
            <a:srgbClr val="FF9900"/>
          </a:solidFill>
          <a:ln w="76200">
            <a:solidFill>
              <a:srgbClr val="FF9900"/>
            </a:solidFill>
          </a:ln>
        </p:spPr>
      </p:cxnSp>
      <p:sp>
        <p:nvSpPr>
          <p:cNvPr id="100" name="Text Box 34"/>
          <p:cNvSpPr txBox="1">
            <a:spLocks noChangeArrowheads="1"/>
          </p:cNvSpPr>
          <p:nvPr/>
        </p:nvSpPr>
        <p:spPr bwMode="auto">
          <a:xfrm>
            <a:off x="6001520" y="1569031"/>
            <a:ext cx="1879137" cy="646315"/>
          </a:xfrm>
          <a:prstGeom prst="rect">
            <a:avLst/>
          </a:prstGeom>
          <a:noFill/>
          <a:ln w="9525" algn="ctr">
            <a:noFill/>
            <a:miter lim="800000"/>
            <a:headEnd/>
            <a:tailEnd/>
          </a:ln>
        </p:spPr>
        <p:txBody>
          <a:bodyPr wrap="square" lIns="91424" tIns="45712" rIns="91424" bIns="45712">
            <a:noAutofit/>
          </a:bodyPr>
          <a:lstStyle/>
          <a:p>
            <a:pPr algn="ctr" eaLnBrk="1" fontAlgn="ctr" hangingPunct="1"/>
            <a:r>
              <a:rPr kumimoji="1" lang="pt-BR" sz="1200" dirty="0">
                <a:latin typeface="Huawei Sans" panose="020C0503030203020204" pitchFamily="34" charset="0"/>
                <a:cs typeface="Huawei Sans" panose="020C0503030203020204" pitchFamily="34" charset="0"/>
              </a:rPr>
              <a:t>Diretamente conectado a outros andares</a:t>
            </a:r>
            <a:endParaRPr kumimoji="1" lang="en-US" sz="1200" dirty="0">
              <a:latin typeface="Huawei Sans" panose="020C0503030203020204" pitchFamily="34" charset="0"/>
              <a:cs typeface="Huawei Sans" panose="020C0503030203020204" pitchFamily="34" charset="0"/>
            </a:endParaRPr>
          </a:p>
        </p:txBody>
      </p:sp>
      <p:cxnSp>
        <p:nvCxnSpPr>
          <p:cNvPr id="101" name="直接连接符 100"/>
          <p:cNvCxnSpPr/>
          <p:nvPr/>
        </p:nvCxnSpPr>
        <p:spPr bwMode="auto">
          <a:xfrm>
            <a:off x="2006347" y="4748723"/>
            <a:ext cx="309320" cy="0"/>
          </a:xfrm>
          <a:prstGeom prst="line">
            <a:avLst/>
          </a:prstGeom>
          <a:solidFill>
            <a:srgbClr val="FF9900"/>
          </a:solidFill>
          <a:ln w="76200">
            <a:solidFill>
              <a:srgbClr val="FF9900"/>
            </a:solidFill>
          </a:ln>
        </p:spPr>
      </p:cxnSp>
      <p:sp>
        <p:nvSpPr>
          <p:cNvPr id="102" name="Text Box 34"/>
          <p:cNvSpPr txBox="1">
            <a:spLocks noChangeArrowheads="1"/>
          </p:cNvSpPr>
          <p:nvPr/>
        </p:nvSpPr>
        <p:spPr bwMode="auto">
          <a:xfrm>
            <a:off x="2306757" y="4517899"/>
            <a:ext cx="1022355" cy="461649"/>
          </a:xfrm>
          <a:prstGeom prst="rect">
            <a:avLst/>
          </a:prstGeom>
          <a:noFill/>
          <a:ln w="9525" algn="ctr">
            <a:noFill/>
            <a:miter lim="800000"/>
            <a:headEnd/>
            <a:tailEnd/>
          </a:ln>
        </p:spPr>
        <p:txBody>
          <a:bodyPr wrap="square" lIns="91424" tIns="45712" rIns="91424" bIns="45712" anchor="ctr">
            <a:noAutofit/>
          </a:bodyPr>
          <a:lstStyle/>
          <a:p>
            <a:pPr eaLnBrk="1" fontAlgn="ctr" hangingPunct="1"/>
            <a:r>
              <a:rPr kumimoji="1" lang="en-US" sz="1200" dirty="0">
                <a:latin typeface="Huawei Sans" panose="020C0503030203020204" pitchFamily="34" charset="0"/>
                <a:cs typeface="Huawei Sans" panose="020C0503030203020204" pitchFamily="34" charset="0"/>
              </a:rPr>
              <a:t>Cabo de </a:t>
            </a:r>
            <a:r>
              <a:rPr kumimoji="1" lang="en-US" sz="1200" dirty="0" err="1">
                <a:latin typeface="Huawei Sans" panose="020C0503030203020204" pitchFamily="34" charset="0"/>
                <a:cs typeface="Huawei Sans" panose="020C0503030203020204" pitchFamily="34" charset="0"/>
              </a:rPr>
              <a:t>distribuição</a:t>
            </a:r>
            <a:endParaRPr kumimoji="1" lang="en-US" sz="1200" dirty="0">
              <a:latin typeface="Huawei Sans" panose="020C0503030203020204" pitchFamily="34" charset="0"/>
              <a:cs typeface="Huawei Sans" panose="020C0503030203020204" pitchFamily="34" charset="0"/>
            </a:endParaRPr>
          </a:p>
        </p:txBody>
      </p:sp>
      <p:pic>
        <p:nvPicPr>
          <p:cNvPr id="103" name="图片 102"/>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4096889" y="3528218"/>
            <a:ext cx="1174617" cy="723655"/>
          </a:xfrm>
          <a:prstGeom prst="rect">
            <a:avLst/>
          </a:prstGeom>
          <a:noFill/>
          <a:ln>
            <a:noFill/>
          </a:ln>
        </p:spPr>
      </p:pic>
      <p:pic>
        <p:nvPicPr>
          <p:cNvPr id="104" name="Picture 9"/>
          <p:cNvPicPr>
            <a:picLocks noChangeAspect="1" noChangeArrowheads="1"/>
          </p:cNvPicPr>
          <p:nvPr>
            <p:custDataLst>
              <p:tags r:id="rId3"/>
            </p:custDataLst>
          </p:nvPr>
        </p:nvPicPr>
        <p:blipFill>
          <a:blip r:embed="rId17">
            <a:extLst>
              <a:ext uri="{28A0092B-C50C-407E-A947-70E740481C1C}">
                <a14:useLocalDpi xmlns:a14="http://schemas.microsoft.com/office/drawing/2010/main" val="0"/>
              </a:ext>
            </a:extLst>
          </a:blip>
          <a:srcRect/>
          <a:stretch>
            <a:fillRect/>
          </a:stretch>
        </p:blipFill>
        <p:spPr bwMode="auto">
          <a:xfrm>
            <a:off x="5876044" y="3390187"/>
            <a:ext cx="1145031" cy="999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028569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wrap="square">
            <a:noAutofit/>
          </a:bodyPr>
          <a:lstStyle/>
          <a:p>
            <a:r>
              <a:rPr lang="pt-BR" dirty="0">
                <a:latin typeface="Huawei Sans" panose="020C0503030203020204" pitchFamily="34" charset="0"/>
              </a:rPr>
              <a:t>Compreensão gradual de </a:t>
            </a:r>
            <a:r>
              <a:rPr lang="pt-BR" dirty="0" err="1">
                <a:latin typeface="Huawei Sans" panose="020C0503030203020204" pitchFamily="34" charset="0"/>
              </a:rPr>
              <a:t>ODNs</a:t>
            </a:r>
            <a:r>
              <a:rPr lang="pt-BR" dirty="0">
                <a:latin typeface="Huawei Sans" panose="020C0503030203020204" pitchFamily="34" charset="0"/>
              </a:rPr>
              <a:t> mais complexas </a:t>
            </a:r>
            <a:r>
              <a:rPr lang="en-US" dirty="0">
                <a:latin typeface="Huawei Sans" panose="020C0503030203020204" pitchFamily="34" charset="0"/>
              </a:rPr>
              <a:t>(4)</a:t>
            </a:r>
          </a:p>
        </p:txBody>
      </p:sp>
      <p:sp>
        <p:nvSpPr>
          <p:cNvPr id="4" name="矩形 3"/>
          <p:cNvSpPr/>
          <p:nvPr/>
        </p:nvSpPr>
        <p:spPr>
          <a:xfrm>
            <a:off x="8054788" y="4871137"/>
            <a:ext cx="905633" cy="276999"/>
          </a:xfrm>
          <a:prstGeom prst="rect">
            <a:avLst/>
          </a:prstGeom>
        </p:spPr>
        <p:txBody>
          <a:bodyPr wrap="square" anchor="ctr">
            <a:noAutofit/>
          </a:bodyPr>
          <a:lstStyle/>
          <a:p>
            <a:pPr algn="ctr" fontAlgn="ctr"/>
            <a:r>
              <a:rPr lang="en-US" sz="1200" dirty="0">
                <a:solidFill>
                  <a:srgbClr val="231F20"/>
                </a:solidFill>
                <a:latin typeface="Huawei Sans" panose="020C0503030203020204" pitchFamily="34" charset="0"/>
              </a:rPr>
              <a:t>Ponto de </a:t>
            </a:r>
            <a:r>
              <a:rPr lang="en-US" sz="1200" dirty="0" err="1">
                <a:solidFill>
                  <a:srgbClr val="231F20"/>
                </a:solidFill>
                <a:latin typeface="Huawei Sans" panose="020C0503030203020204" pitchFamily="34" charset="0"/>
              </a:rPr>
              <a:t>emenda</a:t>
            </a:r>
            <a:endParaRPr lang="en-US" sz="1200" dirty="0">
              <a:solidFill>
                <a:srgbClr val="231F20"/>
              </a:solidFill>
              <a:latin typeface="Huawei Sans" panose="020C0503030203020204" pitchFamily="34" charset="0"/>
            </a:endParaRPr>
          </a:p>
        </p:txBody>
      </p:sp>
      <p:sp>
        <p:nvSpPr>
          <p:cNvPr id="5" name="矩形 4"/>
          <p:cNvSpPr/>
          <p:nvPr/>
        </p:nvSpPr>
        <p:spPr>
          <a:xfrm>
            <a:off x="9080731" y="4871137"/>
            <a:ext cx="969844" cy="276999"/>
          </a:xfrm>
          <a:prstGeom prst="rect">
            <a:avLst/>
          </a:prstGeom>
        </p:spPr>
        <p:txBody>
          <a:bodyPr wrap="square" anchor="ctr">
            <a:noAutofit/>
          </a:bodyPr>
          <a:lstStyle/>
          <a:p>
            <a:pPr algn="ctr" fontAlgn="ctr"/>
            <a:r>
              <a:rPr lang="en-US" sz="1200" dirty="0" err="1">
                <a:solidFill>
                  <a:srgbClr val="231F20"/>
                </a:solidFill>
                <a:latin typeface="Huawei Sans" panose="020C0503030203020204" pitchFamily="34" charset="0"/>
              </a:rPr>
              <a:t>Adaptador</a:t>
            </a:r>
            <a:r>
              <a:rPr lang="en-US" sz="1200" dirty="0">
                <a:solidFill>
                  <a:srgbClr val="231F20"/>
                </a:solidFill>
                <a:latin typeface="Huawei Sans" panose="020C0503030203020204" pitchFamily="34" charset="0"/>
              </a:rPr>
              <a:t> de </a:t>
            </a:r>
            <a:r>
              <a:rPr lang="en-US" sz="1200" dirty="0" err="1">
                <a:solidFill>
                  <a:srgbClr val="231F20"/>
                </a:solidFill>
                <a:latin typeface="Huawei Sans" panose="020C0503030203020204" pitchFamily="34" charset="0"/>
              </a:rPr>
              <a:t>energia</a:t>
            </a:r>
            <a:endParaRPr lang="en-US" sz="1200" dirty="0">
              <a:solidFill>
                <a:srgbClr val="231F20"/>
              </a:solidFill>
              <a:latin typeface="Huawei Sans" panose="020C0503030203020204" pitchFamily="34" charset="0"/>
            </a:endParaRPr>
          </a:p>
        </p:txBody>
      </p:sp>
      <p:sp>
        <p:nvSpPr>
          <p:cNvPr id="6" name="流程图: 汇总连接 5"/>
          <p:cNvSpPr/>
          <p:nvPr/>
        </p:nvSpPr>
        <p:spPr>
          <a:xfrm>
            <a:off x="7932044" y="4918290"/>
            <a:ext cx="176844" cy="182692"/>
          </a:xfrm>
          <a:prstGeom prst="flowChartSummingJunction">
            <a:avLst/>
          </a:prstGeom>
          <a:noFill/>
          <a:ln w="6350">
            <a:solidFill>
              <a:srgbClr val="007AC7"/>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800" fontAlgn="ctr"/>
            <a:endParaRPr lang="en-US" altLang="zh-CN" sz="1200" dirty="0">
              <a:latin typeface="Huawei Sans" panose="020C0503030203020204" pitchFamily="34" charset="0"/>
            </a:endParaRPr>
          </a:p>
        </p:txBody>
      </p:sp>
      <p:grpSp>
        <p:nvGrpSpPr>
          <p:cNvPr id="7" name="组合 6"/>
          <p:cNvGrpSpPr/>
          <p:nvPr/>
        </p:nvGrpSpPr>
        <p:grpSpPr>
          <a:xfrm>
            <a:off x="8888929" y="4872127"/>
            <a:ext cx="222915" cy="275019"/>
            <a:chOff x="6397414" y="2531533"/>
            <a:chExt cx="159172" cy="143934"/>
          </a:xfrm>
        </p:grpSpPr>
        <p:sp>
          <p:nvSpPr>
            <p:cNvPr id="8" name="流程图: 过程 7"/>
            <p:cNvSpPr/>
            <p:nvPr/>
          </p:nvSpPr>
          <p:spPr>
            <a:xfrm>
              <a:off x="6397414" y="2578364"/>
              <a:ext cx="45719" cy="50271"/>
            </a:xfrm>
            <a:prstGeom prst="flowChartProcess">
              <a:avLst/>
            </a:prstGeom>
            <a:noFill/>
            <a:ln w="6350">
              <a:solidFill>
                <a:srgbClr val="007AC7"/>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endParaRPr lang="en-US" altLang="zh-CN" sz="1200" dirty="0">
                <a:latin typeface="Huawei Sans" panose="020C0503030203020204" pitchFamily="34" charset="0"/>
              </a:endParaRPr>
            </a:p>
          </p:txBody>
        </p:sp>
        <p:sp>
          <p:nvSpPr>
            <p:cNvPr id="9" name="流程图: 过程 8"/>
            <p:cNvSpPr/>
            <p:nvPr/>
          </p:nvSpPr>
          <p:spPr>
            <a:xfrm>
              <a:off x="6443133" y="2531533"/>
              <a:ext cx="67734" cy="143934"/>
            </a:xfrm>
            <a:prstGeom prst="flowChartProcess">
              <a:avLst/>
            </a:prstGeom>
            <a:noFill/>
            <a:ln w="6350">
              <a:solidFill>
                <a:srgbClr val="007AC7"/>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endParaRPr lang="en-US" altLang="zh-CN" sz="1200" dirty="0">
                <a:latin typeface="Huawei Sans" panose="020C0503030203020204" pitchFamily="34" charset="0"/>
              </a:endParaRPr>
            </a:p>
          </p:txBody>
        </p:sp>
        <p:sp>
          <p:nvSpPr>
            <p:cNvPr id="10" name="流程图: 过程 9"/>
            <p:cNvSpPr/>
            <p:nvPr/>
          </p:nvSpPr>
          <p:spPr>
            <a:xfrm>
              <a:off x="6510867" y="2578363"/>
              <a:ext cx="45719" cy="50271"/>
            </a:xfrm>
            <a:prstGeom prst="flowChartProcess">
              <a:avLst/>
            </a:prstGeom>
            <a:noFill/>
            <a:ln w="6350">
              <a:solidFill>
                <a:srgbClr val="007AC7"/>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endParaRPr lang="en-US" altLang="zh-CN" sz="1200" dirty="0">
                <a:latin typeface="Huawei Sans" panose="020C0503030203020204" pitchFamily="34" charset="0"/>
              </a:endParaRPr>
            </a:p>
          </p:txBody>
        </p:sp>
      </p:grpSp>
      <p:cxnSp>
        <p:nvCxnSpPr>
          <p:cNvPr id="11" name="直接连接符 10"/>
          <p:cNvCxnSpPr/>
          <p:nvPr/>
        </p:nvCxnSpPr>
        <p:spPr bwMode="auto">
          <a:xfrm>
            <a:off x="4117915" y="5009636"/>
            <a:ext cx="309320" cy="0"/>
          </a:xfrm>
          <a:prstGeom prst="line">
            <a:avLst/>
          </a:prstGeom>
          <a:solidFill>
            <a:schemeClr val="accent1"/>
          </a:solidFill>
          <a:ln w="57150" cap="flat" cmpd="sng" algn="ctr">
            <a:solidFill>
              <a:schemeClr val="tx1"/>
            </a:solidFill>
            <a:prstDash val="solid"/>
            <a:round/>
            <a:headEnd type="none" w="med" len="med"/>
            <a:tailEnd type="none" w="med" len="med"/>
          </a:ln>
          <a:effectLst/>
        </p:spPr>
      </p:cxnSp>
      <p:sp>
        <p:nvSpPr>
          <p:cNvPr id="12" name="Text Box 34"/>
          <p:cNvSpPr txBox="1">
            <a:spLocks noChangeArrowheads="1"/>
          </p:cNvSpPr>
          <p:nvPr/>
        </p:nvSpPr>
        <p:spPr bwMode="auto">
          <a:xfrm>
            <a:off x="4479186" y="4778812"/>
            <a:ext cx="821772" cy="461649"/>
          </a:xfrm>
          <a:prstGeom prst="rect">
            <a:avLst/>
          </a:prstGeom>
          <a:noFill/>
          <a:ln w="9525" algn="ctr">
            <a:noFill/>
            <a:miter lim="800000"/>
            <a:headEnd/>
            <a:tailEnd/>
          </a:ln>
        </p:spPr>
        <p:txBody>
          <a:bodyPr wrap="square" lIns="91424" tIns="45712" rIns="91424" bIns="45712" anchor="ctr">
            <a:noAutofit/>
          </a:bodyPr>
          <a:lstStyle/>
          <a:p>
            <a:pPr algn="ctr" eaLnBrk="1" fontAlgn="ctr" hangingPunct="1"/>
            <a:r>
              <a:rPr kumimoji="1" lang="en-US" sz="1200" dirty="0">
                <a:latin typeface="Huawei Sans" panose="020C0503030203020204" pitchFamily="34" charset="0"/>
                <a:cs typeface="Huawei Sans" panose="020C0503030203020204" pitchFamily="34" charset="0"/>
              </a:rPr>
              <a:t>Cabo Drop/</a:t>
            </a:r>
          </a:p>
          <a:p>
            <a:pPr algn="ctr" eaLnBrk="1" fontAlgn="ctr" hangingPunct="1"/>
            <a:r>
              <a:rPr kumimoji="1" lang="en-US" sz="1200" dirty="0" err="1">
                <a:latin typeface="Huawei Sans" panose="020C0503030203020204" pitchFamily="34" charset="0"/>
                <a:cs typeface="Huawei Sans" panose="020C0503030203020204" pitchFamily="34" charset="0"/>
              </a:rPr>
              <a:t>Acesso</a:t>
            </a:r>
            <a:endParaRPr kumimoji="1" lang="en-US" sz="1200" dirty="0">
              <a:latin typeface="Huawei Sans" panose="020C0503030203020204" pitchFamily="34" charset="0"/>
              <a:cs typeface="Huawei Sans" panose="020C0503030203020204" pitchFamily="34" charset="0"/>
            </a:endParaRPr>
          </a:p>
        </p:txBody>
      </p:sp>
      <p:cxnSp>
        <p:nvCxnSpPr>
          <p:cNvPr id="13" name="直接连接符 12"/>
          <p:cNvCxnSpPr/>
          <p:nvPr/>
        </p:nvCxnSpPr>
        <p:spPr bwMode="auto">
          <a:xfrm>
            <a:off x="5192607" y="5009636"/>
            <a:ext cx="257064" cy="0"/>
          </a:xfrm>
          <a:prstGeom prst="line">
            <a:avLst/>
          </a:prstGeom>
          <a:noFill/>
          <a:ln w="19050">
            <a:solidFill>
              <a:srgbClr val="FF9900"/>
            </a:solidFill>
            <a:round/>
            <a:headEnd/>
            <a:tailEnd/>
          </a:ln>
        </p:spPr>
      </p:cxnSp>
      <p:sp>
        <p:nvSpPr>
          <p:cNvPr id="14" name="Text Box 34"/>
          <p:cNvSpPr txBox="1">
            <a:spLocks noChangeArrowheads="1"/>
          </p:cNvSpPr>
          <p:nvPr/>
        </p:nvSpPr>
        <p:spPr bwMode="auto">
          <a:xfrm>
            <a:off x="5402369" y="4778812"/>
            <a:ext cx="846388" cy="461649"/>
          </a:xfrm>
          <a:prstGeom prst="rect">
            <a:avLst/>
          </a:prstGeom>
          <a:noFill/>
          <a:ln w="9525" algn="ctr">
            <a:noFill/>
            <a:miter lim="800000"/>
            <a:headEnd/>
            <a:tailEnd/>
          </a:ln>
        </p:spPr>
        <p:txBody>
          <a:bodyPr wrap="square" lIns="91424" tIns="45712" rIns="91424" bIns="45712" anchor="ctr">
            <a:noAutofit/>
          </a:bodyPr>
          <a:lstStyle/>
          <a:p>
            <a:pPr algn="ctr" eaLnBrk="1" fontAlgn="ctr" hangingPunct="1"/>
            <a:r>
              <a:rPr kumimoji="1" lang="en-US" sz="1200" dirty="0">
                <a:latin typeface="Huawei Sans" panose="020C0503030203020204" pitchFamily="34" charset="0"/>
                <a:cs typeface="Huawei Sans" panose="020C0503030203020204" pitchFamily="34" charset="0"/>
              </a:rPr>
              <a:t>Patch cord</a:t>
            </a:r>
          </a:p>
        </p:txBody>
      </p:sp>
      <p:sp>
        <p:nvSpPr>
          <p:cNvPr id="15" name="Text Box 34"/>
          <p:cNvSpPr txBox="1">
            <a:spLocks noChangeArrowheads="1"/>
          </p:cNvSpPr>
          <p:nvPr/>
        </p:nvSpPr>
        <p:spPr bwMode="auto">
          <a:xfrm>
            <a:off x="6310818" y="4871145"/>
            <a:ext cx="846388" cy="276983"/>
          </a:xfrm>
          <a:prstGeom prst="rect">
            <a:avLst/>
          </a:prstGeom>
          <a:noFill/>
          <a:ln w="9525" algn="ctr">
            <a:noFill/>
            <a:miter lim="800000"/>
            <a:headEnd/>
            <a:tailEnd/>
          </a:ln>
        </p:spPr>
        <p:txBody>
          <a:bodyPr wrap="square" lIns="91424" tIns="45712" rIns="91424" bIns="45712" anchor="ctr">
            <a:noAutofit/>
          </a:bodyPr>
          <a:lstStyle/>
          <a:p>
            <a:pPr algn="ctr" eaLnBrk="1" fontAlgn="ctr" hangingPunct="1"/>
            <a:r>
              <a:rPr kumimoji="1" lang="en-US" sz="1200" dirty="0">
                <a:latin typeface="Huawei Sans" panose="020C0503030203020204" pitchFamily="34" charset="0"/>
                <a:cs typeface="Huawei Sans" panose="020C0503030203020204" pitchFamily="34" charset="0"/>
              </a:rPr>
              <a:t>Pigtail</a:t>
            </a:r>
          </a:p>
        </p:txBody>
      </p:sp>
      <p:grpSp>
        <p:nvGrpSpPr>
          <p:cNvPr id="16" name="组合 15"/>
          <p:cNvGrpSpPr/>
          <p:nvPr/>
        </p:nvGrpSpPr>
        <p:grpSpPr>
          <a:xfrm>
            <a:off x="6160759" y="4986777"/>
            <a:ext cx="265962" cy="45719"/>
            <a:chOff x="9061862" y="1030647"/>
            <a:chExt cx="231665" cy="35848"/>
          </a:xfrm>
        </p:grpSpPr>
        <p:cxnSp>
          <p:nvCxnSpPr>
            <p:cNvPr id="17" name="直接连接符 16"/>
            <p:cNvCxnSpPr/>
            <p:nvPr/>
          </p:nvCxnSpPr>
          <p:spPr bwMode="auto">
            <a:xfrm>
              <a:off x="9061862" y="1048538"/>
              <a:ext cx="218348" cy="0"/>
            </a:xfrm>
            <a:prstGeom prst="line">
              <a:avLst/>
            </a:prstGeom>
            <a:noFill/>
            <a:ln w="19050">
              <a:solidFill>
                <a:srgbClr val="FF9900"/>
              </a:solidFill>
              <a:round/>
              <a:headEnd/>
              <a:tailEnd/>
            </a:ln>
          </p:spPr>
        </p:cxnSp>
        <p:sp>
          <p:nvSpPr>
            <p:cNvPr id="18" name="矩形 17"/>
            <p:cNvSpPr/>
            <p:nvPr/>
          </p:nvSpPr>
          <p:spPr>
            <a:xfrm>
              <a:off x="9232461" y="1030647"/>
              <a:ext cx="61066" cy="35848"/>
            </a:xfrm>
            <a:prstGeom prst="rect">
              <a:avLst/>
            </a:prstGeom>
            <a:solidFill>
              <a:srgbClr val="FF9900"/>
            </a:solidFill>
            <a:ln w="6350">
              <a:solidFill>
                <a:srgbClr val="FF9900"/>
              </a:solidFill>
            </a:ln>
          </p:spPr>
          <p:txBody>
            <a:bodyPr wrap="square" rtlCol="0" anchor="ctr">
              <a:noAutofit/>
            </a:bodyPr>
            <a:lstStyle/>
            <a:p>
              <a:pPr marL="342900" indent="-342900" algn="ctr" fontAlgn="ctr">
                <a:buFont typeface="+mj-lt"/>
                <a:buAutoNum type="arabicPeriod"/>
              </a:pPr>
              <a:endParaRPr lang="en-US" altLang="zh-CN" sz="1200" dirty="0">
                <a:latin typeface="Huawei Sans" panose="020C0503030203020204" pitchFamily="34" charset="0"/>
                <a:cs typeface="Huawei Sans" panose="020C0503030203020204" pitchFamily="34" charset="0"/>
              </a:endParaRPr>
            </a:p>
          </p:txBody>
        </p:sp>
      </p:grpSp>
      <p:cxnSp>
        <p:nvCxnSpPr>
          <p:cNvPr id="19" name="直接连接符 18"/>
          <p:cNvCxnSpPr/>
          <p:nvPr/>
        </p:nvCxnSpPr>
        <p:spPr bwMode="auto">
          <a:xfrm>
            <a:off x="7064024" y="5009636"/>
            <a:ext cx="272202" cy="0"/>
          </a:xfrm>
          <a:prstGeom prst="line">
            <a:avLst/>
          </a:prstGeom>
          <a:solidFill>
            <a:schemeClr val="accent1"/>
          </a:solidFill>
          <a:ln w="19050" cap="flat" cmpd="sng" algn="ctr">
            <a:solidFill>
              <a:schemeClr val="tx1"/>
            </a:solidFill>
            <a:prstDash val="solid"/>
            <a:round/>
            <a:headEnd type="none" w="med" len="med"/>
            <a:tailEnd type="none" w="med" len="med"/>
          </a:ln>
          <a:effectLst/>
        </p:spPr>
      </p:cxnSp>
      <p:sp>
        <p:nvSpPr>
          <p:cNvPr id="20" name="Text Box 34"/>
          <p:cNvSpPr txBox="1">
            <a:spLocks noChangeArrowheads="1"/>
          </p:cNvSpPr>
          <p:nvPr/>
        </p:nvSpPr>
        <p:spPr bwMode="auto">
          <a:xfrm>
            <a:off x="7270695" y="4871145"/>
            <a:ext cx="578805" cy="276983"/>
          </a:xfrm>
          <a:prstGeom prst="rect">
            <a:avLst/>
          </a:prstGeom>
          <a:noFill/>
          <a:ln w="9525" algn="ctr">
            <a:noFill/>
            <a:miter lim="800000"/>
            <a:headEnd/>
            <a:tailEnd/>
          </a:ln>
        </p:spPr>
        <p:txBody>
          <a:bodyPr wrap="square" lIns="91424" tIns="45712" rIns="91424" bIns="45712" anchor="ctr">
            <a:noAutofit/>
          </a:bodyPr>
          <a:lstStyle/>
          <a:p>
            <a:pPr algn="ctr" eaLnBrk="1" fontAlgn="ctr" hangingPunct="1"/>
            <a:r>
              <a:rPr kumimoji="1" lang="en-US" sz="1200" dirty="0" err="1">
                <a:latin typeface="Huawei Sans" panose="020C0503030203020204" pitchFamily="34" charset="0"/>
                <a:cs typeface="Huawei Sans" panose="020C0503030203020204" pitchFamily="34" charset="0"/>
              </a:rPr>
              <a:t>Fibra</a:t>
            </a:r>
            <a:endParaRPr kumimoji="1" lang="en-US" sz="1200" dirty="0">
              <a:latin typeface="Huawei Sans" panose="020C0503030203020204" pitchFamily="34" charset="0"/>
              <a:cs typeface="Huawei Sans" panose="020C0503030203020204" pitchFamily="34" charset="0"/>
            </a:endParaRPr>
          </a:p>
        </p:txBody>
      </p:sp>
      <p:sp>
        <p:nvSpPr>
          <p:cNvPr id="21" name="TextBox 18"/>
          <p:cNvSpPr txBox="1"/>
          <p:nvPr/>
        </p:nvSpPr>
        <p:spPr>
          <a:xfrm>
            <a:off x="451877" y="5261048"/>
            <a:ext cx="11306175" cy="791277"/>
          </a:xfrm>
          <a:prstGeom prst="rect">
            <a:avLst/>
          </a:prstGeom>
          <a:noFill/>
        </p:spPr>
        <p:txBody>
          <a:bodyPr wrap="square" rtlCol="0">
            <a:noAutofit/>
          </a:bodyPr>
          <a:lstStyle/>
          <a:p>
            <a:pPr marL="285750" indent="-285750" algn="just" fontAlgn="ctr">
              <a:spcBef>
                <a:spcPts val="0"/>
              </a:spcBef>
              <a:spcAft>
                <a:spcPts val="0"/>
              </a:spcAft>
              <a:buFont typeface="Arial" panose="020B0604020202020204" pitchFamily="34" charset="0"/>
              <a:buChar char="•"/>
            </a:pPr>
            <a:r>
              <a:rPr lang="pt-BR" sz="1400" dirty="0" err="1">
                <a:latin typeface="Huawei Sans" panose="020C0503030203020204" pitchFamily="34" charset="0"/>
                <a:cs typeface="Huawei Sans" panose="020C0503030203020204" pitchFamily="34" charset="0"/>
              </a:rPr>
              <a:t>ODNs</a:t>
            </a:r>
            <a:r>
              <a:rPr lang="pt-BR" sz="1400" dirty="0">
                <a:latin typeface="Huawei Sans" panose="020C0503030203020204" pitchFamily="34" charset="0"/>
                <a:cs typeface="Huawei Sans" panose="020C0503030203020204" pitchFamily="34" charset="0"/>
              </a:rPr>
              <a:t> em grandes campi e cenários de FTTH: A OLT e o ODF do tipo gabinete compartilham a mesma sala de equipamentos. Os cabos alimentadores são implantados da sala de equipamentos do CO até o ponto de distribuição óptica/ponto de agregação de informações. O ponto de distribuição óptica/ponto de agregação de informações se ramifica e distribui cabos ópticos para cada área</a:t>
            </a:r>
            <a:r>
              <a:rPr lang="en-US" sz="1400" dirty="0">
                <a:latin typeface="Huawei Sans" panose="020C0503030203020204" pitchFamily="34" charset="0"/>
                <a:cs typeface="Huawei Sans" panose="020C0503030203020204" pitchFamily="34" charset="0"/>
              </a:rPr>
              <a:t>.</a:t>
            </a:r>
          </a:p>
        </p:txBody>
      </p:sp>
      <p:sp>
        <p:nvSpPr>
          <p:cNvPr id="22" name="Text Box 34"/>
          <p:cNvSpPr txBox="1">
            <a:spLocks noChangeArrowheads="1"/>
          </p:cNvSpPr>
          <p:nvPr/>
        </p:nvSpPr>
        <p:spPr bwMode="auto">
          <a:xfrm>
            <a:off x="7334812" y="2907131"/>
            <a:ext cx="984600" cy="461649"/>
          </a:xfrm>
          <a:prstGeom prst="rect">
            <a:avLst/>
          </a:prstGeom>
          <a:noFill/>
          <a:ln w="9525" algn="ctr">
            <a:noFill/>
            <a:miter lim="800000"/>
            <a:headEnd/>
            <a:tailEnd/>
          </a:ln>
        </p:spPr>
        <p:txBody>
          <a:bodyPr wrap="square" lIns="91424" tIns="45712" rIns="91424" bIns="45712" anchor="ctr">
            <a:noAutofit/>
          </a:bodyPr>
          <a:lstStyle/>
          <a:p>
            <a:pPr algn="ctr" eaLnBrk="1" fontAlgn="ctr" hangingPunct="1"/>
            <a:r>
              <a:rPr kumimoji="1" lang="en-US" sz="1200" dirty="0">
                <a:latin typeface="Huawei Sans" panose="020C0503030203020204" pitchFamily="34" charset="0"/>
                <a:cs typeface="Huawei Sans" panose="020C0503030203020204" pitchFamily="34" charset="0"/>
              </a:rPr>
              <a:t>Divisor </a:t>
            </a:r>
            <a:r>
              <a:rPr kumimoji="1" lang="en-US" sz="1200" dirty="0" err="1">
                <a:latin typeface="Huawei Sans" panose="020C0503030203020204" pitchFamily="34" charset="0"/>
                <a:cs typeface="Huawei Sans" panose="020C0503030203020204" pitchFamily="34" charset="0"/>
              </a:rPr>
              <a:t>óptico</a:t>
            </a:r>
            <a:endParaRPr kumimoji="1" lang="en-US" sz="1200" dirty="0">
              <a:latin typeface="Huawei Sans" panose="020C0503030203020204" pitchFamily="34" charset="0"/>
              <a:cs typeface="Huawei Sans" panose="020C0503030203020204" pitchFamily="34" charset="0"/>
            </a:endParaRPr>
          </a:p>
        </p:txBody>
      </p:sp>
      <p:sp>
        <p:nvSpPr>
          <p:cNvPr id="23" name="文本框 22"/>
          <p:cNvSpPr txBox="1"/>
          <p:nvPr/>
        </p:nvSpPr>
        <p:spPr bwMode="auto">
          <a:xfrm>
            <a:off x="861069" y="3112308"/>
            <a:ext cx="487247" cy="285614"/>
          </a:xfrm>
          <a:prstGeom prst="rect">
            <a:avLst/>
          </a:prstGeom>
          <a:noFill/>
          <a:ln w="9525">
            <a:noFill/>
            <a:miter lim="800000"/>
            <a:headEnd/>
            <a:tailEnd/>
          </a:ln>
        </p:spPr>
        <p:txBody>
          <a:bodyPr wrap="square" lIns="99980" tIns="49986" rIns="99980" bIns="49986" rtlCol="0" anchor="ctr">
            <a:noAutofit/>
          </a:bodyPr>
          <a:lstStyle/>
          <a:p>
            <a:pPr algn="ctr" defTabSz="1001649" eaLnBrk="0" fontAlgn="ctr" hangingPunct="0"/>
            <a:r>
              <a:rPr lang="en-US" sz="1200" dirty="0">
                <a:latin typeface="Huawei Sans" panose="020C0503030203020204" pitchFamily="34" charset="0"/>
                <a:cs typeface="Huawei Sans" panose="020C0503030203020204" pitchFamily="34" charset="0"/>
              </a:rPr>
              <a:t>OLT</a:t>
            </a:r>
          </a:p>
        </p:txBody>
      </p:sp>
      <p:sp>
        <p:nvSpPr>
          <p:cNvPr id="24" name="文本框 23"/>
          <p:cNvSpPr txBox="1"/>
          <p:nvPr/>
        </p:nvSpPr>
        <p:spPr bwMode="auto">
          <a:xfrm>
            <a:off x="10785290" y="2975448"/>
            <a:ext cx="551367" cy="285614"/>
          </a:xfrm>
          <a:prstGeom prst="rect">
            <a:avLst/>
          </a:prstGeom>
          <a:noFill/>
          <a:ln w="9525">
            <a:noFill/>
            <a:miter lim="800000"/>
            <a:headEnd/>
            <a:tailEnd/>
          </a:ln>
        </p:spPr>
        <p:txBody>
          <a:bodyPr wrap="square" lIns="99980" tIns="49986" rIns="99980" bIns="49986" rtlCol="0" anchor="ctr">
            <a:noAutofit/>
          </a:bodyPr>
          <a:lstStyle/>
          <a:p>
            <a:pPr algn="ctr" defTabSz="1001649" eaLnBrk="0" fontAlgn="ctr" hangingPunct="0"/>
            <a:r>
              <a:rPr lang="en-US" sz="1200" dirty="0">
                <a:latin typeface="Huawei Sans" panose="020C0503030203020204" pitchFamily="34" charset="0"/>
                <a:cs typeface="Huawei Sans" panose="020C0503030203020204" pitchFamily="34" charset="0"/>
              </a:rPr>
              <a:t>ONU</a:t>
            </a:r>
          </a:p>
        </p:txBody>
      </p:sp>
      <p:pic>
        <p:nvPicPr>
          <p:cNvPr id="25" name="图片 24"/>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718961" y="3799708"/>
            <a:ext cx="976832" cy="752521"/>
          </a:xfrm>
          <a:prstGeom prst="rect">
            <a:avLst/>
          </a:prstGeom>
        </p:spPr>
      </p:pic>
      <p:pic>
        <p:nvPicPr>
          <p:cNvPr id="26" name="Picture 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509009" y="3804391"/>
            <a:ext cx="915583" cy="743154"/>
          </a:xfrm>
          <a:prstGeom prst="rect">
            <a:avLst/>
          </a:prstGeom>
          <a:ln>
            <a:noFill/>
          </a:ln>
        </p:spPr>
      </p:pic>
      <p:pic>
        <p:nvPicPr>
          <p:cNvPr id="27" name="图片 26"/>
          <p:cNvPicPr>
            <a:picLocks noChangeAspect="1"/>
          </p:cNvPicPr>
          <p:nvPr/>
        </p:nvPicPr>
        <p:blipFill>
          <a:blip r:embed="rId8" cstate="print"/>
          <a:stretch>
            <a:fillRect/>
          </a:stretch>
        </p:blipFill>
        <p:spPr>
          <a:xfrm>
            <a:off x="770445" y="2163937"/>
            <a:ext cx="697510" cy="1016073"/>
          </a:xfrm>
          <a:prstGeom prst="rect">
            <a:avLst/>
          </a:prstGeom>
        </p:spPr>
      </p:pic>
      <p:pic>
        <p:nvPicPr>
          <p:cNvPr id="28" name="图片 27"/>
          <p:cNvPicPr>
            <a:picLocks noChangeAspect="1"/>
          </p:cNvPicPr>
          <p:nvPr/>
        </p:nvPicPr>
        <p:blipFill>
          <a:blip r:embed="rId9" cstate="print"/>
          <a:stretch>
            <a:fillRect/>
          </a:stretch>
        </p:blipFill>
        <p:spPr>
          <a:xfrm>
            <a:off x="10708094" y="2435656"/>
            <a:ext cx="716498" cy="472635"/>
          </a:xfrm>
          <a:prstGeom prst="rect">
            <a:avLst/>
          </a:prstGeom>
        </p:spPr>
      </p:pic>
      <p:cxnSp>
        <p:nvCxnSpPr>
          <p:cNvPr id="29" name="直接连接符 28"/>
          <p:cNvCxnSpPr>
            <a:stCxn id="27" idx="3"/>
            <a:endCxn id="88" idx="1"/>
          </p:cNvCxnSpPr>
          <p:nvPr/>
        </p:nvCxnSpPr>
        <p:spPr bwMode="auto">
          <a:xfrm flipV="1">
            <a:off x="1467955" y="2671973"/>
            <a:ext cx="168673" cy="1"/>
          </a:xfrm>
          <a:prstGeom prst="line">
            <a:avLst/>
          </a:prstGeom>
          <a:noFill/>
          <a:ln w="19050">
            <a:solidFill>
              <a:srgbClr val="FF9900"/>
            </a:solidFill>
            <a:round/>
            <a:headEnd/>
            <a:tailEnd/>
          </a:ln>
        </p:spPr>
      </p:cxnSp>
      <p:sp>
        <p:nvSpPr>
          <p:cNvPr id="30" name="Text Box 34"/>
          <p:cNvSpPr txBox="1">
            <a:spLocks noChangeArrowheads="1"/>
          </p:cNvSpPr>
          <p:nvPr/>
        </p:nvSpPr>
        <p:spPr bwMode="auto">
          <a:xfrm>
            <a:off x="1493663" y="3097770"/>
            <a:ext cx="759793" cy="276983"/>
          </a:xfrm>
          <a:prstGeom prst="rect">
            <a:avLst/>
          </a:prstGeom>
          <a:noFill/>
          <a:ln w="9525" algn="ctr">
            <a:noFill/>
            <a:miter lim="800000"/>
            <a:headEnd/>
            <a:tailEnd/>
          </a:ln>
        </p:spPr>
        <p:txBody>
          <a:bodyPr wrap="square" lIns="91424" tIns="45712" rIns="91424" bIns="45712" anchor="ctr">
            <a:noAutofit/>
          </a:bodyPr>
          <a:lstStyle/>
          <a:p>
            <a:pPr algn="ctr" eaLnBrk="1" fontAlgn="ctr" hangingPunct="1"/>
            <a:r>
              <a:rPr kumimoji="1" lang="en-US" sz="1200" dirty="0">
                <a:latin typeface="Huawei Sans" panose="020C0503030203020204" pitchFamily="34" charset="0"/>
                <a:cs typeface="Huawei Sans" panose="020C0503030203020204" pitchFamily="34" charset="0"/>
              </a:rPr>
              <a:t>ODF</a:t>
            </a:r>
          </a:p>
        </p:txBody>
      </p:sp>
      <p:sp>
        <p:nvSpPr>
          <p:cNvPr id="31" name="流程图: 汇总连接 30"/>
          <p:cNvSpPr/>
          <p:nvPr/>
        </p:nvSpPr>
        <p:spPr>
          <a:xfrm>
            <a:off x="8726483" y="2439705"/>
            <a:ext cx="202141" cy="186000"/>
          </a:xfrm>
          <a:prstGeom prst="flowChartSummingJunction">
            <a:avLst/>
          </a:prstGeom>
          <a:noFill/>
          <a:ln w="6350">
            <a:solidFill>
              <a:srgbClr val="007AC7"/>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800" fontAlgn="ctr"/>
            <a:endParaRPr lang="en-US" altLang="zh-CN" sz="1100" dirty="0">
              <a:latin typeface="Huawei Sans" panose="020C0503030203020204" pitchFamily="34" charset="0"/>
            </a:endParaRPr>
          </a:p>
        </p:txBody>
      </p:sp>
      <p:sp>
        <p:nvSpPr>
          <p:cNvPr id="32" name="矩形 31"/>
          <p:cNvSpPr/>
          <p:nvPr/>
        </p:nvSpPr>
        <p:spPr>
          <a:xfrm>
            <a:off x="8574844" y="2348040"/>
            <a:ext cx="80135" cy="369332"/>
          </a:xfrm>
          <a:prstGeom prst="rect">
            <a:avLst/>
          </a:prstGeom>
          <a:solidFill>
            <a:srgbClr val="FF9900"/>
          </a:solidFill>
          <a:ln w="6350">
            <a:solidFill>
              <a:srgbClr val="FF9900"/>
            </a:solidFill>
          </a:ln>
        </p:spPr>
        <p:txBody>
          <a:bodyPr wrap="square" rtlCol="0" anchor="ctr">
            <a:noAutofit/>
          </a:bodyPr>
          <a:lstStyle/>
          <a:p>
            <a:pPr marL="342900" indent="-342900" algn="ctr" fontAlgn="ctr">
              <a:buFont typeface="+mj-lt"/>
              <a:buAutoNum type="arabicPeriod"/>
            </a:pPr>
            <a:endParaRPr lang="en-US" altLang="zh-CN" sz="1800" dirty="0">
              <a:latin typeface="Huawei Sans" panose="020C0503030203020204" pitchFamily="34" charset="0"/>
              <a:cs typeface="Huawei Sans" panose="020C0503030203020204" pitchFamily="34" charset="0"/>
            </a:endParaRPr>
          </a:p>
        </p:txBody>
      </p:sp>
      <p:cxnSp>
        <p:nvCxnSpPr>
          <p:cNvPr id="33" name="直接连接符 32"/>
          <p:cNvCxnSpPr>
            <a:stCxn id="32" idx="3"/>
            <a:endCxn id="31" idx="2"/>
          </p:cNvCxnSpPr>
          <p:nvPr/>
        </p:nvCxnSpPr>
        <p:spPr bwMode="auto">
          <a:xfrm flipV="1">
            <a:off x="8654979" y="2532705"/>
            <a:ext cx="71504" cy="1"/>
          </a:xfrm>
          <a:prstGeom prst="line">
            <a:avLst/>
          </a:prstGeom>
          <a:noFill/>
          <a:ln w="19050">
            <a:solidFill>
              <a:srgbClr val="FF9900"/>
            </a:solidFill>
            <a:round/>
            <a:headEnd/>
            <a:tailEnd/>
          </a:ln>
        </p:spPr>
      </p:cxnSp>
      <p:sp>
        <p:nvSpPr>
          <p:cNvPr id="34" name="流程图: 汇总连接 33"/>
          <p:cNvSpPr/>
          <p:nvPr/>
        </p:nvSpPr>
        <p:spPr>
          <a:xfrm>
            <a:off x="8724292" y="2697781"/>
            <a:ext cx="202141" cy="186000"/>
          </a:xfrm>
          <a:prstGeom prst="flowChartSummingJunction">
            <a:avLst/>
          </a:prstGeom>
          <a:noFill/>
          <a:ln w="6350">
            <a:solidFill>
              <a:srgbClr val="007AC7"/>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800" fontAlgn="ctr"/>
            <a:endParaRPr lang="en-US" altLang="zh-CN" sz="1100" dirty="0">
              <a:latin typeface="Huawei Sans" panose="020C0503030203020204" pitchFamily="34" charset="0"/>
            </a:endParaRPr>
          </a:p>
        </p:txBody>
      </p:sp>
      <p:sp>
        <p:nvSpPr>
          <p:cNvPr id="35" name="矩形 34"/>
          <p:cNvSpPr/>
          <p:nvPr/>
        </p:nvSpPr>
        <p:spPr>
          <a:xfrm>
            <a:off x="8572653" y="2606116"/>
            <a:ext cx="80135" cy="369332"/>
          </a:xfrm>
          <a:prstGeom prst="rect">
            <a:avLst/>
          </a:prstGeom>
          <a:solidFill>
            <a:srgbClr val="FF9900"/>
          </a:solidFill>
          <a:ln w="6350">
            <a:solidFill>
              <a:srgbClr val="FF9900"/>
            </a:solidFill>
          </a:ln>
        </p:spPr>
        <p:txBody>
          <a:bodyPr wrap="square" rtlCol="0" anchor="ctr">
            <a:noAutofit/>
          </a:bodyPr>
          <a:lstStyle/>
          <a:p>
            <a:pPr marL="342900" indent="-342900" algn="ctr" fontAlgn="ctr">
              <a:buFont typeface="+mj-lt"/>
              <a:buAutoNum type="arabicPeriod"/>
            </a:pPr>
            <a:endParaRPr lang="en-US" altLang="zh-CN" sz="1800" dirty="0">
              <a:latin typeface="Huawei Sans" panose="020C0503030203020204" pitchFamily="34" charset="0"/>
              <a:cs typeface="Huawei Sans" panose="020C0503030203020204" pitchFamily="34" charset="0"/>
            </a:endParaRPr>
          </a:p>
        </p:txBody>
      </p:sp>
      <p:cxnSp>
        <p:nvCxnSpPr>
          <p:cNvPr id="36" name="直接连接符 35"/>
          <p:cNvCxnSpPr>
            <a:stCxn id="35" idx="3"/>
            <a:endCxn id="34" idx="2"/>
          </p:cNvCxnSpPr>
          <p:nvPr/>
        </p:nvCxnSpPr>
        <p:spPr bwMode="auto">
          <a:xfrm flipV="1">
            <a:off x="8652788" y="2790781"/>
            <a:ext cx="71504" cy="1"/>
          </a:xfrm>
          <a:prstGeom prst="line">
            <a:avLst/>
          </a:prstGeom>
          <a:noFill/>
          <a:ln w="19050">
            <a:solidFill>
              <a:srgbClr val="FF9900"/>
            </a:solidFill>
            <a:round/>
            <a:headEnd/>
            <a:tailEnd/>
          </a:ln>
        </p:spPr>
      </p:cxnSp>
      <p:sp>
        <p:nvSpPr>
          <p:cNvPr id="37" name="矩形 36"/>
          <p:cNvSpPr/>
          <p:nvPr/>
        </p:nvSpPr>
        <p:spPr>
          <a:xfrm>
            <a:off x="9065106" y="2487308"/>
            <a:ext cx="811314" cy="369332"/>
          </a:xfrm>
          <a:prstGeom prst="rect">
            <a:avLst/>
          </a:prstGeom>
          <a:solidFill>
            <a:schemeClr val="tx1"/>
          </a:solidFill>
        </p:spPr>
        <p:txBody>
          <a:bodyPr wrap="square" rtlCol="0" anchor="ctr">
            <a:noAutofit/>
          </a:bodyPr>
          <a:lstStyle/>
          <a:p>
            <a:pPr marL="342900" indent="-342900" algn="ctr" fontAlgn="ctr">
              <a:buFont typeface="+mj-lt"/>
              <a:buAutoNum type="arabicPeriod"/>
            </a:pPr>
            <a:endParaRPr lang="en-US" altLang="zh-CN" sz="1800" dirty="0">
              <a:latin typeface="Huawei Sans" panose="020C0503030203020204" pitchFamily="34" charset="0"/>
              <a:cs typeface="Huawei Sans" panose="020C0503030203020204" pitchFamily="34" charset="0"/>
            </a:endParaRPr>
          </a:p>
        </p:txBody>
      </p:sp>
      <p:cxnSp>
        <p:nvCxnSpPr>
          <p:cNvPr id="38" name="肘形连接符 37"/>
          <p:cNvCxnSpPr>
            <a:stCxn id="31" idx="6"/>
            <a:endCxn id="37" idx="1"/>
          </p:cNvCxnSpPr>
          <p:nvPr/>
        </p:nvCxnSpPr>
        <p:spPr bwMode="auto">
          <a:xfrm>
            <a:off x="8928624" y="2532705"/>
            <a:ext cx="136482" cy="139269"/>
          </a:xfrm>
          <a:prstGeom prst="bentConnector3">
            <a:avLst>
              <a:gd name="adj1" fmla="val 50000"/>
            </a:avLst>
          </a:prstGeom>
          <a:solidFill>
            <a:schemeClr val="accent1"/>
          </a:solidFill>
          <a:ln w="19050" cap="flat" cmpd="sng" algn="ctr">
            <a:solidFill>
              <a:schemeClr val="tx1"/>
            </a:solidFill>
            <a:prstDash val="solid"/>
            <a:round/>
            <a:headEnd type="none" w="med" len="med"/>
            <a:tailEnd type="none" w="med" len="med"/>
          </a:ln>
          <a:effectLst/>
        </p:spPr>
      </p:cxnSp>
      <p:cxnSp>
        <p:nvCxnSpPr>
          <p:cNvPr id="39" name="肘形连接符 38"/>
          <p:cNvCxnSpPr>
            <a:stCxn id="34" idx="6"/>
            <a:endCxn id="37" idx="1"/>
          </p:cNvCxnSpPr>
          <p:nvPr/>
        </p:nvCxnSpPr>
        <p:spPr bwMode="auto">
          <a:xfrm flipV="1">
            <a:off x="8926433" y="2671974"/>
            <a:ext cx="138673" cy="118807"/>
          </a:xfrm>
          <a:prstGeom prst="bentConnector3">
            <a:avLst>
              <a:gd name="adj1" fmla="val 50000"/>
            </a:avLst>
          </a:prstGeom>
          <a:solidFill>
            <a:schemeClr val="accent1"/>
          </a:solidFill>
          <a:ln w="19050" cap="flat" cmpd="sng" algn="ctr">
            <a:solidFill>
              <a:schemeClr val="tx1"/>
            </a:solidFill>
            <a:prstDash val="solid"/>
            <a:round/>
            <a:headEnd type="none" w="med" len="med"/>
            <a:tailEnd type="none" w="med" len="med"/>
          </a:ln>
          <a:effectLst/>
        </p:spPr>
      </p:cxnSp>
      <p:sp>
        <p:nvSpPr>
          <p:cNvPr id="40" name="矩形 39"/>
          <p:cNvSpPr/>
          <p:nvPr/>
        </p:nvSpPr>
        <p:spPr>
          <a:xfrm>
            <a:off x="10387111" y="2352086"/>
            <a:ext cx="59996" cy="645343"/>
          </a:xfrm>
          <a:prstGeom prst="rect">
            <a:avLst/>
          </a:prstGeom>
          <a:solidFill>
            <a:schemeClr val="tx1">
              <a:lumMod val="50000"/>
              <a:lumOff val="50000"/>
            </a:schemeClr>
          </a:solidFill>
          <a:ln>
            <a:noFill/>
          </a:ln>
        </p:spPr>
        <p:txBody>
          <a:bodyPr wrap="square" rtlCol="0" anchor="ctr">
            <a:noAutofit/>
          </a:bodyPr>
          <a:lstStyle/>
          <a:p>
            <a:pPr marL="342900" indent="-342900" algn="ctr" fontAlgn="ctr">
              <a:buFont typeface="+mj-lt"/>
              <a:buAutoNum type="arabicPeriod"/>
            </a:pPr>
            <a:endParaRPr lang="en-US" altLang="zh-CN" sz="1800" dirty="0">
              <a:latin typeface="Huawei Sans" panose="020C0503030203020204" pitchFamily="34" charset="0"/>
              <a:cs typeface="Huawei Sans" panose="020C0503030203020204" pitchFamily="34" charset="0"/>
            </a:endParaRPr>
          </a:p>
        </p:txBody>
      </p:sp>
      <p:sp>
        <p:nvSpPr>
          <p:cNvPr id="41" name="流程图: 汇总连接 40"/>
          <p:cNvSpPr/>
          <p:nvPr/>
        </p:nvSpPr>
        <p:spPr>
          <a:xfrm>
            <a:off x="9948428" y="2415855"/>
            <a:ext cx="202141" cy="186000"/>
          </a:xfrm>
          <a:prstGeom prst="flowChartSummingJunction">
            <a:avLst/>
          </a:prstGeom>
          <a:noFill/>
          <a:ln w="6350">
            <a:solidFill>
              <a:srgbClr val="007AC7"/>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800" fontAlgn="ctr"/>
            <a:endParaRPr lang="en-US" altLang="zh-CN" sz="1100" dirty="0">
              <a:latin typeface="Huawei Sans" panose="020C0503030203020204" pitchFamily="34" charset="0"/>
            </a:endParaRPr>
          </a:p>
        </p:txBody>
      </p:sp>
      <p:sp>
        <p:nvSpPr>
          <p:cNvPr id="42" name="流程图: 汇总连接 41"/>
          <p:cNvSpPr/>
          <p:nvPr/>
        </p:nvSpPr>
        <p:spPr>
          <a:xfrm>
            <a:off x="9948428" y="2745603"/>
            <a:ext cx="202141" cy="186000"/>
          </a:xfrm>
          <a:prstGeom prst="flowChartSummingJunction">
            <a:avLst/>
          </a:prstGeom>
          <a:noFill/>
          <a:ln w="6350">
            <a:solidFill>
              <a:srgbClr val="007AC7"/>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800" fontAlgn="ctr"/>
            <a:endParaRPr lang="en-US" altLang="zh-CN" sz="1100" dirty="0">
              <a:latin typeface="Huawei Sans" panose="020C0503030203020204" pitchFamily="34" charset="0"/>
            </a:endParaRPr>
          </a:p>
        </p:txBody>
      </p:sp>
      <p:grpSp>
        <p:nvGrpSpPr>
          <p:cNvPr id="43" name="组合 42"/>
          <p:cNvGrpSpPr/>
          <p:nvPr/>
        </p:nvGrpSpPr>
        <p:grpSpPr>
          <a:xfrm>
            <a:off x="10291810" y="2368784"/>
            <a:ext cx="254803" cy="284195"/>
            <a:chOff x="6397414" y="2531533"/>
            <a:chExt cx="159172" cy="143934"/>
          </a:xfrm>
        </p:grpSpPr>
        <p:sp>
          <p:nvSpPr>
            <p:cNvPr id="44" name="流程图: 过程 43"/>
            <p:cNvSpPr/>
            <p:nvPr/>
          </p:nvSpPr>
          <p:spPr>
            <a:xfrm>
              <a:off x="6397414" y="2578364"/>
              <a:ext cx="45719" cy="50271"/>
            </a:xfrm>
            <a:prstGeom prst="flowChartProcess">
              <a:avLst/>
            </a:prstGeom>
            <a:noFill/>
            <a:ln w="6350">
              <a:solidFill>
                <a:srgbClr val="007AC7"/>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endParaRPr lang="en-US" altLang="zh-CN" sz="700" dirty="0">
                <a:latin typeface="Huawei Sans" panose="020C0503030203020204" pitchFamily="34" charset="0"/>
              </a:endParaRPr>
            </a:p>
          </p:txBody>
        </p:sp>
        <p:sp>
          <p:nvSpPr>
            <p:cNvPr id="45" name="流程图: 过程 44"/>
            <p:cNvSpPr/>
            <p:nvPr/>
          </p:nvSpPr>
          <p:spPr>
            <a:xfrm>
              <a:off x="6443133" y="2531533"/>
              <a:ext cx="67734" cy="143934"/>
            </a:xfrm>
            <a:prstGeom prst="flowChartProcess">
              <a:avLst/>
            </a:prstGeom>
            <a:noFill/>
            <a:ln w="6350">
              <a:solidFill>
                <a:srgbClr val="007AC7"/>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endParaRPr lang="en-US" altLang="zh-CN" sz="1050" dirty="0">
                <a:latin typeface="Huawei Sans" panose="020C0503030203020204" pitchFamily="34" charset="0"/>
              </a:endParaRPr>
            </a:p>
          </p:txBody>
        </p:sp>
        <p:sp>
          <p:nvSpPr>
            <p:cNvPr id="46" name="流程图: 过程 45"/>
            <p:cNvSpPr/>
            <p:nvPr/>
          </p:nvSpPr>
          <p:spPr>
            <a:xfrm>
              <a:off x="6510867" y="2578363"/>
              <a:ext cx="45719" cy="50271"/>
            </a:xfrm>
            <a:prstGeom prst="flowChartProcess">
              <a:avLst/>
            </a:prstGeom>
            <a:noFill/>
            <a:ln w="6350">
              <a:solidFill>
                <a:srgbClr val="007AC7"/>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endParaRPr lang="en-US" altLang="zh-CN" sz="700" dirty="0">
                <a:latin typeface="Huawei Sans" panose="020C0503030203020204" pitchFamily="34" charset="0"/>
              </a:endParaRPr>
            </a:p>
          </p:txBody>
        </p:sp>
      </p:grpSp>
      <p:grpSp>
        <p:nvGrpSpPr>
          <p:cNvPr id="47" name="组合 46"/>
          <p:cNvGrpSpPr/>
          <p:nvPr/>
        </p:nvGrpSpPr>
        <p:grpSpPr>
          <a:xfrm>
            <a:off x="10291810" y="2690711"/>
            <a:ext cx="254803" cy="284195"/>
            <a:chOff x="6397414" y="2531533"/>
            <a:chExt cx="159172" cy="143934"/>
          </a:xfrm>
        </p:grpSpPr>
        <p:sp>
          <p:nvSpPr>
            <p:cNvPr id="48" name="流程图: 过程 47"/>
            <p:cNvSpPr/>
            <p:nvPr/>
          </p:nvSpPr>
          <p:spPr>
            <a:xfrm>
              <a:off x="6397414" y="2578364"/>
              <a:ext cx="45719" cy="50271"/>
            </a:xfrm>
            <a:prstGeom prst="flowChartProcess">
              <a:avLst/>
            </a:prstGeom>
            <a:noFill/>
            <a:ln w="6350">
              <a:solidFill>
                <a:srgbClr val="007AC7"/>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endParaRPr lang="en-US" altLang="zh-CN" sz="700" dirty="0">
                <a:latin typeface="Huawei Sans" panose="020C0503030203020204" pitchFamily="34" charset="0"/>
              </a:endParaRPr>
            </a:p>
          </p:txBody>
        </p:sp>
        <p:sp>
          <p:nvSpPr>
            <p:cNvPr id="49" name="流程图: 过程 48"/>
            <p:cNvSpPr/>
            <p:nvPr/>
          </p:nvSpPr>
          <p:spPr>
            <a:xfrm>
              <a:off x="6443133" y="2531533"/>
              <a:ext cx="67734" cy="143934"/>
            </a:xfrm>
            <a:prstGeom prst="flowChartProcess">
              <a:avLst/>
            </a:prstGeom>
            <a:noFill/>
            <a:ln w="6350">
              <a:solidFill>
                <a:srgbClr val="007AC7"/>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endParaRPr lang="en-US" altLang="zh-CN" sz="1050" dirty="0">
                <a:latin typeface="Huawei Sans" panose="020C0503030203020204" pitchFamily="34" charset="0"/>
              </a:endParaRPr>
            </a:p>
          </p:txBody>
        </p:sp>
        <p:sp>
          <p:nvSpPr>
            <p:cNvPr id="50" name="流程图: 过程 49"/>
            <p:cNvSpPr/>
            <p:nvPr/>
          </p:nvSpPr>
          <p:spPr>
            <a:xfrm>
              <a:off x="6510867" y="2578363"/>
              <a:ext cx="45719" cy="50271"/>
            </a:xfrm>
            <a:prstGeom prst="flowChartProcess">
              <a:avLst/>
            </a:prstGeom>
            <a:noFill/>
            <a:ln w="6350">
              <a:solidFill>
                <a:srgbClr val="007AC7"/>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endParaRPr lang="en-US" altLang="zh-CN" sz="700" dirty="0">
                <a:latin typeface="Huawei Sans" panose="020C0503030203020204" pitchFamily="34" charset="0"/>
              </a:endParaRPr>
            </a:p>
          </p:txBody>
        </p:sp>
      </p:grpSp>
      <p:cxnSp>
        <p:nvCxnSpPr>
          <p:cNvPr id="51" name="直接连接符 50"/>
          <p:cNvCxnSpPr>
            <a:stCxn id="42" idx="6"/>
            <a:endCxn id="52" idx="1"/>
          </p:cNvCxnSpPr>
          <p:nvPr/>
        </p:nvCxnSpPr>
        <p:spPr bwMode="auto">
          <a:xfrm flipV="1">
            <a:off x="10150569" y="2836828"/>
            <a:ext cx="58406" cy="1775"/>
          </a:xfrm>
          <a:prstGeom prst="line">
            <a:avLst/>
          </a:prstGeom>
          <a:noFill/>
          <a:ln w="19050">
            <a:solidFill>
              <a:srgbClr val="FF9900"/>
            </a:solidFill>
            <a:round/>
            <a:headEnd/>
            <a:tailEnd/>
          </a:ln>
        </p:spPr>
      </p:cxnSp>
      <p:sp>
        <p:nvSpPr>
          <p:cNvPr id="52" name="矩形 51"/>
          <p:cNvSpPr/>
          <p:nvPr/>
        </p:nvSpPr>
        <p:spPr>
          <a:xfrm>
            <a:off x="10208975" y="2652162"/>
            <a:ext cx="80135" cy="369332"/>
          </a:xfrm>
          <a:prstGeom prst="rect">
            <a:avLst/>
          </a:prstGeom>
          <a:solidFill>
            <a:srgbClr val="FF9900"/>
          </a:solidFill>
          <a:ln w="6350">
            <a:solidFill>
              <a:srgbClr val="FF9900"/>
            </a:solidFill>
          </a:ln>
        </p:spPr>
        <p:txBody>
          <a:bodyPr wrap="square" rtlCol="0" anchor="ctr">
            <a:noAutofit/>
          </a:bodyPr>
          <a:lstStyle/>
          <a:p>
            <a:pPr marL="342900" indent="-342900" algn="ctr" fontAlgn="ctr">
              <a:buFont typeface="+mj-lt"/>
              <a:buAutoNum type="arabicPeriod"/>
            </a:pPr>
            <a:endParaRPr lang="en-US" altLang="zh-CN" sz="1800" dirty="0">
              <a:latin typeface="Huawei Sans" panose="020C0503030203020204" pitchFamily="34" charset="0"/>
              <a:cs typeface="Huawei Sans" panose="020C0503030203020204" pitchFamily="34" charset="0"/>
            </a:endParaRPr>
          </a:p>
        </p:txBody>
      </p:sp>
      <p:cxnSp>
        <p:nvCxnSpPr>
          <p:cNvPr id="53" name="直接连接符 52"/>
          <p:cNvCxnSpPr>
            <a:stCxn id="41" idx="6"/>
            <a:endCxn id="54" idx="1"/>
          </p:cNvCxnSpPr>
          <p:nvPr/>
        </p:nvCxnSpPr>
        <p:spPr bwMode="auto">
          <a:xfrm flipV="1">
            <a:off x="10150569" y="2508796"/>
            <a:ext cx="58406" cy="59"/>
          </a:xfrm>
          <a:prstGeom prst="line">
            <a:avLst/>
          </a:prstGeom>
          <a:noFill/>
          <a:ln w="19050">
            <a:solidFill>
              <a:srgbClr val="FF9900"/>
            </a:solidFill>
            <a:round/>
            <a:headEnd/>
            <a:tailEnd/>
          </a:ln>
        </p:spPr>
      </p:cxnSp>
      <p:sp>
        <p:nvSpPr>
          <p:cNvPr id="54" name="矩形 53"/>
          <p:cNvSpPr/>
          <p:nvPr/>
        </p:nvSpPr>
        <p:spPr>
          <a:xfrm>
            <a:off x="10208975" y="2324130"/>
            <a:ext cx="80135" cy="369332"/>
          </a:xfrm>
          <a:prstGeom prst="rect">
            <a:avLst/>
          </a:prstGeom>
          <a:solidFill>
            <a:srgbClr val="FF9900"/>
          </a:solidFill>
          <a:ln w="6350">
            <a:solidFill>
              <a:srgbClr val="FF9900"/>
            </a:solidFill>
          </a:ln>
        </p:spPr>
        <p:txBody>
          <a:bodyPr wrap="square" rtlCol="0" anchor="ctr">
            <a:noAutofit/>
          </a:bodyPr>
          <a:lstStyle/>
          <a:p>
            <a:pPr marL="342900" indent="-342900" algn="ctr" fontAlgn="ctr">
              <a:buFont typeface="+mj-lt"/>
              <a:buAutoNum type="arabicPeriod"/>
            </a:pPr>
            <a:endParaRPr lang="en-US" altLang="zh-CN" sz="1800" dirty="0">
              <a:latin typeface="Huawei Sans" panose="020C0503030203020204" pitchFamily="34" charset="0"/>
              <a:cs typeface="Huawei Sans" panose="020C0503030203020204" pitchFamily="34" charset="0"/>
            </a:endParaRPr>
          </a:p>
        </p:txBody>
      </p:sp>
      <p:cxnSp>
        <p:nvCxnSpPr>
          <p:cNvPr id="55" name="肘形连接符 54"/>
          <p:cNvCxnSpPr>
            <a:stCxn id="37" idx="3"/>
            <a:endCxn id="41" idx="2"/>
          </p:cNvCxnSpPr>
          <p:nvPr/>
        </p:nvCxnSpPr>
        <p:spPr bwMode="auto">
          <a:xfrm flipV="1">
            <a:off x="9876420" y="2508855"/>
            <a:ext cx="72008" cy="163119"/>
          </a:xfrm>
          <a:prstGeom prst="bentConnector3">
            <a:avLst/>
          </a:prstGeom>
          <a:solidFill>
            <a:schemeClr val="accent1"/>
          </a:solidFill>
          <a:ln w="19050" cap="flat" cmpd="sng" algn="ctr">
            <a:solidFill>
              <a:schemeClr val="tx1"/>
            </a:solidFill>
            <a:prstDash val="solid"/>
            <a:round/>
            <a:headEnd type="none" w="med" len="med"/>
            <a:tailEnd type="none" w="med" len="med"/>
          </a:ln>
          <a:effectLst/>
        </p:spPr>
      </p:cxnSp>
      <p:cxnSp>
        <p:nvCxnSpPr>
          <p:cNvPr id="56" name="肘形连接符 55"/>
          <p:cNvCxnSpPr>
            <a:stCxn id="37" idx="3"/>
            <a:endCxn id="42" idx="2"/>
          </p:cNvCxnSpPr>
          <p:nvPr/>
        </p:nvCxnSpPr>
        <p:spPr bwMode="auto">
          <a:xfrm>
            <a:off x="9876420" y="2671974"/>
            <a:ext cx="72008" cy="166629"/>
          </a:xfrm>
          <a:prstGeom prst="bentConnector3">
            <a:avLst/>
          </a:prstGeom>
          <a:solidFill>
            <a:schemeClr val="accent1"/>
          </a:solidFill>
          <a:ln w="19050" cap="flat" cmpd="sng" algn="ctr">
            <a:solidFill>
              <a:schemeClr val="tx1"/>
            </a:solidFill>
            <a:prstDash val="solid"/>
            <a:round/>
            <a:headEnd type="none" w="med" len="med"/>
            <a:tailEnd type="none" w="med" len="med"/>
          </a:ln>
          <a:effectLst/>
        </p:spPr>
      </p:cxnSp>
      <p:cxnSp>
        <p:nvCxnSpPr>
          <p:cNvPr id="57" name="肘形连接符 56"/>
          <p:cNvCxnSpPr>
            <a:stCxn id="46" idx="3"/>
            <a:endCxn id="28" idx="1"/>
          </p:cNvCxnSpPr>
          <p:nvPr/>
        </p:nvCxnSpPr>
        <p:spPr bwMode="auto">
          <a:xfrm>
            <a:off x="10546613" y="2510879"/>
            <a:ext cx="161481" cy="161095"/>
          </a:xfrm>
          <a:prstGeom prst="bentConnector3">
            <a:avLst/>
          </a:prstGeom>
          <a:noFill/>
          <a:ln w="19050">
            <a:solidFill>
              <a:srgbClr val="FF9900"/>
            </a:solidFill>
            <a:round/>
            <a:headEnd/>
            <a:tailEnd/>
          </a:ln>
        </p:spPr>
      </p:cxnSp>
      <p:pic>
        <p:nvPicPr>
          <p:cNvPr id="58" name="图片 57"/>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9016377" y="3786323"/>
            <a:ext cx="866961" cy="779290"/>
          </a:xfrm>
          <a:prstGeom prst="rect">
            <a:avLst/>
          </a:prstGeom>
          <a:noFill/>
          <a:ln>
            <a:noFill/>
          </a:ln>
        </p:spPr>
      </p:pic>
      <p:sp>
        <p:nvSpPr>
          <p:cNvPr id="59" name="矩形 58"/>
          <p:cNvSpPr/>
          <p:nvPr/>
        </p:nvSpPr>
        <p:spPr>
          <a:xfrm>
            <a:off x="5803056" y="2627768"/>
            <a:ext cx="770277" cy="88411"/>
          </a:xfrm>
          <a:prstGeom prst="rect">
            <a:avLst/>
          </a:prstGeom>
          <a:solidFill>
            <a:srgbClr val="FF9900"/>
          </a:solidFill>
        </p:spPr>
        <p:txBody>
          <a:bodyPr wrap="square" rtlCol="0" anchor="ctr">
            <a:noAutofit/>
          </a:bodyPr>
          <a:lstStyle/>
          <a:p>
            <a:pPr marL="342900" indent="-342900" algn="ctr" fontAlgn="ctr">
              <a:buFont typeface="+mj-lt"/>
              <a:buAutoNum type="arabicPeriod"/>
            </a:pPr>
            <a:endParaRPr lang="en-US" altLang="zh-CN" sz="1800" dirty="0">
              <a:latin typeface="Huawei Sans" panose="020C0503030203020204" pitchFamily="34" charset="0"/>
              <a:cs typeface="Huawei Sans" panose="020C0503030203020204" pitchFamily="34" charset="0"/>
            </a:endParaRPr>
          </a:p>
        </p:txBody>
      </p:sp>
      <p:sp>
        <p:nvSpPr>
          <p:cNvPr id="60" name="流程图: 汇总连接 59"/>
          <p:cNvSpPr/>
          <p:nvPr/>
        </p:nvSpPr>
        <p:spPr>
          <a:xfrm>
            <a:off x="2144497" y="2432155"/>
            <a:ext cx="202141" cy="186000"/>
          </a:xfrm>
          <a:prstGeom prst="flowChartSummingJunction">
            <a:avLst/>
          </a:prstGeom>
          <a:noFill/>
          <a:ln w="6350">
            <a:solidFill>
              <a:srgbClr val="007AC7"/>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800" fontAlgn="ctr"/>
            <a:endParaRPr lang="en-US" altLang="zh-CN" sz="1100" dirty="0">
              <a:latin typeface="Huawei Sans" panose="020C0503030203020204" pitchFamily="34" charset="0"/>
            </a:endParaRPr>
          </a:p>
        </p:txBody>
      </p:sp>
      <p:sp>
        <p:nvSpPr>
          <p:cNvPr id="61" name="矩形 60"/>
          <p:cNvSpPr/>
          <p:nvPr/>
        </p:nvSpPr>
        <p:spPr>
          <a:xfrm>
            <a:off x="1990078" y="2340490"/>
            <a:ext cx="80135" cy="369332"/>
          </a:xfrm>
          <a:prstGeom prst="rect">
            <a:avLst/>
          </a:prstGeom>
          <a:solidFill>
            <a:srgbClr val="FF9900"/>
          </a:solidFill>
          <a:ln w="6350">
            <a:solidFill>
              <a:srgbClr val="FF9900"/>
            </a:solidFill>
          </a:ln>
        </p:spPr>
        <p:txBody>
          <a:bodyPr wrap="square" rtlCol="0" anchor="ctr">
            <a:noAutofit/>
          </a:bodyPr>
          <a:lstStyle/>
          <a:p>
            <a:pPr marL="342900" indent="-342900" algn="ctr" fontAlgn="ctr">
              <a:buFont typeface="+mj-lt"/>
              <a:buAutoNum type="arabicPeriod"/>
            </a:pPr>
            <a:endParaRPr lang="en-US" altLang="zh-CN" sz="1800" dirty="0">
              <a:latin typeface="Huawei Sans" panose="020C0503030203020204" pitchFamily="34" charset="0"/>
              <a:cs typeface="Huawei Sans" panose="020C0503030203020204" pitchFamily="34" charset="0"/>
            </a:endParaRPr>
          </a:p>
        </p:txBody>
      </p:sp>
      <p:cxnSp>
        <p:nvCxnSpPr>
          <p:cNvPr id="62" name="直接连接符 61"/>
          <p:cNvCxnSpPr>
            <a:stCxn id="61" idx="3"/>
            <a:endCxn id="60" idx="2"/>
          </p:cNvCxnSpPr>
          <p:nvPr/>
        </p:nvCxnSpPr>
        <p:spPr bwMode="auto">
          <a:xfrm flipV="1">
            <a:off x="2070213" y="2525155"/>
            <a:ext cx="74284" cy="1"/>
          </a:xfrm>
          <a:prstGeom prst="line">
            <a:avLst/>
          </a:prstGeom>
          <a:noFill/>
          <a:ln w="19050">
            <a:solidFill>
              <a:srgbClr val="FF9900"/>
            </a:solidFill>
            <a:round/>
            <a:headEnd/>
            <a:tailEnd/>
          </a:ln>
        </p:spPr>
      </p:cxnSp>
      <p:sp>
        <p:nvSpPr>
          <p:cNvPr id="63" name="流程图: 汇总连接 62"/>
          <p:cNvSpPr/>
          <p:nvPr/>
        </p:nvSpPr>
        <p:spPr>
          <a:xfrm>
            <a:off x="2142306" y="2690231"/>
            <a:ext cx="202141" cy="186000"/>
          </a:xfrm>
          <a:prstGeom prst="flowChartSummingJunction">
            <a:avLst/>
          </a:prstGeom>
          <a:noFill/>
          <a:ln w="6350">
            <a:solidFill>
              <a:srgbClr val="007AC7"/>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800" fontAlgn="ctr"/>
            <a:endParaRPr lang="en-US" altLang="zh-CN" sz="1100" dirty="0">
              <a:latin typeface="Huawei Sans" panose="020C0503030203020204" pitchFamily="34" charset="0"/>
            </a:endParaRPr>
          </a:p>
        </p:txBody>
      </p:sp>
      <p:sp>
        <p:nvSpPr>
          <p:cNvPr id="64" name="矩形 63"/>
          <p:cNvSpPr/>
          <p:nvPr/>
        </p:nvSpPr>
        <p:spPr>
          <a:xfrm>
            <a:off x="1987887" y="2598566"/>
            <a:ext cx="80135" cy="369332"/>
          </a:xfrm>
          <a:prstGeom prst="rect">
            <a:avLst/>
          </a:prstGeom>
          <a:solidFill>
            <a:srgbClr val="FF9900"/>
          </a:solidFill>
          <a:ln w="6350">
            <a:solidFill>
              <a:srgbClr val="FF9900"/>
            </a:solidFill>
          </a:ln>
        </p:spPr>
        <p:txBody>
          <a:bodyPr wrap="square" rtlCol="0" anchor="ctr">
            <a:noAutofit/>
          </a:bodyPr>
          <a:lstStyle/>
          <a:p>
            <a:pPr marL="342900" indent="-342900" algn="ctr" fontAlgn="ctr">
              <a:buFont typeface="+mj-lt"/>
              <a:buAutoNum type="arabicPeriod"/>
            </a:pPr>
            <a:endParaRPr lang="en-US" altLang="zh-CN" sz="1800" dirty="0">
              <a:latin typeface="Huawei Sans" panose="020C0503030203020204" pitchFamily="34" charset="0"/>
              <a:cs typeface="Huawei Sans" panose="020C0503030203020204" pitchFamily="34" charset="0"/>
            </a:endParaRPr>
          </a:p>
        </p:txBody>
      </p:sp>
      <p:cxnSp>
        <p:nvCxnSpPr>
          <p:cNvPr id="65" name="直接连接符 64"/>
          <p:cNvCxnSpPr>
            <a:stCxn id="64" idx="3"/>
            <a:endCxn id="63" idx="2"/>
          </p:cNvCxnSpPr>
          <p:nvPr/>
        </p:nvCxnSpPr>
        <p:spPr bwMode="auto">
          <a:xfrm flipV="1">
            <a:off x="2068022" y="2783231"/>
            <a:ext cx="74284" cy="1"/>
          </a:xfrm>
          <a:prstGeom prst="line">
            <a:avLst/>
          </a:prstGeom>
          <a:noFill/>
          <a:ln w="19050">
            <a:solidFill>
              <a:srgbClr val="FF9900"/>
            </a:solidFill>
            <a:round/>
            <a:headEnd/>
            <a:tailEnd/>
          </a:ln>
        </p:spPr>
      </p:cxnSp>
      <p:cxnSp>
        <p:nvCxnSpPr>
          <p:cNvPr id="66" name="肘形连接符 65"/>
          <p:cNvCxnSpPr>
            <a:stCxn id="60" idx="6"/>
          </p:cNvCxnSpPr>
          <p:nvPr/>
        </p:nvCxnSpPr>
        <p:spPr bwMode="auto">
          <a:xfrm>
            <a:off x="2346638" y="2525155"/>
            <a:ext cx="114335" cy="146818"/>
          </a:xfrm>
          <a:prstGeom prst="bentConnector3">
            <a:avLst/>
          </a:prstGeom>
          <a:solidFill>
            <a:schemeClr val="accent1"/>
          </a:solidFill>
          <a:ln w="19050" cap="flat" cmpd="sng" algn="ctr">
            <a:solidFill>
              <a:schemeClr val="tx1"/>
            </a:solidFill>
            <a:prstDash val="solid"/>
            <a:round/>
            <a:headEnd type="none" w="med" len="med"/>
            <a:tailEnd type="none" w="med" len="med"/>
          </a:ln>
          <a:effectLst/>
        </p:spPr>
      </p:cxnSp>
      <p:cxnSp>
        <p:nvCxnSpPr>
          <p:cNvPr id="67" name="肘形连接符 66"/>
          <p:cNvCxnSpPr>
            <a:stCxn id="63" idx="6"/>
          </p:cNvCxnSpPr>
          <p:nvPr/>
        </p:nvCxnSpPr>
        <p:spPr bwMode="auto">
          <a:xfrm flipV="1">
            <a:off x="2344447" y="2671973"/>
            <a:ext cx="116526" cy="111258"/>
          </a:xfrm>
          <a:prstGeom prst="bentConnector3">
            <a:avLst/>
          </a:prstGeom>
          <a:solidFill>
            <a:schemeClr val="accent1"/>
          </a:solidFill>
          <a:ln w="19050" cap="flat" cmpd="sng" algn="ctr">
            <a:solidFill>
              <a:schemeClr val="tx1"/>
            </a:solidFill>
            <a:prstDash val="solid"/>
            <a:round/>
            <a:headEnd type="none" w="med" len="med"/>
            <a:tailEnd type="none" w="med" len="med"/>
          </a:ln>
          <a:effectLst/>
        </p:spPr>
      </p:cxnSp>
      <p:sp>
        <p:nvSpPr>
          <p:cNvPr id="68" name="矩形 67"/>
          <p:cNvSpPr/>
          <p:nvPr/>
        </p:nvSpPr>
        <p:spPr>
          <a:xfrm>
            <a:off x="662435" y="1310326"/>
            <a:ext cx="1827867" cy="2234151"/>
          </a:xfrm>
          <a:prstGeom prst="rect">
            <a:avLst/>
          </a:prstGeom>
          <a:ln w="19050">
            <a:solidFill>
              <a:schemeClr val="tx1"/>
            </a:solidFill>
            <a:prstDash val="dash"/>
          </a:ln>
        </p:spPr>
        <p:txBody>
          <a:bodyPr wrap="square" rtlCol="0" anchor="ctr">
            <a:noAutofit/>
          </a:bodyPr>
          <a:lstStyle/>
          <a:p>
            <a:pPr marL="342900" indent="-342900" algn="ctr" fontAlgn="ctr">
              <a:buFont typeface="+mj-lt"/>
              <a:buAutoNum type="arabicPeriod"/>
            </a:pPr>
            <a:endParaRPr lang="en-US" altLang="zh-CN" sz="1800" dirty="0">
              <a:latin typeface="Huawei Sans" panose="020C0503030203020204" pitchFamily="34" charset="0"/>
              <a:cs typeface="Huawei Sans" panose="020C0503030203020204" pitchFamily="34" charset="0"/>
            </a:endParaRPr>
          </a:p>
        </p:txBody>
      </p:sp>
      <p:sp>
        <p:nvSpPr>
          <p:cNvPr id="69" name="Text Box 34"/>
          <p:cNvSpPr txBox="1">
            <a:spLocks noChangeArrowheads="1"/>
          </p:cNvSpPr>
          <p:nvPr/>
        </p:nvSpPr>
        <p:spPr bwMode="auto">
          <a:xfrm>
            <a:off x="910021" y="1385145"/>
            <a:ext cx="1397560" cy="307760"/>
          </a:xfrm>
          <a:prstGeom prst="rect">
            <a:avLst/>
          </a:prstGeom>
          <a:noFill/>
          <a:ln w="9525" algn="ctr">
            <a:noFill/>
            <a:miter lim="800000"/>
            <a:headEnd/>
            <a:tailEnd/>
          </a:ln>
        </p:spPr>
        <p:txBody>
          <a:bodyPr wrap="square" lIns="91424" tIns="45712" rIns="91424" bIns="45712" anchor="ctr">
            <a:noAutofit/>
          </a:bodyPr>
          <a:lstStyle/>
          <a:p>
            <a:pPr algn="ctr" eaLnBrk="1" fontAlgn="ctr" hangingPunct="1"/>
            <a:r>
              <a:rPr kumimoji="1" lang="en-US" sz="1200" dirty="0">
                <a:latin typeface="Huawei Sans" panose="020C0503030203020204" pitchFamily="34" charset="0"/>
                <a:cs typeface="Huawei Sans" panose="020C0503030203020204" pitchFamily="34" charset="0"/>
              </a:rPr>
              <a:t>CO</a:t>
            </a:r>
          </a:p>
        </p:txBody>
      </p:sp>
      <p:sp>
        <p:nvSpPr>
          <p:cNvPr id="70" name="矩形 69"/>
          <p:cNvSpPr/>
          <p:nvPr/>
        </p:nvSpPr>
        <p:spPr>
          <a:xfrm>
            <a:off x="9147916" y="1310326"/>
            <a:ext cx="611897" cy="2234151"/>
          </a:xfrm>
          <a:prstGeom prst="rect">
            <a:avLst/>
          </a:prstGeom>
          <a:ln w="19050">
            <a:solidFill>
              <a:schemeClr val="tx1"/>
            </a:solidFill>
            <a:prstDash val="dash"/>
          </a:ln>
        </p:spPr>
        <p:txBody>
          <a:bodyPr wrap="square" rtlCol="0" anchor="ctr">
            <a:noAutofit/>
          </a:bodyPr>
          <a:lstStyle/>
          <a:p>
            <a:pPr marL="342900" indent="-342900" algn="ctr" fontAlgn="ctr">
              <a:buFont typeface="+mj-lt"/>
              <a:buAutoNum type="arabicPeriod"/>
            </a:pPr>
            <a:endParaRPr lang="en-US" altLang="zh-CN" sz="1800" dirty="0">
              <a:latin typeface="Huawei Sans" panose="020C0503030203020204" pitchFamily="34" charset="0"/>
              <a:cs typeface="Huawei Sans" panose="020C0503030203020204" pitchFamily="34" charset="0"/>
            </a:endParaRPr>
          </a:p>
        </p:txBody>
      </p:sp>
      <p:sp>
        <p:nvSpPr>
          <p:cNvPr id="71" name="Text Box 34"/>
          <p:cNvSpPr txBox="1">
            <a:spLocks noChangeArrowheads="1"/>
          </p:cNvSpPr>
          <p:nvPr/>
        </p:nvSpPr>
        <p:spPr bwMode="auto">
          <a:xfrm>
            <a:off x="9098113" y="1226098"/>
            <a:ext cx="739675" cy="1169535"/>
          </a:xfrm>
          <a:prstGeom prst="rect">
            <a:avLst/>
          </a:prstGeom>
          <a:noFill/>
          <a:ln w="9525" algn="ctr">
            <a:noFill/>
            <a:miter lim="800000"/>
            <a:headEnd/>
            <a:tailEnd/>
          </a:ln>
        </p:spPr>
        <p:txBody>
          <a:bodyPr wrap="square" lIns="91424" tIns="45712" rIns="91424" bIns="45712" anchor="ctr">
            <a:noAutofit/>
          </a:bodyPr>
          <a:lstStyle/>
          <a:p>
            <a:pPr algn="ctr" eaLnBrk="1" fontAlgn="ctr" hangingPunct="1"/>
            <a:r>
              <a:rPr kumimoji="1" lang="en-US" sz="1200" dirty="0">
                <a:latin typeface="Huawei Sans" panose="020C0503030203020204" pitchFamily="34" charset="0"/>
                <a:cs typeface="Huawei Sans" panose="020C0503030203020204" pitchFamily="34" charset="0"/>
              </a:rPr>
              <a:t>Floor and weak-current well</a:t>
            </a:r>
          </a:p>
        </p:txBody>
      </p:sp>
      <p:sp>
        <p:nvSpPr>
          <p:cNvPr id="72" name="矩形 71"/>
          <p:cNvSpPr/>
          <p:nvPr/>
        </p:nvSpPr>
        <p:spPr>
          <a:xfrm>
            <a:off x="9833511" y="1310326"/>
            <a:ext cx="1648336" cy="2234151"/>
          </a:xfrm>
          <a:prstGeom prst="rect">
            <a:avLst/>
          </a:prstGeom>
          <a:ln w="19050">
            <a:solidFill>
              <a:schemeClr val="tx1"/>
            </a:solidFill>
            <a:prstDash val="dash"/>
          </a:ln>
        </p:spPr>
        <p:txBody>
          <a:bodyPr wrap="square" rtlCol="0" anchor="ctr">
            <a:noAutofit/>
          </a:bodyPr>
          <a:lstStyle/>
          <a:p>
            <a:pPr marL="342900" indent="-342900" algn="ctr" fontAlgn="ctr">
              <a:buFont typeface="+mj-lt"/>
              <a:buAutoNum type="arabicPeriod"/>
            </a:pPr>
            <a:endParaRPr lang="en-US" altLang="zh-CN" sz="1800" dirty="0">
              <a:latin typeface="Huawei Sans" panose="020C0503030203020204" pitchFamily="34" charset="0"/>
              <a:cs typeface="Huawei Sans" panose="020C0503030203020204" pitchFamily="34" charset="0"/>
            </a:endParaRPr>
          </a:p>
        </p:txBody>
      </p:sp>
      <p:sp>
        <p:nvSpPr>
          <p:cNvPr id="73" name="Text Box 34"/>
          <p:cNvSpPr txBox="1">
            <a:spLocks noChangeArrowheads="1"/>
          </p:cNvSpPr>
          <p:nvPr/>
        </p:nvSpPr>
        <p:spPr bwMode="auto">
          <a:xfrm>
            <a:off x="9921851" y="1273868"/>
            <a:ext cx="1455324" cy="738648"/>
          </a:xfrm>
          <a:prstGeom prst="rect">
            <a:avLst/>
          </a:prstGeom>
          <a:noFill/>
          <a:ln w="9525" algn="ctr">
            <a:noFill/>
            <a:miter lim="800000"/>
            <a:headEnd/>
            <a:tailEnd/>
          </a:ln>
        </p:spPr>
        <p:txBody>
          <a:bodyPr wrap="square" lIns="91424" tIns="45712" rIns="91424" bIns="45712" anchor="ctr">
            <a:noAutofit/>
          </a:bodyPr>
          <a:lstStyle/>
          <a:p>
            <a:pPr algn="ctr" eaLnBrk="1" fontAlgn="ctr" hangingPunct="1"/>
            <a:r>
              <a:rPr kumimoji="1" lang="pt-BR" sz="1200" dirty="0">
                <a:latin typeface="Huawei Sans" panose="020C0503030203020204" pitchFamily="34" charset="0"/>
                <a:cs typeface="Huawei Sans" panose="020C0503030203020204" pitchFamily="34" charset="0"/>
              </a:rPr>
              <a:t>Caixa de informações da ONU</a:t>
            </a:r>
            <a:endParaRPr kumimoji="1" lang="en-US" sz="1200" dirty="0">
              <a:latin typeface="Huawei Sans" panose="020C0503030203020204" pitchFamily="34" charset="0"/>
              <a:cs typeface="Huawei Sans" panose="020C0503030203020204" pitchFamily="34" charset="0"/>
            </a:endParaRPr>
          </a:p>
        </p:txBody>
      </p:sp>
      <p:sp>
        <p:nvSpPr>
          <p:cNvPr id="74" name="Text Box 34"/>
          <p:cNvSpPr txBox="1">
            <a:spLocks noChangeArrowheads="1"/>
          </p:cNvSpPr>
          <p:nvPr/>
        </p:nvSpPr>
        <p:spPr bwMode="auto">
          <a:xfrm>
            <a:off x="6451558" y="2820771"/>
            <a:ext cx="1049033" cy="830981"/>
          </a:xfrm>
          <a:prstGeom prst="rect">
            <a:avLst/>
          </a:prstGeom>
          <a:noFill/>
          <a:ln w="9525" algn="ctr">
            <a:noFill/>
            <a:miter lim="800000"/>
            <a:headEnd/>
            <a:tailEnd/>
          </a:ln>
        </p:spPr>
        <p:txBody>
          <a:bodyPr wrap="square" lIns="91424" tIns="45712" rIns="91424" bIns="45712" anchor="ctr">
            <a:noAutofit/>
          </a:bodyPr>
          <a:lstStyle/>
          <a:p>
            <a:pPr algn="ctr" eaLnBrk="1" fontAlgn="ctr" hangingPunct="1"/>
            <a:r>
              <a:rPr kumimoji="1" lang="pt-BR" sz="1200" dirty="0">
                <a:latin typeface="Huawei Sans" panose="020C0503030203020204" pitchFamily="34" charset="0"/>
                <a:cs typeface="Huawei Sans" panose="020C0503030203020204" pitchFamily="34" charset="0"/>
              </a:rPr>
              <a:t>Unidade de emenda e terminação</a:t>
            </a:r>
            <a:endParaRPr kumimoji="1" lang="en-US" sz="1200" dirty="0">
              <a:latin typeface="Huawei Sans" panose="020C0503030203020204" pitchFamily="34" charset="0"/>
              <a:cs typeface="Huawei Sans" panose="020C0503030203020204" pitchFamily="34" charset="0"/>
            </a:endParaRPr>
          </a:p>
        </p:txBody>
      </p:sp>
      <p:cxnSp>
        <p:nvCxnSpPr>
          <p:cNvPr id="75" name="肘形连接符 74"/>
          <p:cNvCxnSpPr>
            <a:stCxn id="59" idx="3"/>
            <a:endCxn id="77" idx="2"/>
          </p:cNvCxnSpPr>
          <p:nvPr/>
        </p:nvCxnSpPr>
        <p:spPr bwMode="auto">
          <a:xfrm flipV="1">
            <a:off x="6573333" y="2521651"/>
            <a:ext cx="106860" cy="150323"/>
          </a:xfrm>
          <a:prstGeom prst="bentConnector3">
            <a:avLst/>
          </a:prstGeom>
          <a:solidFill>
            <a:schemeClr val="accent1"/>
          </a:solidFill>
          <a:ln w="19050" cap="flat" cmpd="sng" algn="ctr">
            <a:solidFill>
              <a:schemeClr val="tx1"/>
            </a:solidFill>
            <a:prstDash val="solid"/>
            <a:round/>
            <a:headEnd type="none" w="med" len="med"/>
            <a:tailEnd type="none" w="med" len="med"/>
          </a:ln>
          <a:effectLst/>
        </p:spPr>
      </p:cxnSp>
      <p:cxnSp>
        <p:nvCxnSpPr>
          <p:cNvPr id="76" name="肘形连接符 75"/>
          <p:cNvCxnSpPr>
            <a:stCxn id="59" idx="3"/>
            <a:endCxn id="80" idx="2"/>
          </p:cNvCxnSpPr>
          <p:nvPr/>
        </p:nvCxnSpPr>
        <p:spPr bwMode="auto">
          <a:xfrm>
            <a:off x="6573333" y="2671974"/>
            <a:ext cx="104669" cy="107753"/>
          </a:xfrm>
          <a:prstGeom prst="bentConnector3">
            <a:avLst/>
          </a:prstGeom>
          <a:solidFill>
            <a:schemeClr val="accent1"/>
          </a:solidFill>
          <a:ln w="19050" cap="flat" cmpd="sng" algn="ctr">
            <a:solidFill>
              <a:schemeClr val="tx1"/>
            </a:solidFill>
            <a:prstDash val="solid"/>
            <a:round/>
            <a:headEnd type="none" w="med" len="med"/>
            <a:tailEnd type="none" w="med" len="med"/>
          </a:ln>
          <a:effectLst/>
        </p:spPr>
      </p:cxnSp>
      <p:sp>
        <p:nvSpPr>
          <p:cNvPr id="77" name="流程图: 汇总连接 76"/>
          <p:cNvSpPr/>
          <p:nvPr/>
        </p:nvSpPr>
        <p:spPr>
          <a:xfrm>
            <a:off x="6680193" y="2428651"/>
            <a:ext cx="202141" cy="186000"/>
          </a:xfrm>
          <a:prstGeom prst="flowChartSummingJunction">
            <a:avLst/>
          </a:prstGeom>
          <a:noFill/>
          <a:ln w="6350">
            <a:solidFill>
              <a:srgbClr val="007AC7"/>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800" fontAlgn="ctr"/>
            <a:endParaRPr lang="en-US" altLang="zh-CN" sz="1100" dirty="0">
              <a:latin typeface="Huawei Sans" panose="020C0503030203020204" pitchFamily="34" charset="0"/>
            </a:endParaRPr>
          </a:p>
        </p:txBody>
      </p:sp>
      <p:sp>
        <p:nvSpPr>
          <p:cNvPr id="78" name="矩形 77"/>
          <p:cNvSpPr/>
          <p:nvPr/>
        </p:nvSpPr>
        <p:spPr>
          <a:xfrm>
            <a:off x="6965962" y="2336986"/>
            <a:ext cx="80135" cy="369332"/>
          </a:xfrm>
          <a:prstGeom prst="rect">
            <a:avLst/>
          </a:prstGeom>
          <a:solidFill>
            <a:srgbClr val="FF9900"/>
          </a:solidFill>
          <a:ln w="6350">
            <a:solidFill>
              <a:srgbClr val="FF9900"/>
            </a:solidFill>
          </a:ln>
        </p:spPr>
        <p:txBody>
          <a:bodyPr wrap="square" rtlCol="0" anchor="ctr">
            <a:noAutofit/>
          </a:bodyPr>
          <a:lstStyle/>
          <a:p>
            <a:pPr marL="342900" indent="-342900" algn="ctr" fontAlgn="ctr">
              <a:buFont typeface="+mj-lt"/>
              <a:buAutoNum type="arabicPeriod"/>
            </a:pPr>
            <a:endParaRPr lang="en-US" altLang="zh-CN" sz="1800" dirty="0">
              <a:latin typeface="Huawei Sans" panose="020C0503030203020204" pitchFamily="34" charset="0"/>
              <a:cs typeface="Huawei Sans" panose="020C0503030203020204" pitchFamily="34" charset="0"/>
            </a:endParaRPr>
          </a:p>
        </p:txBody>
      </p:sp>
      <p:cxnSp>
        <p:nvCxnSpPr>
          <p:cNvPr id="79" name="直接连接符 78"/>
          <p:cNvCxnSpPr>
            <a:stCxn id="78" idx="1"/>
            <a:endCxn id="77" idx="6"/>
          </p:cNvCxnSpPr>
          <p:nvPr/>
        </p:nvCxnSpPr>
        <p:spPr bwMode="auto">
          <a:xfrm flipH="1" flipV="1">
            <a:off x="6882334" y="2521651"/>
            <a:ext cx="83628" cy="1"/>
          </a:xfrm>
          <a:prstGeom prst="line">
            <a:avLst/>
          </a:prstGeom>
          <a:noFill/>
          <a:ln w="19050">
            <a:solidFill>
              <a:srgbClr val="FF9900"/>
            </a:solidFill>
            <a:round/>
            <a:headEnd/>
            <a:tailEnd/>
          </a:ln>
        </p:spPr>
      </p:cxnSp>
      <p:sp>
        <p:nvSpPr>
          <p:cNvPr id="80" name="流程图: 汇总连接 79"/>
          <p:cNvSpPr/>
          <p:nvPr/>
        </p:nvSpPr>
        <p:spPr>
          <a:xfrm>
            <a:off x="6678002" y="2686727"/>
            <a:ext cx="202141" cy="186000"/>
          </a:xfrm>
          <a:prstGeom prst="flowChartSummingJunction">
            <a:avLst/>
          </a:prstGeom>
          <a:noFill/>
          <a:ln w="6350">
            <a:solidFill>
              <a:srgbClr val="007AC7"/>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800" fontAlgn="ctr"/>
            <a:endParaRPr lang="en-US" altLang="zh-CN" sz="1100" dirty="0">
              <a:latin typeface="Huawei Sans" panose="020C0503030203020204" pitchFamily="34" charset="0"/>
            </a:endParaRPr>
          </a:p>
        </p:txBody>
      </p:sp>
      <p:sp>
        <p:nvSpPr>
          <p:cNvPr id="81" name="矩形 80"/>
          <p:cNvSpPr/>
          <p:nvPr/>
        </p:nvSpPr>
        <p:spPr>
          <a:xfrm>
            <a:off x="6963771" y="2595062"/>
            <a:ext cx="80135" cy="369332"/>
          </a:xfrm>
          <a:prstGeom prst="rect">
            <a:avLst/>
          </a:prstGeom>
          <a:solidFill>
            <a:srgbClr val="FF9900"/>
          </a:solidFill>
          <a:ln w="6350">
            <a:solidFill>
              <a:srgbClr val="FF9900"/>
            </a:solidFill>
          </a:ln>
        </p:spPr>
        <p:txBody>
          <a:bodyPr wrap="square" rtlCol="0" anchor="ctr">
            <a:noAutofit/>
          </a:bodyPr>
          <a:lstStyle/>
          <a:p>
            <a:pPr marL="342900" indent="-342900" algn="ctr" fontAlgn="ctr">
              <a:buFont typeface="+mj-lt"/>
              <a:buAutoNum type="arabicPeriod"/>
            </a:pPr>
            <a:endParaRPr lang="en-US" altLang="zh-CN" sz="1800" dirty="0">
              <a:latin typeface="Huawei Sans" panose="020C0503030203020204" pitchFamily="34" charset="0"/>
              <a:cs typeface="Huawei Sans" panose="020C0503030203020204" pitchFamily="34" charset="0"/>
            </a:endParaRPr>
          </a:p>
        </p:txBody>
      </p:sp>
      <p:cxnSp>
        <p:nvCxnSpPr>
          <p:cNvPr id="82" name="直接连接符 81"/>
          <p:cNvCxnSpPr>
            <a:stCxn id="81" idx="1"/>
            <a:endCxn id="80" idx="6"/>
          </p:cNvCxnSpPr>
          <p:nvPr/>
        </p:nvCxnSpPr>
        <p:spPr bwMode="auto">
          <a:xfrm flipH="1" flipV="1">
            <a:off x="6880143" y="2779727"/>
            <a:ext cx="83628" cy="1"/>
          </a:xfrm>
          <a:prstGeom prst="line">
            <a:avLst/>
          </a:prstGeom>
          <a:noFill/>
          <a:ln w="19050">
            <a:solidFill>
              <a:srgbClr val="FF9900"/>
            </a:solidFill>
            <a:round/>
            <a:headEnd/>
            <a:tailEnd/>
          </a:ln>
        </p:spPr>
      </p:cxnSp>
      <p:cxnSp>
        <p:nvCxnSpPr>
          <p:cNvPr id="83" name="直接连接符 82"/>
          <p:cNvCxnSpPr>
            <a:stCxn id="87" idx="3"/>
            <a:endCxn id="86" idx="3"/>
          </p:cNvCxnSpPr>
          <p:nvPr/>
        </p:nvCxnSpPr>
        <p:spPr bwMode="auto">
          <a:xfrm>
            <a:off x="7479535" y="2671973"/>
            <a:ext cx="78515" cy="0"/>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84" name="直接连接符 83"/>
          <p:cNvCxnSpPr/>
          <p:nvPr/>
        </p:nvCxnSpPr>
        <p:spPr bwMode="auto">
          <a:xfrm flipV="1">
            <a:off x="7808515" y="2490664"/>
            <a:ext cx="395379" cy="165642"/>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85" name="直接连接符 84"/>
          <p:cNvCxnSpPr/>
          <p:nvPr/>
        </p:nvCxnSpPr>
        <p:spPr bwMode="auto">
          <a:xfrm>
            <a:off x="7808515" y="2656303"/>
            <a:ext cx="401648" cy="182300"/>
          </a:xfrm>
          <a:prstGeom prst="line">
            <a:avLst/>
          </a:prstGeom>
          <a:solidFill>
            <a:schemeClr val="accent1"/>
          </a:solidFill>
          <a:ln w="19050" cap="flat" cmpd="sng" algn="ctr">
            <a:solidFill>
              <a:schemeClr val="tx1"/>
            </a:solidFill>
            <a:prstDash val="solid"/>
            <a:round/>
            <a:headEnd type="none" w="med" len="med"/>
            <a:tailEnd type="none" w="med" len="med"/>
          </a:ln>
          <a:effectLst/>
        </p:spPr>
      </p:cxnSp>
      <p:pic>
        <p:nvPicPr>
          <p:cNvPr id="86" name="图片 85"/>
          <p:cNvPicPr>
            <a:picLocks noChangeAspect="1"/>
          </p:cNvPicPr>
          <p:nvPr/>
        </p:nvPicPr>
        <p:blipFill>
          <a:blip r:embed="rId11" cstate="print"/>
          <a:stretch>
            <a:fillRect/>
          </a:stretch>
        </p:blipFill>
        <p:spPr>
          <a:xfrm flipH="1">
            <a:off x="7558050" y="2395633"/>
            <a:ext cx="503893" cy="552680"/>
          </a:xfrm>
          <a:prstGeom prst="rect">
            <a:avLst/>
          </a:prstGeom>
        </p:spPr>
      </p:pic>
      <p:pic>
        <p:nvPicPr>
          <p:cNvPr id="87" name="图片 86"/>
          <p:cNvPicPr>
            <a:picLocks noChangeAspect="1"/>
          </p:cNvPicPr>
          <p:nvPr/>
        </p:nvPicPr>
        <p:blipFill>
          <a:blip r:embed="rId12"/>
          <a:stretch>
            <a:fillRect/>
          </a:stretch>
        </p:blipFill>
        <p:spPr>
          <a:xfrm>
            <a:off x="7079643" y="2397545"/>
            <a:ext cx="399892" cy="548856"/>
          </a:xfrm>
          <a:prstGeom prst="rect">
            <a:avLst/>
          </a:prstGeom>
        </p:spPr>
      </p:pic>
      <p:pic>
        <p:nvPicPr>
          <p:cNvPr id="88" name="图片 87"/>
          <p:cNvPicPr>
            <a:picLocks noChangeAspect="1"/>
          </p:cNvPicPr>
          <p:nvPr/>
        </p:nvPicPr>
        <p:blipFill>
          <a:blip r:embed="rId12"/>
          <a:stretch>
            <a:fillRect/>
          </a:stretch>
        </p:blipFill>
        <p:spPr>
          <a:xfrm>
            <a:off x="1636628" y="2397545"/>
            <a:ext cx="399892" cy="548856"/>
          </a:xfrm>
          <a:prstGeom prst="rect">
            <a:avLst/>
          </a:prstGeom>
        </p:spPr>
      </p:pic>
      <p:pic>
        <p:nvPicPr>
          <p:cNvPr id="89" name="图片 88"/>
          <p:cNvPicPr>
            <a:picLocks noChangeAspect="1"/>
          </p:cNvPicPr>
          <p:nvPr/>
        </p:nvPicPr>
        <p:blipFill>
          <a:blip r:embed="rId12"/>
          <a:stretch>
            <a:fillRect/>
          </a:stretch>
        </p:blipFill>
        <p:spPr>
          <a:xfrm>
            <a:off x="8227511" y="2397545"/>
            <a:ext cx="399892" cy="548856"/>
          </a:xfrm>
          <a:prstGeom prst="rect">
            <a:avLst/>
          </a:prstGeom>
        </p:spPr>
      </p:pic>
      <p:cxnSp>
        <p:nvCxnSpPr>
          <p:cNvPr id="90" name="直接连接符 89"/>
          <p:cNvCxnSpPr>
            <a:stCxn id="86" idx="1"/>
            <a:endCxn id="89" idx="1"/>
          </p:cNvCxnSpPr>
          <p:nvPr/>
        </p:nvCxnSpPr>
        <p:spPr bwMode="auto">
          <a:xfrm>
            <a:off x="8061943" y="2671973"/>
            <a:ext cx="165568" cy="0"/>
          </a:xfrm>
          <a:prstGeom prst="line">
            <a:avLst/>
          </a:prstGeom>
          <a:solidFill>
            <a:schemeClr val="accent1"/>
          </a:solidFill>
          <a:ln w="19050" cap="flat" cmpd="sng" algn="ctr">
            <a:solidFill>
              <a:schemeClr val="tx1"/>
            </a:solidFill>
            <a:prstDash val="solid"/>
            <a:round/>
            <a:headEnd type="none" w="med" len="med"/>
            <a:tailEnd type="none" w="med" len="med"/>
          </a:ln>
          <a:effectLst/>
        </p:spPr>
      </p:cxnSp>
      <p:sp>
        <p:nvSpPr>
          <p:cNvPr id="91" name="Text Box 34"/>
          <p:cNvSpPr txBox="1">
            <a:spLocks noChangeArrowheads="1"/>
          </p:cNvSpPr>
          <p:nvPr/>
        </p:nvSpPr>
        <p:spPr bwMode="auto">
          <a:xfrm>
            <a:off x="8024350" y="2820771"/>
            <a:ext cx="1067906" cy="830981"/>
          </a:xfrm>
          <a:prstGeom prst="rect">
            <a:avLst/>
          </a:prstGeom>
          <a:noFill/>
          <a:ln w="9525" algn="ctr">
            <a:noFill/>
            <a:miter lim="800000"/>
            <a:headEnd/>
            <a:tailEnd/>
          </a:ln>
        </p:spPr>
        <p:txBody>
          <a:bodyPr wrap="square" lIns="91424" tIns="45712" rIns="91424" bIns="45712" anchor="ctr">
            <a:noAutofit/>
          </a:bodyPr>
          <a:lstStyle/>
          <a:p>
            <a:pPr algn="ctr" eaLnBrk="1" fontAlgn="ctr" hangingPunct="1"/>
            <a:r>
              <a:rPr kumimoji="1" lang="pt-BR" sz="1200" dirty="0">
                <a:latin typeface="Huawei Sans" panose="020C0503030203020204" pitchFamily="34" charset="0"/>
                <a:cs typeface="Huawei Sans" panose="020C0503030203020204" pitchFamily="34" charset="0"/>
              </a:rPr>
              <a:t>Unidade de emenda e terminação</a:t>
            </a:r>
            <a:endParaRPr kumimoji="1" lang="en-US" sz="1200" dirty="0">
              <a:latin typeface="Huawei Sans" panose="020C0503030203020204" pitchFamily="34" charset="0"/>
              <a:cs typeface="Huawei Sans" panose="020C0503030203020204" pitchFamily="34" charset="0"/>
            </a:endParaRPr>
          </a:p>
        </p:txBody>
      </p:sp>
      <p:sp>
        <p:nvSpPr>
          <p:cNvPr id="92" name="矩形 91"/>
          <p:cNvSpPr/>
          <p:nvPr/>
        </p:nvSpPr>
        <p:spPr>
          <a:xfrm>
            <a:off x="5866119" y="1310326"/>
            <a:ext cx="600049" cy="2234151"/>
          </a:xfrm>
          <a:prstGeom prst="rect">
            <a:avLst/>
          </a:prstGeom>
          <a:ln w="19050">
            <a:solidFill>
              <a:schemeClr val="tx1"/>
            </a:solidFill>
            <a:prstDash val="dash"/>
          </a:ln>
        </p:spPr>
        <p:txBody>
          <a:bodyPr wrap="square" rtlCol="0" anchor="ctr">
            <a:noAutofit/>
          </a:bodyPr>
          <a:lstStyle/>
          <a:p>
            <a:pPr marL="342900" indent="-342900" algn="ctr" fontAlgn="ctr">
              <a:buFont typeface="+mj-lt"/>
              <a:buAutoNum type="arabicPeriod"/>
            </a:pPr>
            <a:endParaRPr lang="en-US" altLang="zh-CN" sz="1800" dirty="0">
              <a:latin typeface="Huawei Sans" panose="020C0503030203020204" pitchFamily="34" charset="0"/>
              <a:cs typeface="Huawei Sans" panose="020C0503030203020204" pitchFamily="34" charset="0"/>
            </a:endParaRPr>
          </a:p>
        </p:txBody>
      </p:sp>
      <p:sp>
        <p:nvSpPr>
          <p:cNvPr id="93" name="Text Box 34"/>
          <p:cNvSpPr txBox="1">
            <a:spLocks noChangeArrowheads="1"/>
          </p:cNvSpPr>
          <p:nvPr/>
        </p:nvSpPr>
        <p:spPr bwMode="auto">
          <a:xfrm>
            <a:off x="5701806" y="1283233"/>
            <a:ext cx="956006" cy="738648"/>
          </a:xfrm>
          <a:prstGeom prst="rect">
            <a:avLst/>
          </a:prstGeom>
          <a:noFill/>
          <a:ln w="9525" algn="ctr">
            <a:noFill/>
            <a:miter lim="800000"/>
            <a:headEnd/>
            <a:tailEnd/>
          </a:ln>
        </p:spPr>
        <p:txBody>
          <a:bodyPr wrap="square" lIns="91424" tIns="45712" rIns="91424" bIns="45712" anchor="ctr">
            <a:noAutofit/>
          </a:bodyPr>
          <a:lstStyle/>
          <a:p>
            <a:pPr algn="ctr" eaLnBrk="1" fontAlgn="ctr" hangingPunct="1"/>
            <a:r>
              <a:rPr kumimoji="1" lang="en-US" sz="1200" dirty="0">
                <a:latin typeface="Huawei Sans" panose="020C0503030203020204" pitchFamily="34" charset="0"/>
                <a:cs typeface="Huawei Sans" panose="020C0503030203020204" pitchFamily="34" charset="0"/>
              </a:rPr>
              <a:t>Weak-current well</a:t>
            </a:r>
          </a:p>
        </p:txBody>
      </p:sp>
      <p:sp>
        <p:nvSpPr>
          <p:cNvPr id="94" name="矩形 93"/>
          <p:cNvSpPr/>
          <p:nvPr/>
        </p:nvSpPr>
        <p:spPr>
          <a:xfrm>
            <a:off x="6509134" y="1310326"/>
            <a:ext cx="2575198" cy="2234151"/>
          </a:xfrm>
          <a:prstGeom prst="rect">
            <a:avLst/>
          </a:prstGeom>
          <a:ln w="19050">
            <a:solidFill>
              <a:schemeClr val="tx1"/>
            </a:solidFill>
            <a:prstDash val="dash"/>
          </a:ln>
        </p:spPr>
        <p:txBody>
          <a:bodyPr wrap="square" rtlCol="0" anchor="ctr">
            <a:noAutofit/>
          </a:bodyPr>
          <a:lstStyle/>
          <a:p>
            <a:pPr marL="342900" indent="-342900" algn="ctr" fontAlgn="ctr">
              <a:buFont typeface="+mj-lt"/>
              <a:buAutoNum type="arabicPeriod"/>
            </a:pPr>
            <a:endParaRPr lang="en-US" altLang="zh-CN" sz="1800" dirty="0">
              <a:latin typeface="Huawei Sans" panose="020C0503030203020204" pitchFamily="34" charset="0"/>
              <a:cs typeface="Huawei Sans" panose="020C0503030203020204" pitchFamily="34" charset="0"/>
            </a:endParaRPr>
          </a:p>
        </p:txBody>
      </p:sp>
      <p:sp>
        <p:nvSpPr>
          <p:cNvPr id="95" name="Text Box 34"/>
          <p:cNvSpPr txBox="1">
            <a:spLocks noChangeArrowheads="1"/>
          </p:cNvSpPr>
          <p:nvPr/>
        </p:nvSpPr>
        <p:spPr bwMode="auto">
          <a:xfrm>
            <a:off x="6284534" y="1256040"/>
            <a:ext cx="3006230" cy="738648"/>
          </a:xfrm>
          <a:prstGeom prst="rect">
            <a:avLst/>
          </a:prstGeom>
          <a:noFill/>
          <a:ln w="9525" algn="ctr">
            <a:noFill/>
            <a:miter lim="800000"/>
            <a:headEnd/>
            <a:tailEnd/>
          </a:ln>
        </p:spPr>
        <p:txBody>
          <a:bodyPr wrap="square" lIns="91424" tIns="45712" rIns="91424" bIns="45712" anchor="ctr">
            <a:noAutofit/>
          </a:bodyPr>
          <a:lstStyle/>
          <a:p>
            <a:pPr algn="ctr" eaLnBrk="1" fontAlgn="ctr" hangingPunct="1"/>
            <a:r>
              <a:rPr kumimoji="1" lang="pt-BR" sz="1200" dirty="0">
                <a:latin typeface="Huawei Sans" panose="020C0503030203020204" pitchFamily="34" charset="0"/>
                <a:cs typeface="Huawei Sans" panose="020C0503030203020204" pitchFamily="34" charset="0"/>
              </a:rPr>
              <a:t>Ponto de acesso do usuário/ponto de distribuição de informações</a:t>
            </a:r>
            <a:endParaRPr kumimoji="1" lang="en-US" sz="1200" dirty="0">
              <a:latin typeface="Huawei Sans" panose="020C0503030203020204" pitchFamily="34" charset="0"/>
              <a:cs typeface="Huawei Sans" panose="020C0503030203020204" pitchFamily="34" charset="0"/>
            </a:endParaRPr>
          </a:p>
        </p:txBody>
      </p:sp>
      <p:cxnSp>
        <p:nvCxnSpPr>
          <p:cNvPr id="96" name="肘形连接符 95"/>
          <p:cNvCxnSpPr>
            <a:stCxn id="87" idx="0"/>
          </p:cNvCxnSpPr>
          <p:nvPr/>
        </p:nvCxnSpPr>
        <p:spPr bwMode="auto">
          <a:xfrm rot="5400000" flipH="1" flipV="1">
            <a:off x="7330926" y="1995624"/>
            <a:ext cx="350585" cy="453258"/>
          </a:xfrm>
          <a:prstGeom prst="bentConnector2">
            <a:avLst/>
          </a:prstGeom>
          <a:solidFill>
            <a:srgbClr val="FF9900"/>
          </a:solidFill>
          <a:ln w="76200">
            <a:solidFill>
              <a:srgbClr val="FF9900"/>
            </a:solidFill>
          </a:ln>
        </p:spPr>
      </p:cxnSp>
      <p:sp>
        <p:nvSpPr>
          <p:cNvPr id="97" name="Text Box 34"/>
          <p:cNvSpPr txBox="1">
            <a:spLocks noChangeArrowheads="1"/>
          </p:cNvSpPr>
          <p:nvPr/>
        </p:nvSpPr>
        <p:spPr bwMode="auto">
          <a:xfrm>
            <a:off x="7559928" y="1891002"/>
            <a:ext cx="1454122" cy="646315"/>
          </a:xfrm>
          <a:prstGeom prst="rect">
            <a:avLst/>
          </a:prstGeom>
          <a:noFill/>
          <a:ln w="9525" algn="ctr">
            <a:noFill/>
            <a:miter lim="800000"/>
            <a:headEnd/>
            <a:tailEnd/>
          </a:ln>
        </p:spPr>
        <p:txBody>
          <a:bodyPr wrap="square" lIns="91424" tIns="45712" rIns="91424" bIns="45712">
            <a:noAutofit/>
          </a:bodyPr>
          <a:lstStyle/>
          <a:p>
            <a:pPr algn="ctr" eaLnBrk="1" fontAlgn="ctr" hangingPunct="1"/>
            <a:r>
              <a:rPr kumimoji="1" lang="pt-BR" sz="1200" dirty="0">
                <a:latin typeface="Huawei Sans" panose="020C0503030203020204" pitchFamily="34" charset="0"/>
                <a:cs typeface="Huawei Sans" panose="020C0503030203020204" pitchFamily="34" charset="0"/>
              </a:rPr>
              <a:t>Conectado a outros andares</a:t>
            </a:r>
            <a:endParaRPr kumimoji="1" lang="en-US" sz="1200" dirty="0">
              <a:latin typeface="Huawei Sans" panose="020C0503030203020204" pitchFamily="34" charset="0"/>
              <a:cs typeface="Huawei Sans" panose="020C0503030203020204" pitchFamily="34" charset="0"/>
            </a:endParaRPr>
          </a:p>
        </p:txBody>
      </p:sp>
      <p:cxnSp>
        <p:nvCxnSpPr>
          <p:cNvPr id="98" name="直接连接符 97"/>
          <p:cNvCxnSpPr/>
          <p:nvPr/>
        </p:nvCxnSpPr>
        <p:spPr bwMode="auto">
          <a:xfrm>
            <a:off x="2660571" y="5009636"/>
            <a:ext cx="309320" cy="0"/>
          </a:xfrm>
          <a:prstGeom prst="line">
            <a:avLst/>
          </a:prstGeom>
          <a:solidFill>
            <a:srgbClr val="FF9900"/>
          </a:solidFill>
          <a:ln w="76200">
            <a:solidFill>
              <a:srgbClr val="FF9900"/>
            </a:solidFill>
          </a:ln>
        </p:spPr>
      </p:cxnSp>
      <p:sp>
        <p:nvSpPr>
          <p:cNvPr id="99" name="Text Box 34"/>
          <p:cNvSpPr txBox="1">
            <a:spLocks noChangeArrowheads="1"/>
          </p:cNvSpPr>
          <p:nvPr/>
        </p:nvSpPr>
        <p:spPr bwMode="auto">
          <a:xfrm>
            <a:off x="2942912" y="4778812"/>
            <a:ext cx="1028172" cy="461649"/>
          </a:xfrm>
          <a:prstGeom prst="rect">
            <a:avLst/>
          </a:prstGeom>
          <a:noFill/>
          <a:ln w="9525" algn="ctr">
            <a:noFill/>
            <a:miter lim="800000"/>
            <a:headEnd/>
            <a:tailEnd/>
          </a:ln>
        </p:spPr>
        <p:txBody>
          <a:bodyPr wrap="square" lIns="91424" tIns="45712" rIns="91424" bIns="45712" anchor="ctr">
            <a:noAutofit/>
          </a:bodyPr>
          <a:lstStyle/>
          <a:p>
            <a:pPr algn="ctr" eaLnBrk="1" fontAlgn="ctr" hangingPunct="1"/>
            <a:r>
              <a:rPr kumimoji="1" lang="en-US" sz="1200" dirty="0">
                <a:latin typeface="Huawei Sans" panose="020C0503030203020204" pitchFamily="34" charset="0"/>
                <a:cs typeface="Huawei Sans" panose="020C0503030203020204" pitchFamily="34" charset="0"/>
              </a:rPr>
              <a:t>Cabo de </a:t>
            </a:r>
            <a:r>
              <a:rPr kumimoji="1" lang="en-US" sz="1200" dirty="0" err="1">
                <a:latin typeface="Huawei Sans" panose="020C0503030203020204" pitchFamily="34" charset="0"/>
                <a:cs typeface="Huawei Sans" panose="020C0503030203020204" pitchFamily="34" charset="0"/>
              </a:rPr>
              <a:t>distribuição</a:t>
            </a:r>
            <a:endParaRPr kumimoji="1" lang="en-US" sz="1200" dirty="0">
              <a:latin typeface="Huawei Sans" panose="020C0503030203020204" pitchFamily="34" charset="0"/>
              <a:cs typeface="Huawei Sans" panose="020C0503030203020204" pitchFamily="34" charset="0"/>
            </a:endParaRPr>
          </a:p>
        </p:txBody>
      </p:sp>
      <p:pic>
        <p:nvPicPr>
          <p:cNvPr id="100" name="图片 99"/>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5633291" y="3814141"/>
            <a:ext cx="1174617" cy="723655"/>
          </a:xfrm>
          <a:prstGeom prst="rect">
            <a:avLst/>
          </a:prstGeom>
          <a:noFill/>
          <a:ln>
            <a:noFill/>
          </a:ln>
        </p:spPr>
      </p:pic>
      <p:pic>
        <p:nvPicPr>
          <p:cNvPr id="101" name="Picture 9"/>
          <p:cNvPicPr>
            <a:picLocks noChangeAspect="1" noChangeArrowheads="1"/>
          </p:cNvPicPr>
          <p:nvPr>
            <p:custDataLst>
              <p:tags r:id="rId1"/>
            </p:custDataLst>
          </p:nvPr>
        </p:nvPicPr>
        <p:blipFill>
          <a:blip r:embed="rId14">
            <a:extLst>
              <a:ext uri="{28A0092B-C50C-407E-A947-70E740481C1C}">
                <a14:useLocalDpi xmlns:a14="http://schemas.microsoft.com/office/drawing/2010/main" val="0"/>
              </a:ext>
            </a:extLst>
          </a:blip>
          <a:srcRect/>
          <a:stretch>
            <a:fillRect/>
          </a:stretch>
        </p:blipFill>
        <p:spPr bwMode="auto">
          <a:xfrm>
            <a:off x="7111209" y="3676110"/>
            <a:ext cx="1145031" cy="999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 name="矩形 101"/>
          <p:cNvSpPr/>
          <p:nvPr/>
        </p:nvSpPr>
        <p:spPr>
          <a:xfrm>
            <a:off x="2445677" y="2604818"/>
            <a:ext cx="886753" cy="134310"/>
          </a:xfrm>
          <a:prstGeom prst="rect">
            <a:avLst/>
          </a:prstGeom>
          <a:solidFill>
            <a:schemeClr val="tx1"/>
          </a:solidFill>
        </p:spPr>
        <p:txBody>
          <a:bodyPr wrap="square" rtlCol="0" anchor="ctr">
            <a:noAutofit/>
          </a:bodyPr>
          <a:lstStyle/>
          <a:p>
            <a:pPr marL="342900" indent="-342900" algn="ctr" fontAlgn="ctr">
              <a:buFont typeface="+mj-lt"/>
              <a:buAutoNum type="arabicPeriod"/>
            </a:pPr>
            <a:endParaRPr lang="en-US" altLang="zh-CN" sz="1800" dirty="0">
              <a:latin typeface="Huawei Sans" panose="020C0503030203020204" pitchFamily="34" charset="0"/>
              <a:cs typeface="Huawei Sans" panose="020C0503030203020204" pitchFamily="34" charset="0"/>
            </a:endParaRPr>
          </a:p>
        </p:txBody>
      </p:sp>
      <p:sp>
        <p:nvSpPr>
          <p:cNvPr id="103" name="Text Box 34"/>
          <p:cNvSpPr txBox="1">
            <a:spLocks noChangeArrowheads="1"/>
          </p:cNvSpPr>
          <p:nvPr/>
        </p:nvSpPr>
        <p:spPr bwMode="auto">
          <a:xfrm>
            <a:off x="4067593" y="2916800"/>
            <a:ext cx="984600" cy="461649"/>
          </a:xfrm>
          <a:prstGeom prst="rect">
            <a:avLst/>
          </a:prstGeom>
          <a:noFill/>
          <a:ln w="9525" algn="ctr">
            <a:noFill/>
            <a:miter lim="800000"/>
            <a:headEnd/>
            <a:tailEnd/>
          </a:ln>
        </p:spPr>
        <p:txBody>
          <a:bodyPr wrap="square" lIns="91424" tIns="45712" rIns="91424" bIns="45712" anchor="ctr">
            <a:noAutofit/>
          </a:bodyPr>
          <a:lstStyle/>
          <a:p>
            <a:pPr algn="ctr" eaLnBrk="1" fontAlgn="ctr" hangingPunct="1"/>
            <a:r>
              <a:rPr kumimoji="1" lang="en-US" sz="1200" dirty="0">
                <a:latin typeface="Huawei Sans" panose="020C0503030203020204" pitchFamily="34" charset="0"/>
                <a:cs typeface="Huawei Sans" panose="020C0503030203020204" pitchFamily="34" charset="0"/>
              </a:rPr>
              <a:t>Divisor </a:t>
            </a:r>
            <a:r>
              <a:rPr kumimoji="1" lang="en-US" sz="1200" dirty="0" err="1">
                <a:latin typeface="Huawei Sans" panose="020C0503030203020204" pitchFamily="34" charset="0"/>
                <a:cs typeface="Huawei Sans" panose="020C0503030203020204" pitchFamily="34" charset="0"/>
              </a:rPr>
              <a:t>óptico</a:t>
            </a:r>
            <a:endParaRPr kumimoji="1" lang="en-US" sz="1200" dirty="0">
              <a:latin typeface="Huawei Sans" panose="020C0503030203020204" pitchFamily="34" charset="0"/>
              <a:cs typeface="Huawei Sans" panose="020C0503030203020204" pitchFamily="34" charset="0"/>
            </a:endParaRPr>
          </a:p>
        </p:txBody>
      </p:sp>
      <p:sp>
        <p:nvSpPr>
          <p:cNvPr id="104" name="流程图: 汇总连接 103"/>
          <p:cNvSpPr/>
          <p:nvPr/>
        </p:nvSpPr>
        <p:spPr>
          <a:xfrm>
            <a:off x="5433341" y="2438096"/>
            <a:ext cx="202141" cy="186000"/>
          </a:xfrm>
          <a:prstGeom prst="flowChartSummingJunction">
            <a:avLst/>
          </a:prstGeom>
          <a:noFill/>
          <a:ln w="6350">
            <a:solidFill>
              <a:srgbClr val="007AC7"/>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800" fontAlgn="ctr"/>
            <a:endParaRPr lang="en-US" altLang="zh-CN" sz="1100" dirty="0">
              <a:latin typeface="Huawei Sans" panose="020C0503030203020204" pitchFamily="34" charset="0"/>
            </a:endParaRPr>
          </a:p>
        </p:txBody>
      </p:sp>
      <p:sp>
        <p:nvSpPr>
          <p:cNvPr id="105" name="矩形 104"/>
          <p:cNvSpPr/>
          <p:nvPr/>
        </p:nvSpPr>
        <p:spPr>
          <a:xfrm>
            <a:off x="5281702" y="2346431"/>
            <a:ext cx="80135" cy="369332"/>
          </a:xfrm>
          <a:prstGeom prst="rect">
            <a:avLst/>
          </a:prstGeom>
          <a:solidFill>
            <a:srgbClr val="FF9900"/>
          </a:solidFill>
          <a:ln w="6350">
            <a:solidFill>
              <a:srgbClr val="FF9900"/>
            </a:solidFill>
          </a:ln>
        </p:spPr>
        <p:txBody>
          <a:bodyPr wrap="square" rtlCol="0" anchor="ctr">
            <a:noAutofit/>
          </a:bodyPr>
          <a:lstStyle/>
          <a:p>
            <a:pPr marL="342900" indent="-342900" algn="ctr" fontAlgn="ctr">
              <a:buFont typeface="+mj-lt"/>
              <a:buAutoNum type="arabicPeriod"/>
            </a:pPr>
            <a:endParaRPr lang="en-US" altLang="zh-CN" sz="1800" dirty="0">
              <a:latin typeface="Huawei Sans" panose="020C0503030203020204" pitchFamily="34" charset="0"/>
              <a:cs typeface="Huawei Sans" panose="020C0503030203020204" pitchFamily="34" charset="0"/>
            </a:endParaRPr>
          </a:p>
        </p:txBody>
      </p:sp>
      <p:cxnSp>
        <p:nvCxnSpPr>
          <p:cNvPr id="106" name="直接连接符 105"/>
          <p:cNvCxnSpPr>
            <a:stCxn id="105" idx="3"/>
            <a:endCxn id="104" idx="2"/>
          </p:cNvCxnSpPr>
          <p:nvPr/>
        </p:nvCxnSpPr>
        <p:spPr bwMode="auto">
          <a:xfrm flipV="1">
            <a:off x="5361837" y="2531096"/>
            <a:ext cx="71504" cy="1"/>
          </a:xfrm>
          <a:prstGeom prst="line">
            <a:avLst/>
          </a:prstGeom>
          <a:noFill/>
          <a:ln w="19050">
            <a:solidFill>
              <a:srgbClr val="FF9900"/>
            </a:solidFill>
            <a:round/>
            <a:headEnd/>
            <a:tailEnd/>
          </a:ln>
        </p:spPr>
      </p:cxnSp>
      <p:sp>
        <p:nvSpPr>
          <p:cNvPr id="107" name="流程图: 汇总连接 106"/>
          <p:cNvSpPr/>
          <p:nvPr/>
        </p:nvSpPr>
        <p:spPr>
          <a:xfrm>
            <a:off x="5431150" y="2696172"/>
            <a:ext cx="202141" cy="186000"/>
          </a:xfrm>
          <a:prstGeom prst="flowChartSummingJunction">
            <a:avLst/>
          </a:prstGeom>
          <a:noFill/>
          <a:ln w="6350">
            <a:solidFill>
              <a:srgbClr val="007AC7"/>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800" fontAlgn="ctr"/>
            <a:endParaRPr lang="en-US" altLang="zh-CN" sz="1100" dirty="0">
              <a:latin typeface="Huawei Sans" panose="020C0503030203020204" pitchFamily="34" charset="0"/>
            </a:endParaRPr>
          </a:p>
        </p:txBody>
      </p:sp>
      <p:sp>
        <p:nvSpPr>
          <p:cNvPr id="108" name="矩形 107"/>
          <p:cNvSpPr/>
          <p:nvPr/>
        </p:nvSpPr>
        <p:spPr>
          <a:xfrm>
            <a:off x="5279511" y="2604507"/>
            <a:ext cx="80135" cy="369332"/>
          </a:xfrm>
          <a:prstGeom prst="rect">
            <a:avLst/>
          </a:prstGeom>
          <a:solidFill>
            <a:srgbClr val="FF9900"/>
          </a:solidFill>
          <a:ln w="6350">
            <a:solidFill>
              <a:srgbClr val="FF9900"/>
            </a:solidFill>
          </a:ln>
        </p:spPr>
        <p:txBody>
          <a:bodyPr wrap="square" rtlCol="0" anchor="ctr">
            <a:noAutofit/>
          </a:bodyPr>
          <a:lstStyle/>
          <a:p>
            <a:pPr marL="342900" indent="-342900" algn="ctr" fontAlgn="ctr">
              <a:buFont typeface="+mj-lt"/>
              <a:buAutoNum type="arabicPeriod"/>
            </a:pPr>
            <a:endParaRPr lang="en-US" altLang="zh-CN" sz="1800" dirty="0">
              <a:latin typeface="Huawei Sans" panose="020C0503030203020204" pitchFamily="34" charset="0"/>
              <a:cs typeface="Huawei Sans" panose="020C0503030203020204" pitchFamily="34" charset="0"/>
            </a:endParaRPr>
          </a:p>
        </p:txBody>
      </p:sp>
      <p:cxnSp>
        <p:nvCxnSpPr>
          <p:cNvPr id="109" name="直接连接符 108"/>
          <p:cNvCxnSpPr>
            <a:stCxn id="108" idx="3"/>
            <a:endCxn id="107" idx="2"/>
          </p:cNvCxnSpPr>
          <p:nvPr/>
        </p:nvCxnSpPr>
        <p:spPr bwMode="auto">
          <a:xfrm flipV="1">
            <a:off x="5359646" y="2789172"/>
            <a:ext cx="71504" cy="1"/>
          </a:xfrm>
          <a:prstGeom prst="line">
            <a:avLst/>
          </a:prstGeom>
          <a:noFill/>
          <a:ln w="19050">
            <a:solidFill>
              <a:srgbClr val="FF9900"/>
            </a:solidFill>
            <a:round/>
            <a:headEnd/>
            <a:tailEnd/>
          </a:ln>
        </p:spPr>
      </p:cxnSp>
      <p:cxnSp>
        <p:nvCxnSpPr>
          <p:cNvPr id="110" name="肘形连接符 109"/>
          <p:cNvCxnSpPr>
            <a:stCxn id="104" idx="6"/>
            <a:endCxn id="59" idx="1"/>
          </p:cNvCxnSpPr>
          <p:nvPr/>
        </p:nvCxnSpPr>
        <p:spPr bwMode="auto">
          <a:xfrm>
            <a:off x="5635482" y="2531096"/>
            <a:ext cx="167574" cy="140878"/>
          </a:xfrm>
          <a:prstGeom prst="bentConnector3">
            <a:avLst>
              <a:gd name="adj1" fmla="val 50000"/>
            </a:avLst>
          </a:prstGeom>
          <a:solidFill>
            <a:schemeClr val="accent1"/>
          </a:solidFill>
          <a:ln w="19050" cap="flat" cmpd="sng" algn="ctr">
            <a:solidFill>
              <a:schemeClr val="tx1"/>
            </a:solidFill>
            <a:prstDash val="solid"/>
            <a:round/>
            <a:headEnd type="none" w="med" len="med"/>
            <a:tailEnd type="none" w="med" len="med"/>
          </a:ln>
          <a:effectLst/>
        </p:spPr>
      </p:cxnSp>
      <p:cxnSp>
        <p:nvCxnSpPr>
          <p:cNvPr id="111" name="肘形连接符 110"/>
          <p:cNvCxnSpPr>
            <a:stCxn id="107" idx="6"/>
            <a:endCxn id="59" idx="1"/>
          </p:cNvCxnSpPr>
          <p:nvPr/>
        </p:nvCxnSpPr>
        <p:spPr bwMode="auto">
          <a:xfrm flipV="1">
            <a:off x="5633291" y="2671974"/>
            <a:ext cx="169765" cy="117198"/>
          </a:xfrm>
          <a:prstGeom prst="bentConnector3">
            <a:avLst>
              <a:gd name="adj1" fmla="val 50000"/>
            </a:avLst>
          </a:prstGeom>
          <a:solidFill>
            <a:schemeClr val="accent1"/>
          </a:solidFill>
          <a:ln w="19050" cap="flat" cmpd="sng" algn="ctr">
            <a:solidFill>
              <a:schemeClr val="tx1"/>
            </a:solidFill>
            <a:prstDash val="solid"/>
            <a:round/>
            <a:headEnd type="none" w="med" len="med"/>
            <a:tailEnd type="none" w="med" len="med"/>
          </a:ln>
          <a:effectLst/>
        </p:spPr>
      </p:cxnSp>
      <p:sp>
        <p:nvSpPr>
          <p:cNvPr id="112" name="Text Box 34"/>
          <p:cNvSpPr txBox="1">
            <a:spLocks noChangeArrowheads="1"/>
          </p:cNvSpPr>
          <p:nvPr/>
        </p:nvSpPr>
        <p:spPr bwMode="auto">
          <a:xfrm>
            <a:off x="3201794" y="2820771"/>
            <a:ext cx="1109444" cy="830981"/>
          </a:xfrm>
          <a:prstGeom prst="rect">
            <a:avLst/>
          </a:prstGeom>
          <a:noFill/>
          <a:ln w="9525" algn="ctr">
            <a:noFill/>
            <a:miter lim="800000"/>
            <a:headEnd/>
            <a:tailEnd/>
          </a:ln>
        </p:spPr>
        <p:txBody>
          <a:bodyPr wrap="square" lIns="91424" tIns="45712" rIns="91424" bIns="45712" anchor="ctr">
            <a:noAutofit/>
          </a:bodyPr>
          <a:lstStyle/>
          <a:p>
            <a:pPr algn="ctr" eaLnBrk="1" fontAlgn="ctr" hangingPunct="1"/>
            <a:r>
              <a:rPr kumimoji="1" lang="pt-BR" sz="1200" dirty="0">
                <a:latin typeface="Huawei Sans" panose="020C0503030203020204" pitchFamily="34" charset="0"/>
                <a:cs typeface="Huawei Sans" panose="020C0503030203020204" pitchFamily="34" charset="0"/>
              </a:rPr>
              <a:t>Unidade de emenda e terminação</a:t>
            </a:r>
            <a:endParaRPr kumimoji="1" lang="en-US" sz="1200" dirty="0">
              <a:latin typeface="Huawei Sans" panose="020C0503030203020204" pitchFamily="34" charset="0"/>
              <a:cs typeface="Huawei Sans" panose="020C0503030203020204" pitchFamily="34" charset="0"/>
            </a:endParaRPr>
          </a:p>
        </p:txBody>
      </p:sp>
      <p:cxnSp>
        <p:nvCxnSpPr>
          <p:cNvPr id="113" name="肘形连接符 112"/>
          <p:cNvCxnSpPr>
            <a:stCxn id="102" idx="3"/>
            <a:endCxn id="115" idx="2"/>
          </p:cNvCxnSpPr>
          <p:nvPr/>
        </p:nvCxnSpPr>
        <p:spPr bwMode="auto">
          <a:xfrm flipV="1">
            <a:off x="3332430" y="2539137"/>
            <a:ext cx="93410" cy="132836"/>
          </a:xfrm>
          <a:prstGeom prst="bentConnector3">
            <a:avLst/>
          </a:prstGeom>
          <a:solidFill>
            <a:schemeClr val="accent1"/>
          </a:solidFill>
          <a:ln w="19050" cap="flat" cmpd="sng" algn="ctr">
            <a:solidFill>
              <a:schemeClr val="tx1"/>
            </a:solidFill>
            <a:prstDash val="solid"/>
            <a:round/>
            <a:headEnd type="none" w="med" len="med"/>
            <a:tailEnd type="none" w="med" len="med"/>
          </a:ln>
          <a:effectLst/>
        </p:spPr>
      </p:cxnSp>
      <p:cxnSp>
        <p:nvCxnSpPr>
          <p:cNvPr id="114" name="肘形连接符 113"/>
          <p:cNvCxnSpPr>
            <a:stCxn id="102" idx="3"/>
            <a:endCxn id="118" idx="2"/>
          </p:cNvCxnSpPr>
          <p:nvPr/>
        </p:nvCxnSpPr>
        <p:spPr bwMode="auto">
          <a:xfrm>
            <a:off x="3332430" y="2671973"/>
            <a:ext cx="91219" cy="125240"/>
          </a:xfrm>
          <a:prstGeom prst="bentConnector3">
            <a:avLst/>
          </a:prstGeom>
          <a:solidFill>
            <a:schemeClr val="accent1"/>
          </a:solidFill>
          <a:ln w="19050" cap="flat" cmpd="sng" algn="ctr">
            <a:solidFill>
              <a:schemeClr val="tx1"/>
            </a:solidFill>
            <a:prstDash val="solid"/>
            <a:round/>
            <a:headEnd type="none" w="med" len="med"/>
            <a:tailEnd type="none" w="med" len="med"/>
          </a:ln>
          <a:effectLst/>
        </p:spPr>
      </p:cxnSp>
      <p:sp>
        <p:nvSpPr>
          <p:cNvPr id="115" name="流程图: 汇总连接 114"/>
          <p:cNvSpPr/>
          <p:nvPr/>
        </p:nvSpPr>
        <p:spPr>
          <a:xfrm>
            <a:off x="3425840" y="2446137"/>
            <a:ext cx="202141" cy="186000"/>
          </a:xfrm>
          <a:prstGeom prst="flowChartSummingJunction">
            <a:avLst/>
          </a:prstGeom>
          <a:noFill/>
          <a:ln w="6350">
            <a:solidFill>
              <a:srgbClr val="007AC7"/>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800" fontAlgn="ctr"/>
            <a:endParaRPr lang="en-US" altLang="zh-CN" sz="1100" dirty="0">
              <a:latin typeface="Huawei Sans" panose="020C0503030203020204" pitchFamily="34" charset="0"/>
            </a:endParaRPr>
          </a:p>
        </p:txBody>
      </p:sp>
      <p:sp>
        <p:nvSpPr>
          <p:cNvPr id="116" name="矩形 115"/>
          <p:cNvSpPr/>
          <p:nvPr/>
        </p:nvSpPr>
        <p:spPr>
          <a:xfrm>
            <a:off x="3711609" y="2354472"/>
            <a:ext cx="80135" cy="369332"/>
          </a:xfrm>
          <a:prstGeom prst="rect">
            <a:avLst/>
          </a:prstGeom>
          <a:solidFill>
            <a:srgbClr val="FF9900"/>
          </a:solidFill>
          <a:ln w="6350">
            <a:solidFill>
              <a:srgbClr val="FF9900"/>
            </a:solidFill>
          </a:ln>
        </p:spPr>
        <p:txBody>
          <a:bodyPr wrap="square" rtlCol="0" anchor="ctr">
            <a:noAutofit/>
          </a:bodyPr>
          <a:lstStyle/>
          <a:p>
            <a:pPr marL="342900" indent="-342900" algn="ctr" fontAlgn="ctr">
              <a:buFont typeface="+mj-lt"/>
              <a:buAutoNum type="arabicPeriod"/>
            </a:pPr>
            <a:endParaRPr lang="en-US" altLang="zh-CN" sz="1800" dirty="0">
              <a:latin typeface="Huawei Sans" panose="020C0503030203020204" pitchFamily="34" charset="0"/>
              <a:cs typeface="Huawei Sans" panose="020C0503030203020204" pitchFamily="34" charset="0"/>
            </a:endParaRPr>
          </a:p>
        </p:txBody>
      </p:sp>
      <p:cxnSp>
        <p:nvCxnSpPr>
          <p:cNvPr id="117" name="直接连接符 116"/>
          <p:cNvCxnSpPr>
            <a:stCxn id="116" idx="1"/>
            <a:endCxn id="115" idx="6"/>
          </p:cNvCxnSpPr>
          <p:nvPr/>
        </p:nvCxnSpPr>
        <p:spPr bwMode="auto">
          <a:xfrm flipH="1" flipV="1">
            <a:off x="3627981" y="2539137"/>
            <a:ext cx="83628" cy="1"/>
          </a:xfrm>
          <a:prstGeom prst="line">
            <a:avLst/>
          </a:prstGeom>
          <a:noFill/>
          <a:ln w="19050">
            <a:solidFill>
              <a:srgbClr val="FF9900"/>
            </a:solidFill>
            <a:round/>
            <a:headEnd/>
            <a:tailEnd/>
          </a:ln>
        </p:spPr>
      </p:cxnSp>
      <p:sp>
        <p:nvSpPr>
          <p:cNvPr id="118" name="流程图: 汇总连接 117"/>
          <p:cNvSpPr/>
          <p:nvPr/>
        </p:nvSpPr>
        <p:spPr>
          <a:xfrm>
            <a:off x="3423649" y="2704213"/>
            <a:ext cx="202141" cy="186000"/>
          </a:xfrm>
          <a:prstGeom prst="flowChartSummingJunction">
            <a:avLst/>
          </a:prstGeom>
          <a:noFill/>
          <a:ln w="6350">
            <a:solidFill>
              <a:srgbClr val="007AC7"/>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800" fontAlgn="ctr"/>
            <a:endParaRPr lang="en-US" altLang="zh-CN" sz="1100" dirty="0">
              <a:latin typeface="Huawei Sans" panose="020C0503030203020204" pitchFamily="34" charset="0"/>
            </a:endParaRPr>
          </a:p>
        </p:txBody>
      </p:sp>
      <p:sp>
        <p:nvSpPr>
          <p:cNvPr id="119" name="矩形 118"/>
          <p:cNvSpPr/>
          <p:nvPr/>
        </p:nvSpPr>
        <p:spPr>
          <a:xfrm>
            <a:off x="3709418" y="2612548"/>
            <a:ext cx="80135" cy="369332"/>
          </a:xfrm>
          <a:prstGeom prst="rect">
            <a:avLst/>
          </a:prstGeom>
          <a:solidFill>
            <a:srgbClr val="FF9900"/>
          </a:solidFill>
          <a:ln w="6350">
            <a:solidFill>
              <a:srgbClr val="FF9900"/>
            </a:solidFill>
          </a:ln>
        </p:spPr>
        <p:txBody>
          <a:bodyPr wrap="square" rtlCol="0" anchor="ctr">
            <a:noAutofit/>
          </a:bodyPr>
          <a:lstStyle/>
          <a:p>
            <a:pPr marL="342900" indent="-342900" algn="ctr" fontAlgn="ctr">
              <a:buFont typeface="+mj-lt"/>
              <a:buAutoNum type="arabicPeriod"/>
            </a:pPr>
            <a:endParaRPr lang="en-US" altLang="zh-CN" sz="1800" dirty="0">
              <a:latin typeface="Huawei Sans" panose="020C0503030203020204" pitchFamily="34" charset="0"/>
              <a:cs typeface="Huawei Sans" panose="020C0503030203020204" pitchFamily="34" charset="0"/>
            </a:endParaRPr>
          </a:p>
        </p:txBody>
      </p:sp>
      <p:cxnSp>
        <p:nvCxnSpPr>
          <p:cNvPr id="120" name="直接连接符 119"/>
          <p:cNvCxnSpPr>
            <a:stCxn id="119" idx="1"/>
            <a:endCxn id="118" idx="6"/>
          </p:cNvCxnSpPr>
          <p:nvPr/>
        </p:nvCxnSpPr>
        <p:spPr bwMode="auto">
          <a:xfrm flipH="1" flipV="1">
            <a:off x="3625790" y="2797213"/>
            <a:ext cx="83628" cy="1"/>
          </a:xfrm>
          <a:prstGeom prst="line">
            <a:avLst/>
          </a:prstGeom>
          <a:noFill/>
          <a:ln w="19050">
            <a:solidFill>
              <a:srgbClr val="FF9900"/>
            </a:solidFill>
            <a:round/>
            <a:headEnd/>
            <a:tailEnd/>
          </a:ln>
        </p:spPr>
      </p:cxnSp>
      <p:cxnSp>
        <p:nvCxnSpPr>
          <p:cNvPr id="121" name="直接连接符 120"/>
          <p:cNvCxnSpPr>
            <a:stCxn id="125" idx="3"/>
            <a:endCxn id="124" idx="3"/>
          </p:cNvCxnSpPr>
          <p:nvPr/>
        </p:nvCxnSpPr>
        <p:spPr bwMode="auto">
          <a:xfrm>
            <a:off x="4186393" y="2671973"/>
            <a:ext cx="78515" cy="0"/>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122" name="直接连接符 121"/>
          <p:cNvCxnSpPr/>
          <p:nvPr/>
        </p:nvCxnSpPr>
        <p:spPr bwMode="auto">
          <a:xfrm flipV="1">
            <a:off x="4515373" y="2473175"/>
            <a:ext cx="395379" cy="165642"/>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123" name="直接连接符 122"/>
          <p:cNvCxnSpPr/>
          <p:nvPr/>
        </p:nvCxnSpPr>
        <p:spPr bwMode="auto">
          <a:xfrm>
            <a:off x="4515373" y="2638814"/>
            <a:ext cx="401648" cy="182300"/>
          </a:xfrm>
          <a:prstGeom prst="line">
            <a:avLst/>
          </a:prstGeom>
          <a:solidFill>
            <a:schemeClr val="accent1"/>
          </a:solidFill>
          <a:ln w="19050" cap="flat" cmpd="sng" algn="ctr">
            <a:solidFill>
              <a:schemeClr val="tx1"/>
            </a:solidFill>
            <a:prstDash val="solid"/>
            <a:round/>
            <a:headEnd type="none" w="med" len="med"/>
            <a:tailEnd type="none" w="med" len="med"/>
          </a:ln>
          <a:effectLst/>
        </p:spPr>
      </p:cxnSp>
      <p:pic>
        <p:nvPicPr>
          <p:cNvPr id="124" name="图片 123"/>
          <p:cNvPicPr>
            <a:picLocks noChangeAspect="1"/>
          </p:cNvPicPr>
          <p:nvPr/>
        </p:nvPicPr>
        <p:blipFill>
          <a:blip r:embed="rId11" cstate="print"/>
          <a:stretch>
            <a:fillRect/>
          </a:stretch>
        </p:blipFill>
        <p:spPr>
          <a:xfrm flipH="1">
            <a:off x="4264908" y="2395633"/>
            <a:ext cx="503893" cy="552680"/>
          </a:xfrm>
          <a:prstGeom prst="rect">
            <a:avLst/>
          </a:prstGeom>
        </p:spPr>
      </p:pic>
      <p:pic>
        <p:nvPicPr>
          <p:cNvPr id="125" name="图片 124"/>
          <p:cNvPicPr>
            <a:picLocks noChangeAspect="1"/>
          </p:cNvPicPr>
          <p:nvPr/>
        </p:nvPicPr>
        <p:blipFill>
          <a:blip r:embed="rId12"/>
          <a:stretch>
            <a:fillRect/>
          </a:stretch>
        </p:blipFill>
        <p:spPr>
          <a:xfrm>
            <a:off x="3786501" y="2397545"/>
            <a:ext cx="399892" cy="548856"/>
          </a:xfrm>
          <a:prstGeom prst="rect">
            <a:avLst/>
          </a:prstGeom>
        </p:spPr>
      </p:pic>
      <p:pic>
        <p:nvPicPr>
          <p:cNvPr id="126" name="图片 125"/>
          <p:cNvPicPr>
            <a:picLocks noChangeAspect="1"/>
          </p:cNvPicPr>
          <p:nvPr/>
        </p:nvPicPr>
        <p:blipFill>
          <a:blip r:embed="rId12"/>
          <a:stretch>
            <a:fillRect/>
          </a:stretch>
        </p:blipFill>
        <p:spPr>
          <a:xfrm>
            <a:off x="4934369" y="2397545"/>
            <a:ext cx="399892" cy="548856"/>
          </a:xfrm>
          <a:prstGeom prst="rect">
            <a:avLst/>
          </a:prstGeom>
        </p:spPr>
      </p:pic>
      <p:cxnSp>
        <p:nvCxnSpPr>
          <p:cNvPr id="127" name="直接连接符 126"/>
          <p:cNvCxnSpPr>
            <a:stCxn id="124" idx="1"/>
            <a:endCxn id="126" idx="1"/>
          </p:cNvCxnSpPr>
          <p:nvPr/>
        </p:nvCxnSpPr>
        <p:spPr bwMode="auto">
          <a:xfrm>
            <a:off x="4768801" y="2671973"/>
            <a:ext cx="165568" cy="0"/>
          </a:xfrm>
          <a:prstGeom prst="line">
            <a:avLst/>
          </a:prstGeom>
          <a:solidFill>
            <a:schemeClr val="accent1"/>
          </a:solidFill>
          <a:ln w="19050" cap="flat" cmpd="sng" algn="ctr">
            <a:solidFill>
              <a:schemeClr val="tx1"/>
            </a:solidFill>
            <a:prstDash val="solid"/>
            <a:round/>
            <a:headEnd type="none" w="med" len="med"/>
            <a:tailEnd type="none" w="med" len="med"/>
          </a:ln>
          <a:effectLst/>
        </p:spPr>
      </p:cxnSp>
      <p:sp>
        <p:nvSpPr>
          <p:cNvPr id="128" name="Text Box 34"/>
          <p:cNvSpPr txBox="1">
            <a:spLocks noChangeArrowheads="1"/>
          </p:cNvSpPr>
          <p:nvPr/>
        </p:nvSpPr>
        <p:spPr bwMode="auto">
          <a:xfrm>
            <a:off x="4802347" y="2828675"/>
            <a:ext cx="1046003" cy="830981"/>
          </a:xfrm>
          <a:prstGeom prst="rect">
            <a:avLst/>
          </a:prstGeom>
          <a:noFill/>
          <a:ln w="9525" algn="ctr">
            <a:noFill/>
            <a:miter lim="800000"/>
            <a:headEnd/>
            <a:tailEnd/>
          </a:ln>
        </p:spPr>
        <p:txBody>
          <a:bodyPr wrap="square" lIns="91424" tIns="45712" rIns="91424" bIns="45712" anchor="ctr">
            <a:noAutofit/>
          </a:bodyPr>
          <a:lstStyle/>
          <a:p>
            <a:pPr algn="ctr" eaLnBrk="1" fontAlgn="ctr" hangingPunct="1"/>
            <a:r>
              <a:rPr kumimoji="1" lang="pt-BR" sz="1200" dirty="0">
                <a:latin typeface="Huawei Sans" panose="020C0503030203020204" pitchFamily="34" charset="0"/>
                <a:cs typeface="Huawei Sans" panose="020C0503030203020204" pitchFamily="34" charset="0"/>
              </a:rPr>
              <a:t>Unidade de emenda e terminação</a:t>
            </a:r>
            <a:endParaRPr kumimoji="1" lang="en-US" sz="1200" dirty="0">
              <a:latin typeface="Huawei Sans" panose="020C0503030203020204" pitchFamily="34" charset="0"/>
              <a:cs typeface="Huawei Sans" panose="020C0503030203020204" pitchFamily="34" charset="0"/>
            </a:endParaRPr>
          </a:p>
        </p:txBody>
      </p:sp>
      <p:sp>
        <p:nvSpPr>
          <p:cNvPr id="129" name="矩形 128"/>
          <p:cNvSpPr/>
          <p:nvPr/>
        </p:nvSpPr>
        <p:spPr>
          <a:xfrm>
            <a:off x="3280401" y="1310326"/>
            <a:ext cx="2545162" cy="2234151"/>
          </a:xfrm>
          <a:prstGeom prst="rect">
            <a:avLst/>
          </a:prstGeom>
          <a:ln w="19050">
            <a:solidFill>
              <a:schemeClr val="tx1"/>
            </a:solidFill>
            <a:prstDash val="dash"/>
          </a:ln>
        </p:spPr>
        <p:txBody>
          <a:bodyPr wrap="square" rtlCol="0" anchor="ctr">
            <a:noAutofit/>
          </a:bodyPr>
          <a:lstStyle/>
          <a:p>
            <a:pPr marL="342900" indent="-342900" algn="ctr" fontAlgn="ctr">
              <a:buFont typeface="+mj-lt"/>
              <a:buAutoNum type="arabicPeriod"/>
            </a:pPr>
            <a:endParaRPr lang="en-US" altLang="zh-CN" sz="1800" dirty="0">
              <a:latin typeface="Huawei Sans" panose="020C0503030203020204" pitchFamily="34" charset="0"/>
              <a:cs typeface="Huawei Sans" panose="020C0503030203020204" pitchFamily="34" charset="0"/>
            </a:endParaRPr>
          </a:p>
        </p:txBody>
      </p:sp>
      <p:sp>
        <p:nvSpPr>
          <p:cNvPr id="130" name="Text Box 34"/>
          <p:cNvSpPr txBox="1">
            <a:spLocks noChangeArrowheads="1"/>
          </p:cNvSpPr>
          <p:nvPr/>
        </p:nvSpPr>
        <p:spPr bwMode="auto">
          <a:xfrm>
            <a:off x="3366403" y="1269287"/>
            <a:ext cx="2215320" cy="738648"/>
          </a:xfrm>
          <a:prstGeom prst="rect">
            <a:avLst/>
          </a:prstGeom>
          <a:noFill/>
          <a:ln w="9525" algn="ctr">
            <a:noFill/>
            <a:miter lim="800000"/>
            <a:headEnd/>
            <a:tailEnd/>
          </a:ln>
        </p:spPr>
        <p:txBody>
          <a:bodyPr wrap="square" lIns="91424" tIns="45712" rIns="91424" bIns="45712" anchor="ctr">
            <a:noAutofit/>
          </a:bodyPr>
          <a:lstStyle/>
          <a:p>
            <a:pPr algn="ctr" eaLnBrk="1" fontAlgn="ctr" hangingPunct="1"/>
            <a:r>
              <a:rPr kumimoji="1" lang="pt-BR" sz="1200" dirty="0">
                <a:latin typeface="Huawei Sans" panose="020C0503030203020204" pitchFamily="34" charset="0"/>
                <a:cs typeface="Huawei Sans" panose="020C0503030203020204" pitchFamily="34" charset="0"/>
              </a:rPr>
              <a:t>Ponto de distribuição óptica/ponto de convergência de informações</a:t>
            </a:r>
            <a:endParaRPr kumimoji="1" lang="en-US" sz="1200" dirty="0">
              <a:latin typeface="Huawei Sans" panose="020C0503030203020204" pitchFamily="34" charset="0"/>
              <a:cs typeface="Huawei Sans" panose="020C0503030203020204" pitchFamily="34" charset="0"/>
            </a:endParaRPr>
          </a:p>
        </p:txBody>
      </p:sp>
      <p:cxnSp>
        <p:nvCxnSpPr>
          <p:cNvPr id="131" name="肘形连接符 130"/>
          <p:cNvCxnSpPr>
            <a:stCxn id="125" idx="0"/>
          </p:cNvCxnSpPr>
          <p:nvPr/>
        </p:nvCxnSpPr>
        <p:spPr bwMode="auto">
          <a:xfrm rot="5400000" flipH="1" flipV="1">
            <a:off x="4029039" y="1986879"/>
            <a:ext cx="368074" cy="453258"/>
          </a:xfrm>
          <a:prstGeom prst="bentConnector2">
            <a:avLst/>
          </a:prstGeom>
          <a:solidFill>
            <a:srgbClr val="FF9900"/>
          </a:solidFill>
          <a:ln w="76200">
            <a:solidFill>
              <a:srgbClr val="FF9900"/>
            </a:solidFill>
          </a:ln>
        </p:spPr>
      </p:cxnSp>
      <p:sp>
        <p:nvSpPr>
          <p:cNvPr id="132" name="Text Box 34"/>
          <p:cNvSpPr txBox="1">
            <a:spLocks noChangeArrowheads="1"/>
          </p:cNvSpPr>
          <p:nvPr/>
        </p:nvSpPr>
        <p:spPr bwMode="auto">
          <a:xfrm>
            <a:off x="4197789" y="1919193"/>
            <a:ext cx="1767163" cy="461649"/>
          </a:xfrm>
          <a:prstGeom prst="rect">
            <a:avLst/>
          </a:prstGeom>
          <a:noFill/>
          <a:ln w="9525" algn="ctr">
            <a:noFill/>
            <a:miter lim="800000"/>
            <a:headEnd/>
            <a:tailEnd/>
          </a:ln>
        </p:spPr>
        <p:txBody>
          <a:bodyPr wrap="square" lIns="91424" tIns="45712" rIns="91424" bIns="45712">
            <a:noAutofit/>
          </a:bodyPr>
          <a:lstStyle/>
          <a:p>
            <a:pPr algn="ctr" eaLnBrk="1" fontAlgn="ctr" hangingPunct="1"/>
            <a:r>
              <a:rPr kumimoji="1" lang="en-US" sz="1200" dirty="0" err="1">
                <a:latin typeface="Huawei Sans" panose="020C0503030203020204" pitchFamily="34" charset="0"/>
                <a:cs typeface="Huawei Sans" panose="020C0503030203020204" pitchFamily="34" charset="0"/>
              </a:rPr>
              <a:t>Ramificação</a:t>
            </a:r>
            <a:r>
              <a:rPr kumimoji="1" lang="en-US" sz="1200" dirty="0">
                <a:latin typeface="Huawei Sans" panose="020C0503030203020204" pitchFamily="34" charset="0"/>
                <a:cs typeface="Huawei Sans" panose="020C0503030203020204" pitchFamily="34" charset="0"/>
              </a:rPr>
              <a:t> para </a:t>
            </a:r>
            <a:r>
              <a:rPr kumimoji="1" lang="en-US" sz="1200" dirty="0" err="1">
                <a:latin typeface="Huawei Sans" panose="020C0503030203020204" pitchFamily="34" charset="0"/>
                <a:cs typeface="Huawei Sans" panose="020C0503030203020204" pitchFamily="34" charset="0"/>
              </a:rPr>
              <a:t>outras</a:t>
            </a:r>
            <a:r>
              <a:rPr kumimoji="1" lang="en-US" sz="1200" dirty="0">
                <a:latin typeface="Huawei Sans" panose="020C0503030203020204" pitchFamily="34" charset="0"/>
                <a:cs typeface="Huawei Sans" panose="020C0503030203020204" pitchFamily="34" charset="0"/>
              </a:rPr>
              <a:t> </a:t>
            </a:r>
            <a:r>
              <a:rPr kumimoji="1" lang="en-US" sz="1200" dirty="0" err="1">
                <a:latin typeface="Huawei Sans" panose="020C0503030203020204" pitchFamily="34" charset="0"/>
                <a:cs typeface="Huawei Sans" panose="020C0503030203020204" pitchFamily="34" charset="0"/>
              </a:rPr>
              <a:t>áreas</a:t>
            </a:r>
            <a:endParaRPr kumimoji="1" lang="en-US" sz="1200" dirty="0">
              <a:latin typeface="Huawei Sans" panose="020C0503030203020204" pitchFamily="34" charset="0"/>
              <a:cs typeface="Huawei Sans" panose="020C0503030203020204" pitchFamily="34" charset="0"/>
            </a:endParaRPr>
          </a:p>
        </p:txBody>
      </p:sp>
      <p:sp>
        <p:nvSpPr>
          <p:cNvPr id="133" name="矩形 132"/>
          <p:cNvSpPr/>
          <p:nvPr/>
        </p:nvSpPr>
        <p:spPr>
          <a:xfrm>
            <a:off x="2558643" y="1310326"/>
            <a:ext cx="657037" cy="2234151"/>
          </a:xfrm>
          <a:prstGeom prst="rect">
            <a:avLst/>
          </a:prstGeom>
          <a:ln w="19050">
            <a:solidFill>
              <a:schemeClr val="tx1"/>
            </a:solidFill>
            <a:prstDash val="dash"/>
          </a:ln>
        </p:spPr>
        <p:txBody>
          <a:bodyPr wrap="square" rtlCol="0" anchor="ctr">
            <a:noAutofit/>
          </a:bodyPr>
          <a:lstStyle/>
          <a:p>
            <a:pPr marL="342900" indent="-342900" algn="ctr" fontAlgn="ctr">
              <a:buFont typeface="+mj-lt"/>
              <a:buAutoNum type="arabicPeriod"/>
            </a:pPr>
            <a:endParaRPr lang="en-US" altLang="zh-CN" sz="1800" dirty="0">
              <a:latin typeface="Huawei Sans" panose="020C0503030203020204" pitchFamily="34" charset="0"/>
              <a:cs typeface="Huawei Sans" panose="020C0503030203020204" pitchFamily="34" charset="0"/>
            </a:endParaRPr>
          </a:p>
        </p:txBody>
      </p:sp>
      <p:sp>
        <p:nvSpPr>
          <p:cNvPr id="134" name="Text Box 34"/>
          <p:cNvSpPr txBox="1">
            <a:spLocks noChangeArrowheads="1"/>
          </p:cNvSpPr>
          <p:nvPr/>
        </p:nvSpPr>
        <p:spPr bwMode="auto">
          <a:xfrm>
            <a:off x="2448048" y="1277666"/>
            <a:ext cx="789387" cy="523204"/>
          </a:xfrm>
          <a:prstGeom prst="rect">
            <a:avLst/>
          </a:prstGeom>
          <a:noFill/>
          <a:ln w="9525" algn="ctr">
            <a:noFill/>
            <a:miter lim="800000"/>
            <a:headEnd/>
            <a:tailEnd/>
          </a:ln>
        </p:spPr>
        <p:txBody>
          <a:bodyPr wrap="square" lIns="91424" tIns="45712" rIns="91424" bIns="45712" anchor="ctr">
            <a:noAutofit/>
          </a:bodyPr>
          <a:lstStyle/>
          <a:p>
            <a:pPr algn="ctr" eaLnBrk="1" fontAlgn="ctr" hangingPunct="1"/>
            <a:r>
              <a:rPr kumimoji="1" lang="en-US" sz="1200" dirty="0">
                <a:latin typeface="Huawei Sans" panose="020C0503030203020204" pitchFamily="34" charset="0"/>
                <a:cs typeface="Huawei Sans" panose="020C0503030203020204" pitchFamily="34" charset="0"/>
              </a:rPr>
              <a:t>Ao </a:t>
            </a:r>
            <a:r>
              <a:rPr kumimoji="1" lang="en-US" sz="1200" dirty="0" err="1">
                <a:latin typeface="Huawei Sans" panose="020C0503030203020204" pitchFamily="34" charset="0"/>
                <a:cs typeface="Huawei Sans" panose="020C0503030203020204" pitchFamily="34" charset="0"/>
              </a:rPr>
              <a:t>ar</a:t>
            </a:r>
            <a:r>
              <a:rPr kumimoji="1" lang="en-US" sz="1200" dirty="0">
                <a:latin typeface="Huawei Sans" panose="020C0503030203020204" pitchFamily="34" charset="0"/>
                <a:cs typeface="Huawei Sans" panose="020C0503030203020204" pitchFamily="34" charset="0"/>
              </a:rPr>
              <a:t> livre</a:t>
            </a:r>
            <a:endParaRPr kumimoji="1" lang="en-US" sz="1100" dirty="0">
              <a:latin typeface="Huawei Sans" panose="020C0503030203020204" pitchFamily="34" charset="0"/>
              <a:cs typeface="Huawei Sans" panose="020C0503030203020204" pitchFamily="34" charset="0"/>
            </a:endParaRPr>
          </a:p>
        </p:txBody>
      </p:sp>
      <p:cxnSp>
        <p:nvCxnSpPr>
          <p:cNvPr id="135" name="直接连接符 134"/>
          <p:cNvCxnSpPr>
            <a:cxnSpLocks/>
          </p:cNvCxnSpPr>
          <p:nvPr/>
        </p:nvCxnSpPr>
        <p:spPr bwMode="auto">
          <a:xfrm>
            <a:off x="1354442" y="5009636"/>
            <a:ext cx="309320" cy="0"/>
          </a:xfrm>
          <a:prstGeom prst="line">
            <a:avLst/>
          </a:prstGeom>
          <a:solidFill>
            <a:srgbClr val="FF9900"/>
          </a:solidFill>
          <a:ln w="101600">
            <a:solidFill>
              <a:schemeClr val="tx1"/>
            </a:solidFill>
          </a:ln>
        </p:spPr>
      </p:cxnSp>
      <p:sp>
        <p:nvSpPr>
          <p:cNvPr id="136" name="Text Box 34"/>
          <p:cNvSpPr txBox="1">
            <a:spLocks noChangeArrowheads="1"/>
          </p:cNvSpPr>
          <p:nvPr/>
        </p:nvSpPr>
        <p:spPr bwMode="auto">
          <a:xfrm>
            <a:off x="1636782" y="4778812"/>
            <a:ext cx="1047071" cy="461649"/>
          </a:xfrm>
          <a:prstGeom prst="rect">
            <a:avLst/>
          </a:prstGeom>
          <a:noFill/>
          <a:ln w="9525" algn="ctr">
            <a:noFill/>
            <a:miter lim="800000"/>
            <a:headEnd/>
            <a:tailEnd/>
          </a:ln>
        </p:spPr>
        <p:txBody>
          <a:bodyPr wrap="square" lIns="91424" tIns="45712" rIns="91424" bIns="45712" anchor="ctr">
            <a:noAutofit/>
          </a:bodyPr>
          <a:lstStyle/>
          <a:p>
            <a:pPr algn="ctr" eaLnBrk="1" fontAlgn="ctr" hangingPunct="1"/>
            <a:r>
              <a:rPr kumimoji="1" lang="en-US" sz="1200" dirty="0">
                <a:latin typeface="Huawei Sans" panose="020C0503030203020204" pitchFamily="34" charset="0"/>
                <a:cs typeface="Huawei Sans" panose="020C0503030203020204" pitchFamily="34" charset="0"/>
              </a:rPr>
              <a:t>Cabo de </a:t>
            </a:r>
            <a:r>
              <a:rPr kumimoji="1" lang="en-US" sz="1200" dirty="0" err="1">
                <a:latin typeface="Huawei Sans" panose="020C0503030203020204" pitchFamily="34" charset="0"/>
                <a:cs typeface="Huawei Sans" panose="020C0503030203020204" pitchFamily="34" charset="0"/>
              </a:rPr>
              <a:t>alimentação</a:t>
            </a:r>
            <a:endParaRPr kumimoji="1" lang="en-US" sz="1200" dirty="0">
              <a:latin typeface="Huawei Sans" panose="020C0503030203020204" pitchFamily="34" charset="0"/>
              <a:cs typeface="Huawei Sans" panose="020C0503030203020204" pitchFamily="34" charset="0"/>
            </a:endParaRPr>
          </a:p>
        </p:txBody>
      </p:sp>
      <p:pic>
        <p:nvPicPr>
          <p:cNvPr id="137" name="图片 136"/>
          <p:cNvPicPr>
            <a:picLocks noChangeAspect="1"/>
          </p:cNvPicPr>
          <p:nvPr/>
        </p:nvPicPr>
        <p:blipFill>
          <a:blip r:embed="rId15"/>
          <a:stretch>
            <a:fillRect/>
          </a:stretch>
        </p:blipFill>
        <p:spPr>
          <a:xfrm>
            <a:off x="1793574" y="3599613"/>
            <a:ext cx="660186" cy="1152710"/>
          </a:xfrm>
          <a:prstGeom prst="rect">
            <a:avLst/>
          </a:prstGeom>
          <a:ln>
            <a:noFill/>
          </a:ln>
        </p:spPr>
      </p:pic>
      <p:graphicFrame>
        <p:nvGraphicFramePr>
          <p:cNvPr id="138" name="Object 27"/>
          <p:cNvGraphicFramePr>
            <a:graphicFrameLocks noChangeAspect="1"/>
          </p:cNvGraphicFramePr>
          <p:nvPr>
            <p:extLst>
              <p:ext uri="{D42A27DB-BD31-4B8C-83A1-F6EECF244321}">
                <p14:modId xmlns:p14="http://schemas.microsoft.com/office/powerpoint/2010/main" val="3868224280"/>
              </p:ext>
            </p:extLst>
          </p:nvPr>
        </p:nvGraphicFramePr>
        <p:xfrm>
          <a:off x="2513686" y="3757662"/>
          <a:ext cx="508000" cy="836613"/>
        </p:xfrm>
        <a:graphic>
          <a:graphicData uri="http://schemas.openxmlformats.org/presentationml/2006/ole">
            <mc:AlternateContent xmlns:mc="http://schemas.openxmlformats.org/markup-compatibility/2006">
              <mc:Choice xmlns:v="urn:schemas-microsoft-com:vml" Requires="v">
                <p:oleObj name="Visio" r:id="rId16" imgW="850011" imgH="1164717" progId="Visio.Drawing.11">
                  <p:embed/>
                </p:oleObj>
              </mc:Choice>
              <mc:Fallback>
                <p:oleObj name="Visio" r:id="rId16" imgW="850011" imgH="1164717" progId="Visio.Drawing.11">
                  <p:embed/>
                  <p:pic>
                    <p:nvPicPr>
                      <p:cNvPr id="138" name="Object 27"/>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513686" y="3757662"/>
                        <a:ext cx="508000" cy="836613"/>
                      </a:xfrm>
                      <a:prstGeom prst="rect">
                        <a:avLst/>
                      </a:prstGeom>
                      <a:noFill/>
                      <a:ln>
                        <a:noFill/>
                      </a:ln>
                      <a:effectLst/>
                      <a:extLst>
                        <a:ext uri="{909E8E84-426E-40DD-AFC4-6F175D3DCCD1}">
                          <a14:hiddenFill xmlns:a14="http://schemas.microsoft.com/office/drawing/2010/main">
                            <a:gradFill rotWithShape="1">
                              <a:gsLst>
                                <a:gs pos="0">
                                  <a:srgbClr val="5E9EFF"/>
                                </a:gs>
                                <a:gs pos="39999">
                                  <a:srgbClr val="85C2FF"/>
                                </a:gs>
                                <a:gs pos="70000">
                                  <a:srgbClr val="C4D6EB"/>
                                </a:gs>
                                <a:gs pos="100000">
                                  <a:srgbClr val="FFEBFA"/>
                                </a:gs>
                              </a:gsLst>
                              <a:lin ang="5400000" scaled="1"/>
                            </a:gra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139" name="Picture 61"/>
          <p:cNvPicPr>
            <a:picLocks noChangeAspect="1" noChangeArrowheads="1"/>
          </p:cNvPicPr>
          <p:nvPr>
            <p:custDataLst>
              <p:tags r:id="rId2"/>
            </p:custDataLst>
          </p:nvPr>
        </p:nvPicPr>
        <p:blipFill>
          <a:blip r:embed="rId18" cstate="print">
            <a:extLst>
              <a:ext uri="{28A0092B-C50C-407E-A947-70E740481C1C}">
                <a14:useLocalDpi xmlns:a14="http://schemas.microsoft.com/office/drawing/2010/main" val="0"/>
              </a:ext>
            </a:extLst>
          </a:blip>
          <a:srcRect l="3773" t="2362" r="11320" b="2362"/>
          <a:stretch>
            <a:fillRect/>
          </a:stretch>
        </p:blipFill>
        <p:spPr bwMode="auto">
          <a:xfrm>
            <a:off x="3021686" y="3748137"/>
            <a:ext cx="317500" cy="85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40" name="Picture 9"/>
          <p:cNvPicPr>
            <a:picLocks noChangeAspect="1" noChangeArrowheads="1"/>
          </p:cNvPicPr>
          <p:nvPr>
            <p:custDataLst>
              <p:tags r:id="rId3"/>
            </p:custDataLst>
          </p:nvPr>
        </p:nvPicPr>
        <p:blipFill>
          <a:blip r:embed="rId19">
            <a:extLst>
              <a:ext uri="{28A0092B-C50C-407E-A947-70E740481C1C}">
                <a14:useLocalDpi xmlns:a14="http://schemas.microsoft.com/office/drawing/2010/main" val="0"/>
              </a:ext>
            </a:extLst>
          </a:blip>
          <a:srcRect/>
          <a:stretch>
            <a:fillRect/>
          </a:stretch>
        </p:blipFill>
        <p:spPr bwMode="auto">
          <a:xfrm>
            <a:off x="3978498" y="3638514"/>
            <a:ext cx="1211035" cy="10749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464160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wrap="square">
            <a:noAutofit/>
          </a:bodyPr>
          <a:lstStyle/>
          <a:p>
            <a:pPr>
              <a:lnSpc>
                <a:spcPct val="100000"/>
              </a:lnSpc>
            </a:pPr>
            <a:r>
              <a:rPr lang="pt-BR" altLang="zh-CN" sz="1600" dirty="0">
                <a:latin typeface="Huawei Sans" panose="020C0503030203020204" pitchFamily="34" charset="0"/>
                <a:cs typeface="宋体" panose="02010600030101010101" pitchFamily="2" charset="-122"/>
              </a:rPr>
              <a:t>As fibras e os cabos ópticos são meios importantes em uma ODN</a:t>
            </a:r>
            <a:r>
              <a:rPr lang="en-US" altLang="zh-CN" sz="1600" dirty="0">
                <a:latin typeface="Huawei Sans" panose="020C0503030203020204" pitchFamily="34" charset="0"/>
                <a:cs typeface="宋体" panose="02010600030101010101" pitchFamily="2" charset="-122"/>
              </a:rPr>
              <a:t>.</a:t>
            </a:r>
          </a:p>
        </p:txBody>
      </p:sp>
      <p:sp>
        <p:nvSpPr>
          <p:cNvPr id="2" name="标题 1"/>
          <p:cNvSpPr>
            <a:spLocks noGrp="1"/>
          </p:cNvSpPr>
          <p:nvPr>
            <p:ph type="title"/>
          </p:nvPr>
        </p:nvSpPr>
        <p:spPr>
          <a:xfrm>
            <a:off x="1594800" y="410400"/>
            <a:ext cx="10072652" cy="640800"/>
          </a:xfrm>
        </p:spPr>
        <p:txBody>
          <a:bodyPr wrap="square">
            <a:noAutofit/>
          </a:bodyPr>
          <a:lstStyle/>
          <a:p>
            <a:r>
              <a:rPr lang="en-US" dirty="0" err="1">
                <a:latin typeface="Huawei Sans" panose="020C0503030203020204" pitchFamily="34" charset="0"/>
              </a:rPr>
              <a:t>Componentes</a:t>
            </a:r>
            <a:r>
              <a:rPr lang="en-US" dirty="0">
                <a:latin typeface="Huawei Sans" panose="020C0503030203020204" pitchFamily="34" charset="0"/>
              </a:rPr>
              <a:t> ODN (1) - </a:t>
            </a:r>
            <a:r>
              <a:rPr lang="en-US" dirty="0" err="1">
                <a:latin typeface="Huawei Sans" panose="020C0503030203020204" pitchFamily="34" charset="0"/>
              </a:rPr>
              <a:t>Fibras</a:t>
            </a:r>
            <a:r>
              <a:rPr lang="en-US" dirty="0">
                <a:latin typeface="Huawei Sans" panose="020C0503030203020204" pitchFamily="34" charset="0"/>
              </a:rPr>
              <a:t> e Cabos (1)</a:t>
            </a:r>
          </a:p>
        </p:txBody>
      </p:sp>
      <p:sp>
        <p:nvSpPr>
          <p:cNvPr id="4" name="圆角矩形 75"/>
          <p:cNvSpPr/>
          <p:nvPr/>
        </p:nvSpPr>
        <p:spPr>
          <a:xfrm>
            <a:off x="6134472" y="1644571"/>
            <a:ext cx="5532980" cy="364708"/>
          </a:xfrm>
          <a:prstGeom prst="roundRect">
            <a:avLst>
              <a:gd name="adj" fmla="val 10604"/>
            </a:avLst>
          </a:prstGeom>
          <a:gradFill>
            <a:gsLst>
              <a:gs pos="0">
                <a:srgbClr val="00B0F0"/>
              </a:gs>
              <a:gs pos="100000">
                <a:srgbClr val="0070C0"/>
              </a:gs>
            </a:gsLst>
            <a:lin ang="5400000" scaled="1"/>
          </a:gradFill>
        </p:spPr>
        <p:txBody>
          <a:bodyPr wrap="square" rtlCol="0" anchor="ctr" anchorCtr="0">
            <a:noAutofit/>
          </a:bodyPr>
          <a:lstStyle/>
          <a:p>
            <a:pPr algn="ctr" fontAlgn="ctr">
              <a:spcBef>
                <a:spcPts val="0"/>
              </a:spcBef>
              <a:spcAft>
                <a:spcPts val="0"/>
              </a:spcAft>
            </a:pPr>
            <a:r>
              <a:rPr lang="en-US" sz="1800" b="1" dirty="0">
                <a:solidFill>
                  <a:prstClr val="white"/>
                </a:solidFill>
                <a:latin typeface="Huawei Sans" panose="020C0503030203020204" pitchFamily="34" charset="0"/>
              </a:rPr>
              <a:t>Cabo</a:t>
            </a:r>
          </a:p>
        </p:txBody>
      </p:sp>
      <p:sp>
        <p:nvSpPr>
          <p:cNvPr id="5" name="圆角矩形 75"/>
          <p:cNvSpPr/>
          <p:nvPr/>
        </p:nvSpPr>
        <p:spPr>
          <a:xfrm>
            <a:off x="524549" y="1644571"/>
            <a:ext cx="5532980" cy="364708"/>
          </a:xfrm>
          <a:prstGeom prst="roundRect">
            <a:avLst>
              <a:gd name="adj" fmla="val 10604"/>
            </a:avLst>
          </a:prstGeom>
          <a:gradFill>
            <a:gsLst>
              <a:gs pos="0">
                <a:srgbClr val="00B0F0"/>
              </a:gs>
              <a:gs pos="100000">
                <a:srgbClr val="0070C0"/>
              </a:gs>
            </a:gsLst>
            <a:lin ang="5400000" scaled="1"/>
          </a:gradFill>
        </p:spPr>
        <p:txBody>
          <a:bodyPr wrap="square" rtlCol="0" anchor="ctr" anchorCtr="0">
            <a:noAutofit/>
          </a:bodyPr>
          <a:lstStyle/>
          <a:p>
            <a:pPr algn="ctr" fontAlgn="ctr">
              <a:spcBef>
                <a:spcPts val="0"/>
              </a:spcBef>
              <a:spcAft>
                <a:spcPts val="0"/>
              </a:spcAft>
            </a:pPr>
            <a:r>
              <a:rPr lang="en-US" sz="1800" b="1" dirty="0" err="1">
                <a:solidFill>
                  <a:prstClr val="white"/>
                </a:solidFill>
                <a:latin typeface="Huawei Sans" panose="020C0503030203020204" pitchFamily="34" charset="0"/>
              </a:rPr>
              <a:t>Fibra</a:t>
            </a:r>
            <a:endParaRPr lang="en-US" sz="1800" b="1" dirty="0">
              <a:solidFill>
                <a:prstClr val="white"/>
              </a:solidFill>
              <a:latin typeface="Huawei Sans" panose="020C0503030203020204" pitchFamily="34" charset="0"/>
            </a:endParaRPr>
          </a:p>
        </p:txBody>
      </p:sp>
      <p:sp>
        <p:nvSpPr>
          <p:cNvPr id="6" name="文本框 5"/>
          <p:cNvSpPr txBox="1"/>
          <p:nvPr/>
        </p:nvSpPr>
        <p:spPr>
          <a:xfrm>
            <a:off x="573992" y="4963225"/>
            <a:ext cx="5483537" cy="1018885"/>
          </a:xfrm>
          <a:prstGeom prst="rect">
            <a:avLst/>
          </a:prstGeom>
          <a:noFill/>
        </p:spPr>
        <p:txBody>
          <a:bodyPr wrap="square" rtlCol="0">
            <a:noAutofit/>
          </a:bodyPr>
          <a:lstStyle/>
          <a:p>
            <a:pPr marL="285750" indent="-285750" algn="just" fontAlgn="ctr">
              <a:spcBef>
                <a:spcPts val="0"/>
              </a:spcBef>
              <a:spcAft>
                <a:spcPts val="600"/>
              </a:spcAft>
              <a:buSzPct val="50000"/>
              <a:buFont typeface="Wingdings" panose="05000000000000000000" pitchFamily="2" charset="2"/>
              <a:buChar char="l"/>
            </a:pPr>
            <a:r>
              <a:rPr lang="pt-BR" sz="1400" dirty="0">
                <a:solidFill>
                  <a:prstClr val="black"/>
                </a:solidFill>
                <a:latin typeface="Huawei Sans" panose="020C0503030203020204" pitchFamily="34" charset="0"/>
                <a:cs typeface="Huawei Sans" panose="020C0503030203020204" pitchFamily="34" charset="0"/>
              </a:rPr>
              <a:t>Uma fibra de comunicação é feita principalmente de dióxido de silício para transmitir sinais ópticos. Os sinais ópticos são transmitidos dentro da fibra óptica por reflexão interna total. Existem fibras </a:t>
            </a:r>
            <a:r>
              <a:rPr lang="pt-BR" sz="1400" dirty="0" err="1">
                <a:solidFill>
                  <a:prstClr val="black"/>
                </a:solidFill>
                <a:latin typeface="Huawei Sans" panose="020C0503030203020204" pitchFamily="34" charset="0"/>
                <a:cs typeface="Huawei Sans" panose="020C0503030203020204" pitchFamily="34" charset="0"/>
              </a:rPr>
              <a:t>monomodo</a:t>
            </a:r>
            <a:r>
              <a:rPr lang="pt-BR" sz="1400" dirty="0">
                <a:solidFill>
                  <a:prstClr val="black"/>
                </a:solidFill>
                <a:latin typeface="Huawei Sans" panose="020C0503030203020204" pitchFamily="34" charset="0"/>
                <a:cs typeface="Huawei Sans" panose="020C0503030203020204" pitchFamily="34" charset="0"/>
              </a:rPr>
              <a:t> e multimodo</a:t>
            </a:r>
            <a:r>
              <a:rPr lang="en-US" sz="1400" dirty="0">
                <a:solidFill>
                  <a:prstClr val="black"/>
                </a:solidFill>
                <a:latin typeface="Huawei Sans" panose="020C0503030203020204" pitchFamily="34" charset="0"/>
                <a:cs typeface="Huawei Sans" panose="020C0503030203020204" pitchFamily="34" charset="0"/>
              </a:rPr>
              <a:t>.</a:t>
            </a:r>
          </a:p>
        </p:txBody>
      </p:sp>
      <p:sp>
        <p:nvSpPr>
          <p:cNvPr id="7" name="圆角矩形 75"/>
          <p:cNvSpPr/>
          <p:nvPr/>
        </p:nvSpPr>
        <p:spPr>
          <a:xfrm>
            <a:off x="6134472" y="2060498"/>
            <a:ext cx="5532980" cy="3849747"/>
          </a:xfrm>
          <a:prstGeom prst="roundRect">
            <a:avLst>
              <a:gd name="adj" fmla="val 874"/>
            </a:avLst>
          </a:prstGeom>
          <a:noFill/>
          <a:ln w="952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fontAlgn="ctr"/>
            <a:endParaRPr lang="en-US" altLang="zh-CN" sz="1600" b="1" dirty="0">
              <a:solidFill>
                <a:schemeClr val="tx1">
                  <a:lumMod val="75000"/>
                  <a:lumOff val="25000"/>
                </a:schemeClr>
              </a:solidFill>
              <a:latin typeface="Huawei Sans" panose="020C0503030203020204" pitchFamily="34" charset="0"/>
              <a:cs typeface="Arial" panose="020B0604020202020204" pitchFamily="34" charset="0"/>
            </a:endParaRPr>
          </a:p>
        </p:txBody>
      </p:sp>
      <p:sp>
        <p:nvSpPr>
          <p:cNvPr id="8" name="圆角矩形 75"/>
          <p:cNvSpPr/>
          <p:nvPr/>
        </p:nvSpPr>
        <p:spPr>
          <a:xfrm>
            <a:off x="524549" y="2060498"/>
            <a:ext cx="5532980" cy="3849747"/>
          </a:xfrm>
          <a:prstGeom prst="roundRect">
            <a:avLst>
              <a:gd name="adj" fmla="val 874"/>
            </a:avLst>
          </a:prstGeom>
          <a:noFill/>
          <a:ln w="952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fontAlgn="ctr"/>
            <a:endParaRPr lang="en-US" altLang="zh-CN" sz="1600" b="1" dirty="0">
              <a:solidFill>
                <a:schemeClr val="tx1">
                  <a:lumMod val="75000"/>
                  <a:lumOff val="25000"/>
                </a:schemeClr>
              </a:solidFill>
              <a:latin typeface="Huawei Sans" panose="020C0503030203020204" pitchFamily="34" charset="0"/>
              <a:cs typeface="Arial" panose="020B0604020202020204" pitchFamily="34" charset="0"/>
            </a:endParaRPr>
          </a:p>
        </p:txBody>
      </p:sp>
      <p:sp>
        <p:nvSpPr>
          <p:cNvPr id="9" name="文本框 8"/>
          <p:cNvSpPr txBox="1"/>
          <p:nvPr/>
        </p:nvSpPr>
        <p:spPr>
          <a:xfrm>
            <a:off x="6136391" y="5012385"/>
            <a:ext cx="5483537" cy="1323439"/>
          </a:xfrm>
          <a:prstGeom prst="rect">
            <a:avLst/>
          </a:prstGeom>
          <a:noFill/>
        </p:spPr>
        <p:txBody>
          <a:bodyPr wrap="square" rtlCol="0">
            <a:noAutofit/>
          </a:bodyPr>
          <a:lstStyle/>
          <a:p>
            <a:pPr marL="285750" indent="-285750" algn="just" fontAlgn="ctr">
              <a:spcBef>
                <a:spcPts val="0"/>
              </a:spcBef>
              <a:spcAft>
                <a:spcPts val="600"/>
              </a:spcAft>
              <a:buSzPct val="50000"/>
              <a:buFont typeface="Wingdings" panose="05000000000000000000" pitchFamily="2" charset="2"/>
              <a:buChar char="l"/>
            </a:pPr>
            <a:r>
              <a:rPr lang="pt-BR" sz="1400" dirty="0">
                <a:solidFill>
                  <a:prstClr val="black"/>
                </a:solidFill>
                <a:latin typeface="Huawei Sans" panose="020C0503030203020204" pitchFamily="34" charset="0"/>
              </a:rPr>
              <a:t>Um cabo óptico é composto de fibras ópticas combinadas por meio de técnicas de revestimento, encordoamento, cobertura e blindagem de metal para atender aos requisitos de aplicações de engenharia.</a:t>
            </a:r>
            <a:endParaRPr lang="en-US" sz="1400" dirty="0">
              <a:solidFill>
                <a:prstClr val="black"/>
              </a:solidFill>
              <a:latin typeface="Huawei Sans" panose="020C0503030203020204" pitchFamily="34" charset="0"/>
            </a:endParaRPr>
          </a:p>
        </p:txBody>
      </p:sp>
      <p:sp>
        <p:nvSpPr>
          <p:cNvPr id="10" name="矩形 9"/>
          <p:cNvSpPr/>
          <p:nvPr/>
        </p:nvSpPr>
        <p:spPr>
          <a:xfrm>
            <a:off x="2154424" y="4625125"/>
            <a:ext cx="697627" cy="307777"/>
          </a:xfrm>
          <a:prstGeom prst="rect">
            <a:avLst/>
          </a:prstGeom>
        </p:spPr>
        <p:txBody>
          <a:bodyPr wrap="square">
            <a:noAutofit/>
          </a:bodyPr>
          <a:lstStyle/>
          <a:p>
            <a:pPr fontAlgn="ctr"/>
            <a:r>
              <a:rPr lang="en-US" sz="1400" dirty="0">
                <a:solidFill>
                  <a:prstClr val="black"/>
                </a:solidFill>
                <a:latin typeface="Huawei Sans" panose="020C0503030203020204" pitchFamily="34" charset="0"/>
              </a:rPr>
              <a:t>Pigtail</a:t>
            </a:r>
          </a:p>
        </p:txBody>
      </p:sp>
      <p:pic>
        <p:nvPicPr>
          <p:cNvPr id="12" name="Picture 13" descr="未命名"/>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35750" y="3517398"/>
            <a:ext cx="1742842" cy="102266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pic>
        <p:nvPicPr>
          <p:cNvPr id="13" name="Picture 15" descr="SC光纤跳线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55534" y="3540070"/>
            <a:ext cx="1890334" cy="100022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sp>
        <p:nvSpPr>
          <p:cNvPr id="14" name="矩形 13"/>
          <p:cNvSpPr/>
          <p:nvPr/>
        </p:nvSpPr>
        <p:spPr>
          <a:xfrm>
            <a:off x="4028832" y="4625598"/>
            <a:ext cx="1051891" cy="307777"/>
          </a:xfrm>
          <a:prstGeom prst="rect">
            <a:avLst/>
          </a:prstGeom>
        </p:spPr>
        <p:txBody>
          <a:bodyPr wrap="square">
            <a:noAutofit/>
          </a:bodyPr>
          <a:lstStyle/>
          <a:p>
            <a:pPr fontAlgn="ctr"/>
            <a:r>
              <a:rPr lang="en-US" sz="1400" dirty="0">
                <a:solidFill>
                  <a:prstClr val="black"/>
                </a:solidFill>
                <a:latin typeface="Huawei Sans" panose="020C0503030203020204" pitchFamily="34" charset="0"/>
              </a:rPr>
              <a:t>Patch cord</a:t>
            </a:r>
          </a:p>
        </p:txBody>
      </p:sp>
      <p:grpSp>
        <p:nvGrpSpPr>
          <p:cNvPr id="15" name="组合 14"/>
          <p:cNvGrpSpPr/>
          <p:nvPr/>
        </p:nvGrpSpPr>
        <p:grpSpPr>
          <a:xfrm>
            <a:off x="1487488" y="2111129"/>
            <a:ext cx="3590462" cy="984734"/>
            <a:chOff x="1306921" y="1787534"/>
            <a:chExt cx="3888979" cy="1135274"/>
          </a:xfrm>
        </p:grpSpPr>
        <p:sp>
          <p:nvSpPr>
            <p:cNvPr id="16" name="流程图: 直接访问存储器 15"/>
            <p:cNvSpPr/>
            <p:nvPr/>
          </p:nvSpPr>
          <p:spPr>
            <a:xfrm flipH="1">
              <a:off x="4295800" y="2406013"/>
              <a:ext cx="900100" cy="425793"/>
            </a:xfrm>
            <a:prstGeom prst="flowChartMagneticDrum">
              <a:avLst/>
            </a:prstGeom>
            <a:solidFill>
              <a:srgbClr val="FFC000"/>
            </a:solidFill>
            <a:ln w="6350">
              <a:solidFill>
                <a:schemeClr val="tx1"/>
              </a:solidFill>
            </a:ln>
          </p:spPr>
          <p:txBody>
            <a:bodyPr wrap="square" rtlCol="0" anchor="ctr">
              <a:noAutofit/>
            </a:bodyPr>
            <a:lstStyle/>
            <a:p>
              <a:pPr marL="342900" indent="-342900" algn="ctr" fontAlgn="ctr">
                <a:buFont typeface="+mj-lt"/>
                <a:buAutoNum type="arabicPeriod"/>
              </a:pPr>
              <a:endParaRPr lang="en-US" altLang="zh-CN" sz="1800" dirty="0">
                <a:latin typeface="Huawei Sans" panose="020C0503030203020204" pitchFamily="34" charset="0"/>
                <a:cs typeface="Huawei Sans" panose="020C0503030203020204" pitchFamily="34" charset="0"/>
              </a:endParaRPr>
            </a:p>
          </p:txBody>
        </p:sp>
        <p:sp>
          <p:nvSpPr>
            <p:cNvPr id="17" name="椭圆 16"/>
            <p:cNvSpPr/>
            <p:nvPr/>
          </p:nvSpPr>
          <p:spPr>
            <a:xfrm>
              <a:off x="4354029" y="2315012"/>
              <a:ext cx="180020" cy="607796"/>
            </a:xfrm>
            <a:prstGeom prst="ellipse">
              <a:avLst/>
            </a:prstGeom>
            <a:solidFill>
              <a:srgbClr val="FFFF00"/>
            </a:solidFill>
            <a:ln w="6350">
              <a:solidFill>
                <a:schemeClr val="tx1"/>
              </a:solidFill>
            </a:ln>
          </p:spPr>
          <p:txBody>
            <a:bodyPr wrap="square" rtlCol="0" anchor="ctr">
              <a:noAutofit/>
            </a:bodyPr>
            <a:lstStyle/>
            <a:p>
              <a:pPr marL="342900" indent="-342900" algn="ctr" fontAlgn="ctr">
                <a:buFont typeface="+mj-lt"/>
                <a:buAutoNum type="arabicPeriod"/>
              </a:pPr>
              <a:endParaRPr lang="en-US" altLang="zh-CN" sz="1800" dirty="0">
                <a:latin typeface="Huawei Sans" panose="020C0503030203020204" pitchFamily="34" charset="0"/>
                <a:cs typeface="Huawei Sans" panose="020C0503030203020204" pitchFamily="34" charset="0"/>
              </a:endParaRPr>
            </a:p>
          </p:txBody>
        </p:sp>
        <p:grpSp>
          <p:nvGrpSpPr>
            <p:cNvPr id="18" name="组合 17"/>
            <p:cNvGrpSpPr/>
            <p:nvPr/>
          </p:nvGrpSpPr>
          <p:grpSpPr>
            <a:xfrm>
              <a:off x="3899756" y="2406013"/>
              <a:ext cx="576064" cy="425793"/>
              <a:chOff x="3467708" y="2043269"/>
              <a:chExt cx="576064" cy="503210"/>
            </a:xfrm>
          </p:grpSpPr>
          <p:sp>
            <p:nvSpPr>
              <p:cNvPr id="32" name="流程图: 直接访问存储器 31"/>
              <p:cNvSpPr/>
              <p:nvPr/>
            </p:nvSpPr>
            <p:spPr>
              <a:xfrm flipH="1">
                <a:off x="3467708" y="2043269"/>
                <a:ext cx="576064" cy="503210"/>
              </a:xfrm>
              <a:prstGeom prst="flowChartMagneticDrum">
                <a:avLst/>
              </a:prstGeom>
              <a:solidFill>
                <a:srgbClr val="007AC7"/>
              </a:solidFill>
              <a:ln w="6350">
                <a:solidFill>
                  <a:schemeClr val="tx1"/>
                </a:solidFill>
              </a:ln>
            </p:spPr>
            <p:txBody>
              <a:bodyPr wrap="square" rtlCol="0" anchor="ctr">
                <a:noAutofit/>
              </a:bodyPr>
              <a:lstStyle/>
              <a:p>
                <a:pPr marL="342900" indent="-342900" algn="ctr" fontAlgn="ctr">
                  <a:buFont typeface="+mj-lt"/>
                  <a:buAutoNum type="arabicPeriod"/>
                </a:pPr>
                <a:endParaRPr lang="en-US" altLang="zh-CN" sz="1800" dirty="0">
                  <a:latin typeface="Huawei Sans" panose="020C0503030203020204" pitchFamily="34" charset="0"/>
                  <a:cs typeface="Huawei Sans" panose="020C0503030203020204" pitchFamily="34" charset="0"/>
                </a:endParaRPr>
              </a:p>
            </p:txBody>
          </p:sp>
          <p:sp>
            <p:nvSpPr>
              <p:cNvPr id="33" name="椭圆 32"/>
              <p:cNvSpPr/>
              <p:nvPr/>
            </p:nvSpPr>
            <p:spPr>
              <a:xfrm>
                <a:off x="3490995" y="2096852"/>
                <a:ext cx="144016" cy="396043"/>
              </a:xfrm>
              <a:prstGeom prst="ellipse">
                <a:avLst/>
              </a:prstGeom>
              <a:solidFill>
                <a:srgbClr val="007AC7"/>
              </a:solidFill>
              <a:ln w="6350">
                <a:solidFill>
                  <a:schemeClr val="tx1"/>
                </a:solidFill>
              </a:ln>
            </p:spPr>
            <p:txBody>
              <a:bodyPr wrap="square" rtlCol="0" anchor="ctr">
                <a:noAutofit/>
              </a:bodyPr>
              <a:lstStyle/>
              <a:p>
                <a:pPr marL="342900" indent="-342900" algn="ctr" fontAlgn="ctr">
                  <a:buFont typeface="+mj-lt"/>
                  <a:buAutoNum type="arabicPeriod"/>
                </a:pPr>
                <a:endParaRPr lang="en-US" altLang="zh-CN" sz="1800" dirty="0">
                  <a:latin typeface="Huawei Sans" panose="020C0503030203020204" pitchFamily="34" charset="0"/>
                  <a:cs typeface="Huawei Sans" panose="020C0503030203020204" pitchFamily="34" charset="0"/>
                </a:endParaRPr>
              </a:p>
            </p:txBody>
          </p:sp>
        </p:grpSp>
        <p:grpSp>
          <p:nvGrpSpPr>
            <p:cNvPr id="19" name="组合 18"/>
            <p:cNvGrpSpPr/>
            <p:nvPr/>
          </p:nvGrpSpPr>
          <p:grpSpPr>
            <a:xfrm>
              <a:off x="3771221" y="2406014"/>
              <a:ext cx="236547" cy="425792"/>
              <a:chOff x="3467708" y="1540051"/>
              <a:chExt cx="576064" cy="1509646"/>
            </a:xfrm>
            <a:solidFill>
              <a:srgbClr val="FFFFCC"/>
            </a:solidFill>
          </p:grpSpPr>
          <p:sp>
            <p:nvSpPr>
              <p:cNvPr id="30" name="流程图: 直接访问存储器 29"/>
              <p:cNvSpPr/>
              <p:nvPr/>
            </p:nvSpPr>
            <p:spPr>
              <a:xfrm flipH="1">
                <a:off x="3467708" y="1540051"/>
                <a:ext cx="576064" cy="1509646"/>
              </a:xfrm>
              <a:prstGeom prst="flowChartMagneticDrum">
                <a:avLst/>
              </a:prstGeom>
              <a:grpFill/>
              <a:ln w="6350">
                <a:solidFill>
                  <a:schemeClr val="tx1"/>
                </a:solidFill>
              </a:ln>
            </p:spPr>
            <p:txBody>
              <a:bodyPr wrap="square" rtlCol="0" anchor="ctr">
                <a:noAutofit/>
              </a:bodyPr>
              <a:lstStyle/>
              <a:p>
                <a:pPr marL="342900" indent="-342900" algn="ctr" fontAlgn="ctr">
                  <a:buFont typeface="+mj-lt"/>
                  <a:buAutoNum type="arabicPeriod"/>
                </a:pPr>
                <a:endParaRPr lang="en-US" altLang="zh-CN" sz="1800" dirty="0">
                  <a:latin typeface="Huawei Sans" panose="020C0503030203020204" pitchFamily="34" charset="0"/>
                  <a:cs typeface="Huawei Sans" panose="020C0503030203020204" pitchFamily="34" charset="0"/>
                </a:endParaRPr>
              </a:p>
            </p:txBody>
          </p:sp>
          <p:sp>
            <p:nvSpPr>
              <p:cNvPr id="31" name="椭圆 30"/>
              <p:cNvSpPr/>
              <p:nvPr/>
            </p:nvSpPr>
            <p:spPr>
              <a:xfrm>
                <a:off x="3490995" y="2096852"/>
                <a:ext cx="144016" cy="396043"/>
              </a:xfrm>
              <a:prstGeom prst="ellipse">
                <a:avLst/>
              </a:prstGeom>
              <a:grpFill/>
              <a:ln w="6350">
                <a:solidFill>
                  <a:schemeClr val="tx1"/>
                </a:solidFill>
              </a:ln>
            </p:spPr>
            <p:txBody>
              <a:bodyPr wrap="square" rtlCol="0" anchor="ctr">
                <a:noAutofit/>
              </a:bodyPr>
              <a:lstStyle/>
              <a:p>
                <a:pPr marL="342900" indent="-342900" algn="ctr" fontAlgn="ctr">
                  <a:buFont typeface="+mj-lt"/>
                  <a:buAutoNum type="arabicPeriod"/>
                </a:pPr>
                <a:endParaRPr lang="en-US" altLang="zh-CN" sz="1800" dirty="0">
                  <a:latin typeface="Huawei Sans" panose="020C0503030203020204" pitchFamily="34" charset="0"/>
                  <a:cs typeface="Huawei Sans" panose="020C0503030203020204" pitchFamily="34" charset="0"/>
                </a:endParaRPr>
              </a:p>
            </p:txBody>
          </p:sp>
        </p:grpSp>
        <p:sp>
          <p:nvSpPr>
            <p:cNvPr id="20" name="Text Box 40"/>
            <p:cNvSpPr txBox="1">
              <a:spLocks noChangeArrowheads="1"/>
            </p:cNvSpPr>
            <p:nvPr/>
          </p:nvSpPr>
          <p:spPr bwMode="auto">
            <a:xfrm>
              <a:off x="1306921" y="2478531"/>
              <a:ext cx="2500077" cy="319345"/>
            </a:xfrm>
            <a:prstGeom prst="rect">
              <a:avLst/>
            </a:prstGeom>
            <a:noFill/>
            <a:ln w="9525" algn="ctr">
              <a:noFill/>
              <a:miter lim="800000"/>
              <a:headEnd/>
              <a:tailEnd/>
            </a:ln>
            <a:extLst>
              <a:ext uri="{909E8E84-426E-40DD-AFC4-6F175D3DCCD1}">
                <a14:hiddenFill xmlns:a14="http://schemas.microsoft.com/office/drawing/2010/main">
                  <a:solidFill>
                    <a:srgbClr val="FFFFFF"/>
                  </a:solidFill>
                </a14:hiddenFill>
              </a:ext>
            </a:extLst>
          </p:spPr>
          <p:txBody>
            <a:bodyPr wrap="square">
              <a:noAutofit/>
            </a:bodyPr>
            <a:lstStyle>
              <a:lvl1pPr defTabSz="1066800">
                <a:spcBef>
                  <a:spcPct val="20000"/>
                </a:spcBef>
                <a:buClr>
                  <a:srgbClr val="990000"/>
                </a:buClr>
                <a:buChar char="•"/>
                <a:defRPr sz="2000" b="1">
                  <a:solidFill>
                    <a:schemeClr val="tx1"/>
                  </a:solidFill>
                  <a:latin typeface="FrutigerNext LT Medium" pitchFamily="34" charset="0"/>
                  <a:ea typeface="宋体" panose="02010600030101010101" pitchFamily="2" charset="-122"/>
                </a:defRPr>
              </a:lvl1pPr>
              <a:lvl2pPr marL="742950" indent="-285750" defTabSz="1066800">
                <a:spcBef>
                  <a:spcPct val="20000"/>
                </a:spcBef>
                <a:buFont typeface="Arial" panose="020B0604020202020204" pitchFamily="34" charset="0"/>
                <a:buChar char="›"/>
                <a:defRPr>
                  <a:solidFill>
                    <a:schemeClr val="tx1"/>
                  </a:solidFill>
                  <a:latin typeface="FrutigerNext LT Medium" pitchFamily="34" charset="0"/>
                  <a:ea typeface="宋体" panose="02010600030101010101" pitchFamily="2" charset="-122"/>
                </a:defRPr>
              </a:lvl2pPr>
              <a:lvl3pPr marL="1143000" indent="-228600" defTabSz="1066800">
                <a:spcBef>
                  <a:spcPct val="20000"/>
                </a:spcBef>
                <a:buFont typeface="FrutigerNext LT Medium" pitchFamily="34" charset="0"/>
                <a:buChar char="»"/>
                <a:defRPr sz="1600">
                  <a:solidFill>
                    <a:schemeClr val="tx1"/>
                  </a:solidFill>
                  <a:latin typeface="FrutigerNext LT Medium" pitchFamily="34" charset="0"/>
                  <a:ea typeface="宋体" panose="02010600030101010101" pitchFamily="2" charset="-122"/>
                </a:defRPr>
              </a:lvl3pPr>
              <a:lvl4pPr marL="1600200" indent="-228600" defTabSz="1066800">
                <a:spcBef>
                  <a:spcPct val="20000"/>
                </a:spcBef>
                <a:buChar char="–"/>
                <a:defRPr sz="1400">
                  <a:solidFill>
                    <a:schemeClr val="tx1"/>
                  </a:solidFill>
                  <a:latin typeface="FrutigerNext LT Medium" pitchFamily="34" charset="0"/>
                  <a:ea typeface="宋体" panose="02010600030101010101" pitchFamily="2" charset="-122"/>
                </a:defRPr>
              </a:lvl4pPr>
              <a:lvl5pPr marL="2057400" indent="-228600" defTabSz="1066800">
                <a:spcBef>
                  <a:spcPct val="20000"/>
                </a:spcBef>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5pPr>
              <a:lvl6pPr marL="2514600" indent="-228600" defTabSz="10668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6pPr>
              <a:lvl7pPr marL="2971800" indent="-228600" defTabSz="10668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7pPr>
              <a:lvl8pPr marL="3429000" indent="-228600" defTabSz="10668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8pPr>
              <a:lvl9pPr marL="3886200" indent="-228600" defTabSz="10668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9pPr>
            </a:lstStyle>
            <a:p>
              <a:pPr algn="r" eaLnBrk="1" fontAlgn="ctr" hangingPunct="1">
                <a:spcBef>
                  <a:spcPct val="0"/>
                </a:spcBef>
                <a:buClrTx/>
                <a:buFontTx/>
                <a:buNone/>
              </a:pPr>
              <a:r>
                <a:rPr lang="en-US" sz="1200" b="0" dirty="0" err="1">
                  <a:latin typeface="Huawei Sans" panose="020C0503030203020204" pitchFamily="34" charset="0"/>
                </a:rPr>
                <a:t>Núcleo</a:t>
              </a:r>
              <a:r>
                <a:rPr lang="en-US" sz="1200" b="0" dirty="0">
                  <a:latin typeface="Huawei Sans" panose="020C0503030203020204" pitchFamily="34" charset="0"/>
                </a:rPr>
                <a:t> (silica)</a:t>
              </a:r>
            </a:p>
          </p:txBody>
        </p:sp>
        <p:sp>
          <p:nvSpPr>
            <p:cNvPr id="21" name="Text Box 40"/>
            <p:cNvSpPr txBox="1">
              <a:spLocks noChangeArrowheads="1"/>
            </p:cNvSpPr>
            <p:nvPr/>
          </p:nvSpPr>
          <p:spPr bwMode="auto">
            <a:xfrm>
              <a:off x="1307468" y="2238990"/>
              <a:ext cx="2499531" cy="319345"/>
            </a:xfrm>
            <a:prstGeom prst="rect">
              <a:avLst/>
            </a:prstGeom>
            <a:noFill/>
            <a:ln w="9525" algn="ctr">
              <a:noFill/>
              <a:miter lim="800000"/>
              <a:headEnd/>
              <a:tailEnd/>
            </a:ln>
            <a:extLst>
              <a:ext uri="{909E8E84-426E-40DD-AFC4-6F175D3DCCD1}">
                <a14:hiddenFill xmlns:a14="http://schemas.microsoft.com/office/drawing/2010/main">
                  <a:solidFill>
                    <a:srgbClr val="FFFFFF"/>
                  </a:solidFill>
                </a14:hiddenFill>
              </a:ext>
            </a:extLst>
          </p:spPr>
          <p:txBody>
            <a:bodyPr wrap="square">
              <a:noAutofit/>
            </a:bodyPr>
            <a:lstStyle>
              <a:lvl1pPr defTabSz="1066800">
                <a:spcBef>
                  <a:spcPct val="20000"/>
                </a:spcBef>
                <a:buClr>
                  <a:srgbClr val="990000"/>
                </a:buClr>
                <a:buChar char="•"/>
                <a:defRPr sz="2000" b="1">
                  <a:solidFill>
                    <a:schemeClr val="tx1"/>
                  </a:solidFill>
                  <a:latin typeface="FrutigerNext LT Medium" pitchFamily="34" charset="0"/>
                  <a:ea typeface="宋体" panose="02010600030101010101" pitchFamily="2" charset="-122"/>
                </a:defRPr>
              </a:lvl1pPr>
              <a:lvl2pPr marL="742950" indent="-285750" defTabSz="1066800">
                <a:spcBef>
                  <a:spcPct val="20000"/>
                </a:spcBef>
                <a:buFont typeface="Arial" panose="020B0604020202020204" pitchFamily="34" charset="0"/>
                <a:buChar char="›"/>
                <a:defRPr>
                  <a:solidFill>
                    <a:schemeClr val="tx1"/>
                  </a:solidFill>
                  <a:latin typeface="FrutigerNext LT Medium" pitchFamily="34" charset="0"/>
                  <a:ea typeface="宋体" panose="02010600030101010101" pitchFamily="2" charset="-122"/>
                </a:defRPr>
              </a:lvl2pPr>
              <a:lvl3pPr marL="1143000" indent="-228600" defTabSz="1066800">
                <a:spcBef>
                  <a:spcPct val="20000"/>
                </a:spcBef>
                <a:buFont typeface="FrutigerNext LT Medium" pitchFamily="34" charset="0"/>
                <a:buChar char="»"/>
                <a:defRPr sz="1600">
                  <a:solidFill>
                    <a:schemeClr val="tx1"/>
                  </a:solidFill>
                  <a:latin typeface="FrutigerNext LT Medium" pitchFamily="34" charset="0"/>
                  <a:ea typeface="宋体" panose="02010600030101010101" pitchFamily="2" charset="-122"/>
                </a:defRPr>
              </a:lvl3pPr>
              <a:lvl4pPr marL="1600200" indent="-228600" defTabSz="1066800">
                <a:spcBef>
                  <a:spcPct val="20000"/>
                </a:spcBef>
                <a:buChar char="–"/>
                <a:defRPr sz="1400">
                  <a:solidFill>
                    <a:schemeClr val="tx1"/>
                  </a:solidFill>
                  <a:latin typeface="FrutigerNext LT Medium" pitchFamily="34" charset="0"/>
                  <a:ea typeface="宋体" panose="02010600030101010101" pitchFamily="2" charset="-122"/>
                </a:defRPr>
              </a:lvl4pPr>
              <a:lvl5pPr marL="2057400" indent="-228600" defTabSz="1066800">
                <a:spcBef>
                  <a:spcPct val="20000"/>
                </a:spcBef>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5pPr>
              <a:lvl6pPr marL="2514600" indent="-228600" defTabSz="10668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6pPr>
              <a:lvl7pPr marL="2971800" indent="-228600" defTabSz="10668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7pPr>
              <a:lvl8pPr marL="3429000" indent="-228600" defTabSz="10668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8pPr>
              <a:lvl9pPr marL="3886200" indent="-228600" defTabSz="10668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9pPr>
            </a:lstStyle>
            <a:p>
              <a:pPr algn="r" eaLnBrk="1" fontAlgn="ctr" hangingPunct="1">
                <a:spcBef>
                  <a:spcPct val="0"/>
                </a:spcBef>
                <a:buClrTx/>
                <a:buFontTx/>
                <a:buNone/>
              </a:pPr>
              <a:r>
                <a:rPr lang="en-US" sz="1200" b="0" dirty="0">
                  <a:latin typeface="Huawei Sans" panose="020C0503030203020204" pitchFamily="34" charset="0"/>
                </a:rPr>
                <a:t>Casca (silica)</a:t>
              </a:r>
            </a:p>
          </p:txBody>
        </p:sp>
        <p:sp>
          <p:nvSpPr>
            <p:cNvPr id="22" name="Text Box 40"/>
            <p:cNvSpPr txBox="1">
              <a:spLocks noChangeArrowheads="1"/>
            </p:cNvSpPr>
            <p:nvPr/>
          </p:nvSpPr>
          <p:spPr bwMode="auto">
            <a:xfrm>
              <a:off x="1308057" y="2028236"/>
              <a:ext cx="2499489" cy="319345"/>
            </a:xfrm>
            <a:prstGeom prst="rect">
              <a:avLst/>
            </a:prstGeom>
            <a:noFill/>
            <a:ln w="9525" algn="ctr">
              <a:noFill/>
              <a:miter lim="800000"/>
              <a:headEnd/>
              <a:tailEnd/>
            </a:ln>
            <a:extLst>
              <a:ext uri="{909E8E84-426E-40DD-AFC4-6F175D3DCCD1}">
                <a14:hiddenFill xmlns:a14="http://schemas.microsoft.com/office/drawing/2010/main">
                  <a:solidFill>
                    <a:srgbClr val="FFFFFF"/>
                  </a:solidFill>
                </a14:hiddenFill>
              </a:ext>
            </a:extLst>
          </p:spPr>
          <p:txBody>
            <a:bodyPr wrap="square">
              <a:noAutofit/>
            </a:bodyPr>
            <a:lstStyle>
              <a:lvl1pPr defTabSz="1066800">
                <a:spcBef>
                  <a:spcPct val="20000"/>
                </a:spcBef>
                <a:buClr>
                  <a:srgbClr val="990000"/>
                </a:buClr>
                <a:buChar char="•"/>
                <a:defRPr sz="2000" b="1">
                  <a:solidFill>
                    <a:schemeClr val="tx1"/>
                  </a:solidFill>
                  <a:latin typeface="FrutigerNext LT Medium" pitchFamily="34" charset="0"/>
                  <a:ea typeface="宋体" panose="02010600030101010101" pitchFamily="2" charset="-122"/>
                </a:defRPr>
              </a:lvl1pPr>
              <a:lvl2pPr marL="742950" indent="-285750" defTabSz="1066800">
                <a:spcBef>
                  <a:spcPct val="20000"/>
                </a:spcBef>
                <a:buFont typeface="Arial" panose="020B0604020202020204" pitchFamily="34" charset="0"/>
                <a:buChar char="›"/>
                <a:defRPr>
                  <a:solidFill>
                    <a:schemeClr val="tx1"/>
                  </a:solidFill>
                  <a:latin typeface="FrutigerNext LT Medium" pitchFamily="34" charset="0"/>
                  <a:ea typeface="宋体" panose="02010600030101010101" pitchFamily="2" charset="-122"/>
                </a:defRPr>
              </a:lvl2pPr>
              <a:lvl3pPr marL="1143000" indent="-228600" defTabSz="1066800">
                <a:spcBef>
                  <a:spcPct val="20000"/>
                </a:spcBef>
                <a:buFont typeface="FrutigerNext LT Medium" pitchFamily="34" charset="0"/>
                <a:buChar char="»"/>
                <a:defRPr sz="1600">
                  <a:solidFill>
                    <a:schemeClr val="tx1"/>
                  </a:solidFill>
                  <a:latin typeface="FrutigerNext LT Medium" pitchFamily="34" charset="0"/>
                  <a:ea typeface="宋体" panose="02010600030101010101" pitchFamily="2" charset="-122"/>
                </a:defRPr>
              </a:lvl3pPr>
              <a:lvl4pPr marL="1600200" indent="-228600" defTabSz="1066800">
                <a:spcBef>
                  <a:spcPct val="20000"/>
                </a:spcBef>
                <a:buChar char="–"/>
                <a:defRPr sz="1400">
                  <a:solidFill>
                    <a:schemeClr val="tx1"/>
                  </a:solidFill>
                  <a:latin typeface="FrutigerNext LT Medium" pitchFamily="34" charset="0"/>
                  <a:ea typeface="宋体" panose="02010600030101010101" pitchFamily="2" charset="-122"/>
                </a:defRPr>
              </a:lvl4pPr>
              <a:lvl5pPr marL="2057400" indent="-228600" defTabSz="1066800">
                <a:spcBef>
                  <a:spcPct val="20000"/>
                </a:spcBef>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5pPr>
              <a:lvl6pPr marL="2514600" indent="-228600" defTabSz="10668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6pPr>
              <a:lvl7pPr marL="2971800" indent="-228600" defTabSz="10668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7pPr>
              <a:lvl8pPr marL="3429000" indent="-228600" defTabSz="10668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8pPr>
              <a:lvl9pPr marL="3886200" indent="-228600" defTabSz="10668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9pPr>
            </a:lstStyle>
            <a:p>
              <a:pPr algn="r" eaLnBrk="1" fontAlgn="ctr" hangingPunct="1">
                <a:spcBef>
                  <a:spcPct val="0"/>
                </a:spcBef>
                <a:buClrTx/>
                <a:buFontTx/>
                <a:buNone/>
              </a:pPr>
              <a:r>
                <a:rPr lang="en-US" sz="1200" b="0" dirty="0" err="1">
                  <a:latin typeface="Huawei Sans" panose="020C0503030203020204" pitchFamily="34" charset="0"/>
                </a:rPr>
                <a:t>Revestimento</a:t>
              </a:r>
              <a:r>
                <a:rPr lang="en-US" sz="1200" b="0" dirty="0">
                  <a:latin typeface="Huawei Sans" panose="020C0503030203020204" pitchFamily="34" charset="0"/>
                </a:rPr>
                <a:t> </a:t>
              </a:r>
              <a:r>
                <a:rPr lang="en-US" sz="1200" b="0" dirty="0" err="1">
                  <a:latin typeface="Huawei Sans" panose="020C0503030203020204" pitchFamily="34" charset="0"/>
                </a:rPr>
                <a:t>primário</a:t>
              </a:r>
              <a:endParaRPr lang="en-US" sz="1200" b="0" dirty="0">
                <a:latin typeface="Huawei Sans" panose="020C0503030203020204" pitchFamily="34" charset="0"/>
              </a:endParaRPr>
            </a:p>
          </p:txBody>
        </p:sp>
        <p:sp>
          <p:nvSpPr>
            <p:cNvPr id="23" name="Text Box 40"/>
            <p:cNvSpPr txBox="1">
              <a:spLocks noChangeArrowheads="1"/>
            </p:cNvSpPr>
            <p:nvPr/>
          </p:nvSpPr>
          <p:spPr bwMode="auto">
            <a:xfrm>
              <a:off x="1307468" y="1787534"/>
              <a:ext cx="2500078" cy="319345"/>
            </a:xfrm>
            <a:prstGeom prst="rect">
              <a:avLst/>
            </a:prstGeom>
            <a:noFill/>
            <a:ln w="9525" algn="ctr">
              <a:noFill/>
              <a:miter lim="800000"/>
              <a:headEnd/>
              <a:tailEnd/>
            </a:ln>
            <a:extLst>
              <a:ext uri="{909E8E84-426E-40DD-AFC4-6F175D3DCCD1}">
                <a14:hiddenFill xmlns:a14="http://schemas.microsoft.com/office/drawing/2010/main">
                  <a:solidFill>
                    <a:srgbClr val="FFFFFF"/>
                  </a:solidFill>
                </a14:hiddenFill>
              </a:ext>
            </a:extLst>
          </p:spPr>
          <p:txBody>
            <a:bodyPr wrap="square">
              <a:noAutofit/>
            </a:bodyPr>
            <a:lstStyle>
              <a:lvl1pPr defTabSz="1066800">
                <a:spcBef>
                  <a:spcPct val="20000"/>
                </a:spcBef>
                <a:buClr>
                  <a:srgbClr val="990000"/>
                </a:buClr>
                <a:buChar char="•"/>
                <a:defRPr sz="2000" b="1">
                  <a:solidFill>
                    <a:schemeClr val="tx1"/>
                  </a:solidFill>
                  <a:latin typeface="FrutigerNext LT Medium" pitchFamily="34" charset="0"/>
                  <a:ea typeface="宋体" panose="02010600030101010101" pitchFamily="2" charset="-122"/>
                </a:defRPr>
              </a:lvl1pPr>
              <a:lvl2pPr marL="742950" indent="-285750" defTabSz="1066800">
                <a:spcBef>
                  <a:spcPct val="20000"/>
                </a:spcBef>
                <a:buFont typeface="Arial" panose="020B0604020202020204" pitchFamily="34" charset="0"/>
                <a:buChar char="›"/>
                <a:defRPr>
                  <a:solidFill>
                    <a:schemeClr val="tx1"/>
                  </a:solidFill>
                  <a:latin typeface="FrutigerNext LT Medium" pitchFamily="34" charset="0"/>
                  <a:ea typeface="宋体" panose="02010600030101010101" pitchFamily="2" charset="-122"/>
                </a:defRPr>
              </a:lvl2pPr>
              <a:lvl3pPr marL="1143000" indent="-228600" defTabSz="1066800">
                <a:spcBef>
                  <a:spcPct val="20000"/>
                </a:spcBef>
                <a:buFont typeface="FrutigerNext LT Medium" pitchFamily="34" charset="0"/>
                <a:buChar char="»"/>
                <a:defRPr sz="1600">
                  <a:solidFill>
                    <a:schemeClr val="tx1"/>
                  </a:solidFill>
                  <a:latin typeface="FrutigerNext LT Medium" pitchFamily="34" charset="0"/>
                  <a:ea typeface="宋体" panose="02010600030101010101" pitchFamily="2" charset="-122"/>
                </a:defRPr>
              </a:lvl3pPr>
              <a:lvl4pPr marL="1600200" indent="-228600" defTabSz="1066800">
                <a:spcBef>
                  <a:spcPct val="20000"/>
                </a:spcBef>
                <a:buChar char="–"/>
                <a:defRPr sz="1400">
                  <a:solidFill>
                    <a:schemeClr val="tx1"/>
                  </a:solidFill>
                  <a:latin typeface="FrutigerNext LT Medium" pitchFamily="34" charset="0"/>
                  <a:ea typeface="宋体" panose="02010600030101010101" pitchFamily="2" charset="-122"/>
                </a:defRPr>
              </a:lvl4pPr>
              <a:lvl5pPr marL="2057400" indent="-228600" defTabSz="1066800">
                <a:spcBef>
                  <a:spcPct val="20000"/>
                </a:spcBef>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5pPr>
              <a:lvl6pPr marL="2514600" indent="-228600" defTabSz="10668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6pPr>
              <a:lvl7pPr marL="2971800" indent="-228600" defTabSz="10668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7pPr>
              <a:lvl8pPr marL="3429000" indent="-228600" defTabSz="10668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8pPr>
              <a:lvl9pPr marL="3886200" indent="-228600" defTabSz="10668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9pPr>
            </a:lstStyle>
            <a:p>
              <a:pPr algn="r" fontAlgn="ctr">
                <a:spcBef>
                  <a:spcPct val="0"/>
                </a:spcBef>
                <a:buClrTx/>
                <a:buNone/>
              </a:pPr>
              <a:r>
                <a:rPr lang="en-US" sz="1200" b="0" dirty="0" err="1">
                  <a:latin typeface="Huawei Sans" panose="020C0503030203020204" pitchFamily="34" charset="0"/>
                </a:rPr>
                <a:t>Revestimento</a:t>
              </a:r>
              <a:r>
                <a:rPr lang="en-US" sz="1200" b="0" dirty="0">
                  <a:latin typeface="Huawei Sans" panose="020C0503030203020204" pitchFamily="34" charset="0"/>
                </a:rPr>
                <a:t> </a:t>
              </a:r>
              <a:r>
                <a:rPr lang="en-US" sz="1200" b="0" dirty="0" err="1">
                  <a:latin typeface="Huawei Sans" panose="020C0503030203020204" pitchFamily="34" charset="0"/>
                </a:rPr>
                <a:t>secundário</a:t>
              </a:r>
              <a:endParaRPr lang="en-US" sz="1200" b="0" dirty="0">
                <a:latin typeface="Huawei Sans" panose="020C0503030203020204" pitchFamily="34" charset="0"/>
              </a:endParaRPr>
            </a:p>
          </p:txBody>
        </p:sp>
        <p:cxnSp>
          <p:nvCxnSpPr>
            <p:cNvPr id="24" name="直接连接符 23"/>
            <p:cNvCxnSpPr/>
            <p:nvPr/>
          </p:nvCxnSpPr>
          <p:spPr bwMode="auto">
            <a:xfrm flipV="1">
              <a:off x="3815164" y="2370112"/>
              <a:ext cx="277834" cy="1"/>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5" name="直接连接符 24"/>
            <p:cNvCxnSpPr/>
            <p:nvPr/>
          </p:nvCxnSpPr>
          <p:spPr bwMode="auto">
            <a:xfrm>
              <a:off x="4092998" y="2370842"/>
              <a:ext cx="180020" cy="50046"/>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6" name="直接连接符 25"/>
            <p:cNvCxnSpPr/>
            <p:nvPr/>
          </p:nvCxnSpPr>
          <p:spPr bwMode="auto">
            <a:xfrm flipV="1">
              <a:off x="3815164" y="2159884"/>
              <a:ext cx="277834" cy="1"/>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7" name="直接连接符 26"/>
            <p:cNvCxnSpPr/>
            <p:nvPr/>
          </p:nvCxnSpPr>
          <p:spPr bwMode="auto">
            <a:xfrm>
              <a:off x="4092998" y="2160614"/>
              <a:ext cx="310814" cy="24340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8" name="直接连接符 27"/>
            <p:cNvCxnSpPr/>
            <p:nvPr/>
          </p:nvCxnSpPr>
          <p:spPr bwMode="auto">
            <a:xfrm flipV="1">
              <a:off x="3807546" y="1934708"/>
              <a:ext cx="277834" cy="2"/>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9" name="直接连接符 28"/>
            <p:cNvCxnSpPr/>
            <p:nvPr/>
          </p:nvCxnSpPr>
          <p:spPr bwMode="auto">
            <a:xfrm>
              <a:off x="4085380" y="1935438"/>
              <a:ext cx="390440" cy="369797"/>
            </a:xfrm>
            <a:prstGeom prst="line">
              <a:avLst/>
            </a:prstGeom>
            <a:solidFill>
              <a:schemeClr val="accent1"/>
            </a:solidFill>
            <a:ln w="9525" cap="flat" cmpd="sng" algn="ctr">
              <a:solidFill>
                <a:schemeClr val="tx1"/>
              </a:solidFill>
              <a:prstDash val="solid"/>
              <a:round/>
              <a:headEnd type="none" w="med" len="med"/>
              <a:tailEnd type="none" w="med" len="med"/>
            </a:ln>
            <a:effectLst/>
          </p:spPr>
        </p:cxnSp>
      </p:grpSp>
      <p:sp>
        <p:nvSpPr>
          <p:cNvPr id="34" name="矩形 33"/>
          <p:cNvSpPr/>
          <p:nvPr/>
        </p:nvSpPr>
        <p:spPr>
          <a:xfrm>
            <a:off x="8021209" y="3125946"/>
            <a:ext cx="3547763" cy="214655"/>
          </a:xfrm>
          <a:prstGeom prst="rect">
            <a:avLst/>
          </a:prstGeom>
        </p:spPr>
        <p:txBody>
          <a:bodyPr wrap="square">
            <a:noAutofit/>
          </a:bodyPr>
          <a:lstStyle/>
          <a:p>
            <a:pPr fontAlgn="ctr"/>
            <a:r>
              <a:rPr lang="pt-BR" sz="1400" dirty="0">
                <a:solidFill>
                  <a:prstClr val="black"/>
                </a:solidFill>
                <a:latin typeface="Huawei Sans" panose="020C0503030203020204" pitchFamily="34" charset="0"/>
              </a:rPr>
              <a:t>Cabo óptico flexível com terminal interno</a:t>
            </a:r>
            <a:endParaRPr lang="en-US" sz="1400" dirty="0">
              <a:solidFill>
                <a:prstClr val="black"/>
              </a:solidFill>
              <a:latin typeface="Huawei Sans" panose="020C0503030203020204" pitchFamily="34" charset="0"/>
            </a:endParaRPr>
          </a:p>
        </p:txBody>
      </p:sp>
      <p:grpSp>
        <p:nvGrpSpPr>
          <p:cNvPr id="35" name="组合 34"/>
          <p:cNvGrpSpPr/>
          <p:nvPr/>
        </p:nvGrpSpPr>
        <p:grpSpPr>
          <a:xfrm>
            <a:off x="6258266" y="2146575"/>
            <a:ext cx="5310342" cy="997647"/>
            <a:chOff x="6258266" y="2890471"/>
            <a:chExt cx="5310342" cy="1077829"/>
          </a:xfrm>
        </p:grpSpPr>
        <p:pic>
          <p:nvPicPr>
            <p:cNvPr id="36"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19353" y="2890471"/>
              <a:ext cx="2349255" cy="1075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37" name="Picture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06284" y="2892305"/>
              <a:ext cx="914596" cy="1075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 name="Picture 3" descr="8"/>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rot="-3655115">
              <a:off x="6788759" y="2586073"/>
              <a:ext cx="595478" cy="1656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9" name="组合 38"/>
          <p:cNvGrpSpPr/>
          <p:nvPr/>
        </p:nvGrpSpPr>
        <p:grpSpPr>
          <a:xfrm>
            <a:off x="6240016" y="3517398"/>
            <a:ext cx="2075747" cy="1061068"/>
            <a:chOff x="6240016" y="4226869"/>
            <a:chExt cx="2075747" cy="1146347"/>
          </a:xfrm>
        </p:grpSpPr>
        <p:pic>
          <p:nvPicPr>
            <p:cNvPr id="40" name="Picture 4" descr="雨水管道"/>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240016" y="4226869"/>
              <a:ext cx="813281" cy="11463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 name="Picture 10" descr="雨水－3"/>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147834" y="4226870"/>
              <a:ext cx="1167929" cy="1146346"/>
            </a:xfrm>
            <a:prstGeom prst="rect">
              <a:avLst/>
            </a:prstGeom>
            <a:noFill/>
            <a:ln w="28575">
              <a:noFill/>
              <a:miter lim="800000"/>
              <a:headEnd/>
              <a:tailEnd/>
            </a:ln>
            <a:extLst>
              <a:ext uri="{909E8E84-426E-40DD-AFC4-6F175D3DCCD1}">
                <a14:hiddenFill xmlns:a14="http://schemas.microsoft.com/office/drawing/2010/main">
                  <a:solidFill>
                    <a:srgbClr val="FFFFFF"/>
                  </a:solidFill>
                </a14:hiddenFill>
              </a:ext>
            </a:extLst>
          </p:spPr>
        </p:pic>
      </p:grpSp>
      <p:sp>
        <p:nvSpPr>
          <p:cNvPr id="42" name="矩形 41"/>
          <p:cNvSpPr/>
          <p:nvPr/>
        </p:nvSpPr>
        <p:spPr>
          <a:xfrm>
            <a:off x="6101639" y="4583818"/>
            <a:ext cx="2214124" cy="248780"/>
          </a:xfrm>
          <a:prstGeom prst="rect">
            <a:avLst/>
          </a:prstGeom>
        </p:spPr>
        <p:txBody>
          <a:bodyPr wrap="square">
            <a:noAutofit/>
          </a:bodyPr>
          <a:lstStyle/>
          <a:p>
            <a:pPr algn="ctr" fontAlgn="ctr"/>
            <a:r>
              <a:rPr lang="pt-BR" sz="1400" dirty="0">
                <a:solidFill>
                  <a:prstClr val="black"/>
                </a:solidFill>
                <a:latin typeface="Huawei Sans" panose="020C0503030203020204" pitchFamily="34" charset="0"/>
              </a:rPr>
              <a:t>Usado na tubulação de água da chuva</a:t>
            </a:r>
            <a:endParaRPr lang="en-US" sz="1400" dirty="0">
              <a:solidFill>
                <a:prstClr val="black"/>
              </a:solidFill>
              <a:latin typeface="Huawei Sans" panose="020C0503030203020204" pitchFamily="34" charset="0"/>
            </a:endParaRPr>
          </a:p>
        </p:txBody>
      </p:sp>
      <p:grpSp>
        <p:nvGrpSpPr>
          <p:cNvPr id="43" name="组合 42"/>
          <p:cNvGrpSpPr/>
          <p:nvPr/>
        </p:nvGrpSpPr>
        <p:grpSpPr>
          <a:xfrm>
            <a:off x="8801190" y="3514350"/>
            <a:ext cx="2551394" cy="1064114"/>
            <a:chOff x="8560775" y="3864879"/>
            <a:chExt cx="2551394" cy="1149638"/>
          </a:xfrm>
        </p:grpSpPr>
        <p:pic>
          <p:nvPicPr>
            <p:cNvPr id="44" name="Picture 5" descr="8字型光缆"/>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560775" y="3868172"/>
              <a:ext cx="818335" cy="11463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 name="Picture 9" descr="小8字02"/>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9454611" y="3864879"/>
              <a:ext cx="1657558" cy="1149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6" name="矩形 45"/>
          <p:cNvSpPr/>
          <p:nvPr/>
        </p:nvSpPr>
        <p:spPr>
          <a:xfrm>
            <a:off x="9477203" y="4583817"/>
            <a:ext cx="1770900" cy="328189"/>
          </a:xfrm>
          <a:prstGeom prst="rect">
            <a:avLst/>
          </a:prstGeom>
        </p:spPr>
        <p:txBody>
          <a:bodyPr wrap="square">
            <a:noAutofit/>
          </a:bodyPr>
          <a:lstStyle/>
          <a:p>
            <a:pPr fontAlgn="ctr"/>
            <a:r>
              <a:rPr lang="en-US" sz="1400" dirty="0">
                <a:solidFill>
                  <a:prstClr val="black"/>
                </a:solidFill>
                <a:latin typeface="Huawei Sans" panose="020C0503030203020204" pitchFamily="34" charset="0"/>
              </a:rPr>
              <a:t>Cabo Drop/</a:t>
            </a:r>
            <a:r>
              <a:rPr lang="en-US" sz="1400" dirty="0" err="1">
                <a:solidFill>
                  <a:prstClr val="black"/>
                </a:solidFill>
                <a:latin typeface="Huawei Sans" panose="020C0503030203020204" pitchFamily="34" charset="0"/>
              </a:rPr>
              <a:t>Acesso</a:t>
            </a:r>
            <a:endParaRPr lang="en-US" sz="1400" dirty="0">
              <a:solidFill>
                <a:prstClr val="black"/>
              </a:solidFill>
              <a:latin typeface="Huawei Sans" panose="020C0503030203020204" pitchFamily="34" charset="0"/>
            </a:endParaRPr>
          </a:p>
        </p:txBody>
      </p:sp>
    </p:spTree>
    <p:extLst>
      <p:ext uri="{BB962C8B-B14F-4D97-AF65-F5344CB8AC3E}">
        <p14:creationId xmlns:p14="http://schemas.microsoft.com/office/powerpoint/2010/main" val="6209967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a:xfrm>
            <a:off x="461705" y="1250754"/>
            <a:ext cx="5790921" cy="4680000"/>
          </a:xfrm>
        </p:spPr>
        <p:txBody>
          <a:bodyPr wrap="square">
            <a:noAutofit/>
          </a:bodyPr>
          <a:lstStyle/>
          <a:p>
            <a:pPr>
              <a:lnSpc>
                <a:spcPct val="100000"/>
              </a:lnSpc>
            </a:pPr>
            <a:r>
              <a:rPr lang="pt-BR" altLang="zh-CN" sz="1600" dirty="0">
                <a:latin typeface="Huawei Sans" panose="020C0503030203020204" pitchFamily="34" charset="0"/>
                <a:cs typeface="宋体" panose="02010600030101010101" pitchFamily="2" charset="-122"/>
              </a:rPr>
              <a:t>Os cabos ópticos têm três estruturas básicas: tubo </a:t>
            </a:r>
            <a:r>
              <a:rPr lang="pt-BR" altLang="zh-CN" sz="1600" dirty="0" err="1">
                <a:latin typeface="Huawei Sans" panose="020C0503030203020204" pitchFamily="34" charset="0"/>
                <a:cs typeface="宋体" panose="02010600030101010101" pitchFamily="2" charset="-122"/>
              </a:rPr>
              <a:t>loose</a:t>
            </a:r>
            <a:r>
              <a:rPr lang="pt-BR" altLang="zh-CN" sz="1600" dirty="0">
                <a:latin typeface="Huawei Sans" panose="020C0503030203020204" pitchFamily="34" charset="0"/>
                <a:cs typeface="宋体" panose="02010600030101010101" pitchFamily="2" charset="-122"/>
              </a:rPr>
              <a:t> trançado, </a:t>
            </a:r>
            <a:r>
              <a:rPr lang="pt-BR" altLang="zh-CN" sz="1600" dirty="0" err="1">
                <a:latin typeface="Huawei Sans" panose="020C0503030203020204" pitchFamily="34" charset="0"/>
                <a:cs typeface="宋体" panose="02010600030101010101" pitchFamily="2" charset="-122"/>
              </a:rPr>
              <a:t>slotted</a:t>
            </a:r>
            <a:r>
              <a:rPr lang="pt-BR" altLang="zh-CN" sz="1600" dirty="0">
                <a:latin typeface="Huawei Sans" panose="020C0503030203020204" pitchFamily="34" charset="0"/>
                <a:cs typeface="宋体" panose="02010600030101010101" pitchFamily="2" charset="-122"/>
              </a:rPr>
              <a:t> e estruturas de tubo central. Diferentes componentes de cabos ópticos são usados para se adaptar a diferentes cenários de aplicação</a:t>
            </a:r>
            <a:r>
              <a:rPr lang="en-US" altLang="zh-CN" sz="1600" dirty="0">
                <a:latin typeface="Huawei Sans" panose="020C0503030203020204" pitchFamily="34" charset="0"/>
                <a:cs typeface="宋体" panose="02010600030101010101" pitchFamily="2" charset="-122"/>
              </a:rPr>
              <a:t>.</a:t>
            </a:r>
          </a:p>
        </p:txBody>
      </p:sp>
      <p:sp>
        <p:nvSpPr>
          <p:cNvPr id="2" name="标题 1"/>
          <p:cNvSpPr>
            <a:spLocks noGrp="1"/>
          </p:cNvSpPr>
          <p:nvPr>
            <p:ph type="title"/>
          </p:nvPr>
        </p:nvSpPr>
        <p:spPr>
          <a:xfrm>
            <a:off x="1594800" y="410400"/>
            <a:ext cx="10245266" cy="640800"/>
          </a:xfrm>
        </p:spPr>
        <p:txBody>
          <a:bodyPr wrap="square">
            <a:noAutofit/>
          </a:bodyPr>
          <a:lstStyle/>
          <a:p>
            <a:r>
              <a:rPr lang="en-US" dirty="0" err="1">
                <a:latin typeface="Huawei Sans" panose="020C0503030203020204" pitchFamily="34" charset="0"/>
              </a:rPr>
              <a:t>Componentes</a:t>
            </a:r>
            <a:r>
              <a:rPr lang="en-US" dirty="0">
                <a:latin typeface="Huawei Sans" panose="020C0503030203020204" pitchFamily="34" charset="0"/>
              </a:rPr>
              <a:t> ODN (1) - </a:t>
            </a:r>
            <a:r>
              <a:rPr lang="en-US" dirty="0" err="1">
                <a:latin typeface="Huawei Sans" panose="020C0503030203020204" pitchFamily="34" charset="0"/>
              </a:rPr>
              <a:t>Fibras</a:t>
            </a:r>
            <a:r>
              <a:rPr lang="en-US" dirty="0">
                <a:latin typeface="Huawei Sans" panose="020C0503030203020204" pitchFamily="34" charset="0"/>
              </a:rPr>
              <a:t> e Cabos (2)</a:t>
            </a:r>
          </a:p>
        </p:txBody>
      </p:sp>
      <p:sp>
        <p:nvSpPr>
          <p:cNvPr id="4" name="Rectangle 628"/>
          <p:cNvSpPr>
            <a:spLocks noChangeArrowheads="1"/>
          </p:cNvSpPr>
          <p:nvPr/>
        </p:nvSpPr>
        <p:spPr bwMode="auto">
          <a:xfrm>
            <a:off x="8027955" y="1243538"/>
            <a:ext cx="1683315" cy="510006"/>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39177" rIns="0" bIns="39177" anchor="ctr">
            <a:noAutofit/>
          </a:bodyPr>
          <a:lstStyle>
            <a:lvl1pPr marL="342900" indent="-342900" defTabSz="784225">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392113" defTabSz="784225">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defTabSz="784225">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defTabSz="784225">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defTabSz="784225">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defTabSz="784225"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defTabSz="784225"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defTabSz="784225"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defTabSz="784225"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marL="0" lvl="1" algn="ctr" fontAlgn="ctr">
              <a:spcBef>
                <a:spcPct val="0"/>
              </a:spcBef>
              <a:buClr>
                <a:srgbClr val="CC9900"/>
              </a:buClr>
              <a:buNone/>
            </a:pPr>
            <a:r>
              <a:rPr lang="en-US" dirty="0">
                <a:solidFill>
                  <a:schemeClr val="tx1"/>
                </a:solidFill>
                <a:latin typeface="Huawei Sans" panose="020C0503030203020204" pitchFamily="34" charset="0"/>
                <a:ea typeface="+mn-ea"/>
                <a:cs typeface="Huawei Sans" panose="020C0503030203020204" pitchFamily="34" charset="0"/>
              </a:rPr>
              <a:t>Cabo </a:t>
            </a:r>
            <a:r>
              <a:rPr lang="en-US" dirty="0" err="1">
                <a:solidFill>
                  <a:schemeClr val="tx1"/>
                </a:solidFill>
                <a:latin typeface="Huawei Sans" panose="020C0503030203020204" pitchFamily="34" charset="0"/>
                <a:ea typeface="+mn-ea"/>
                <a:cs typeface="Huawei Sans" panose="020C0503030203020204" pitchFamily="34" charset="0"/>
              </a:rPr>
              <a:t>óptico</a:t>
            </a:r>
            <a:r>
              <a:rPr lang="en-US" dirty="0">
                <a:solidFill>
                  <a:schemeClr val="tx1"/>
                </a:solidFill>
                <a:latin typeface="Huawei Sans" panose="020C0503030203020204" pitchFamily="34" charset="0"/>
                <a:ea typeface="+mn-ea"/>
                <a:cs typeface="Huawei Sans" panose="020C0503030203020204" pitchFamily="34" charset="0"/>
              </a:rPr>
              <a:t> Slotted core Ribbon</a:t>
            </a:r>
          </a:p>
        </p:txBody>
      </p:sp>
      <p:sp>
        <p:nvSpPr>
          <p:cNvPr id="5" name="Rectangle 629"/>
          <p:cNvSpPr>
            <a:spLocks noChangeArrowheads="1"/>
          </p:cNvSpPr>
          <p:nvPr/>
        </p:nvSpPr>
        <p:spPr bwMode="auto">
          <a:xfrm>
            <a:off x="9847613" y="1243538"/>
            <a:ext cx="1346465" cy="510006"/>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39177" rIns="0" bIns="39177" anchor="ctr">
            <a:noAutofit/>
          </a:bodyPr>
          <a:lstStyle>
            <a:lvl1pPr marL="342900" indent="-342900" defTabSz="784225">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392113" defTabSz="784225">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defTabSz="784225">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defTabSz="784225">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defTabSz="784225">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defTabSz="784225"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defTabSz="784225"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defTabSz="784225"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defTabSz="784225"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marL="0" lvl="1" algn="ctr" fontAlgn="ctr">
              <a:spcBef>
                <a:spcPct val="0"/>
              </a:spcBef>
              <a:buClr>
                <a:srgbClr val="CC9900"/>
              </a:buClr>
              <a:buNone/>
            </a:pPr>
            <a:r>
              <a:rPr lang="en-US" dirty="0">
                <a:solidFill>
                  <a:schemeClr val="tx1"/>
                </a:solidFill>
                <a:latin typeface="Huawei Sans" panose="020C0503030203020204" pitchFamily="34" charset="0"/>
                <a:ea typeface="+mn-ea"/>
                <a:cs typeface="Huawei Sans" panose="020C0503030203020204" pitchFamily="34" charset="0"/>
              </a:rPr>
              <a:t>Cabo </a:t>
            </a:r>
            <a:r>
              <a:rPr lang="en-US" dirty="0" err="1">
                <a:solidFill>
                  <a:schemeClr val="tx1"/>
                </a:solidFill>
                <a:latin typeface="Huawei Sans" panose="020C0503030203020204" pitchFamily="34" charset="0"/>
                <a:ea typeface="+mn-ea"/>
                <a:cs typeface="Huawei Sans" panose="020C0503030203020204" pitchFamily="34" charset="0"/>
              </a:rPr>
              <a:t>óptico</a:t>
            </a:r>
            <a:r>
              <a:rPr lang="en-US" dirty="0">
                <a:solidFill>
                  <a:schemeClr val="tx1"/>
                </a:solidFill>
                <a:latin typeface="Huawei Sans" panose="020C0503030203020204" pitchFamily="34" charset="0"/>
                <a:ea typeface="+mn-ea"/>
                <a:cs typeface="Huawei Sans" panose="020C0503030203020204" pitchFamily="34" charset="0"/>
              </a:rPr>
              <a:t> de </a:t>
            </a:r>
            <a:r>
              <a:rPr lang="en-US" dirty="0" err="1">
                <a:solidFill>
                  <a:schemeClr val="tx1"/>
                </a:solidFill>
                <a:latin typeface="Huawei Sans" panose="020C0503030203020204" pitchFamily="34" charset="0"/>
                <a:ea typeface="+mn-ea"/>
                <a:cs typeface="Huawei Sans" panose="020C0503030203020204" pitchFamily="34" charset="0"/>
              </a:rPr>
              <a:t>tubo</a:t>
            </a:r>
            <a:r>
              <a:rPr lang="en-US" dirty="0">
                <a:solidFill>
                  <a:schemeClr val="tx1"/>
                </a:solidFill>
                <a:latin typeface="Huawei Sans" panose="020C0503030203020204" pitchFamily="34" charset="0"/>
                <a:ea typeface="+mn-ea"/>
                <a:cs typeface="Huawei Sans" panose="020C0503030203020204" pitchFamily="34" charset="0"/>
              </a:rPr>
              <a:t> central</a:t>
            </a:r>
          </a:p>
        </p:txBody>
      </p:sp>
      <p:grpSp>
        <p:nvGrpSpPr>
          <p:cNvPr id="6" name="Group 630"/>
          <p:cNvGrpSpPr>
            <a:grpSpLocks/>
          </p:cNvGrpSpPr>
          <p:nvPr/>
        </p:nvGrpSpPr>
        <p:grpSpPr bwMode="auto">
          <a:xfrm>
            <a:off x="8300232" y="1751843"/>
            <a:ext cx="1026905" cy="958550"/>
            <a:chOff x="680" y="2188"/>
            <a:chExt cx="997" cy="997"/>
          </a:xfrm>
        </p:grpSpPr>
        <p:sp>
          <p:nvSpPr>
            <p:cNvPr id="7" name="Oval 631"/>
            <p:cNvSpPr>
              <a:spLocks noChangeArrowheads="1"/>
            </p:cNvSpPr>
            <p:nvPr/>
          </p:nvSpPr>
          <p:spPr bwMode="auto">
            <a:xfrm>
              <a:off x="680" y="2188"/>
              <a:ext cx="997" cy="997"/>
            </a:xfrm>
            <a:prstGeom prst="ellipse">
              <a:avLst/>
            </a:prstGeom>
            <a:solidFill>
              <a:srgbClr val="000000"/>
            </a:solidFill>
            <a:ln w="12700">
              <a:solidFill>
                <a:schemeClr val="accent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8" name="Oval 632"/>
            <p:cNvSpPr>
              <a:spLocks noChangeArrowheads="1"/>
            </p:cNvSpPr>
            <p:nvPr/>
          </p:nvSpPr>
          <p:spPr bwMode="auto">
            <a:xfrm>
              <a:off x="794" y="2298"/>
              <a:ext cx="776" cy="777"/>
            </a:xfrm>
            <a:prstGeom prst="ellipse">
              <a:avLst/>
            </a:prstGeom>
            <a:solidFill>
              <a:srgbClr val="C0FEF9"/>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9" name="Rectangle 633"/>
            <p:cNvSpPr>
              <a:spLocks noChangeArrowheads="1"/>
            </p:cNvSpPr>
            <p:nvPr/>
          </p:nvSpPr>
          <p:spPr bwMode="auto">
            <a:xfrm rot="4380000">
              <a:off x="1419" y="2530"/>
              <a:ext cx="104" cy="120"/>
            </a:xfrm>
            <a:prstGeom prst="rect">
              <a:avLst/>
            </a:prstGeom>
            <a:solidFill>
              <a:srgbClr val="CECECE"/>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10" name="Rectangle 634"/>
            <p:cNvSpPr>
              <a:spLocks noChangeArrowheads="1"/>
            </p:cNvSpPr>
            <p:nvPr/>
          </p:nvSpPr>
          <p:spPr bwMode="auto">
            <a:xfrm rot="4380000">
              <a:off x="1427" y="2554"/>
              <a:ext cx="69" cy="79"/>
            </a:xfrm>
            <a:prstGeom prst="rect">
              <a:avLst/>
            </a:prstGeom>
            <a:noFill/>
            <a:ln w="12700">
              <a:solidFill>
                <a:schemeClr val="accent2"/>
              </a:solidFill>
              <a:miter lim="800000"/>
              <a:headEnd/>
              <a:tailEnd/>
            </a:ln>
            <a:effectLst/>
            <a:extLst>
              <a:ext uri="{909E8E84-426E-40DD-AFC4-6F175D3DCCD1}">
                <a14:hiddenFill xmlns:a14="http://schemas.microsoft.com/office/drawing/2010/main">
                  <a:solidFill>
                    <a:srgbClr val="6E0043"/>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11" name="Line 635"/>
            <p:cNvSpPr>
              <a:spLocks noChangeShapeType="1"/>
            </p:cNvSpPr>
            <p:nvPr/>
          </p:nvSpPr>
          <p:spPr bwMode="auto">
            <a:xfrm flipH="1" flipV="1">
              <a:off x="1471" y="2547"/>
              <a:ext cx="26" cy="77"/>
            </a:xfrm>
            <a:prstGeom prst="line">
              <a:avLst/>
            </a:prstGeom>
            <a:noFill/>
            <a:ln w="127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p>
              <a:pPr fontAlgn="ctr"/>
              <a:endParaRPr lang="en-US" altLang="zh-CN" dirty="0">
                <a:latin typeface="Huawei Sans" panose="020C0503030203020204" pitchFamily="34" charset="0"/>
              </a:endParaRPr>
            </a:p>
          </p:txBody>
        </p:sp>
        <p:sp>
          <p:nvSpPr>
            <p:cNvPr id="12" name="Line 636"/>
            <p:cNvSpPr>
              <a:spLocks noChangeShapeType="1"/>
            </p:cNvSpPr>
            <p:nvPr/>
          </p:nvSpPr>
          <p:spPr bwMode="auto">
            <a:xfrm flipH="1" flipV="1">
              <a:off x="1455" y="2552"/>
              <a:ext cx="26" cy="76"/>
            </a:xfrm>
            <a:prstGeom prst="line">
              <a:avLst/>
            </a:prstGeom>
            <a:noFill/>
            <a:ln w="127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p>
              <a:pPr fontAlgn="ctr"/>
              <a:endParaRPr lang="en-US" altLang="zh-CN" dirty="0">
                <a:latin typeface="Huawei Sans" panose="020C0503030203020204" pitchFamily="34" charset="0"/>
              </a:endParaRPr>
            </a:p>
          </p:txBody>
        </p:sp>
        <p:sp>
          <p:nvSpPr>
            <p:cNvPr id="13" name="Line 637"/>
            <p:cNvSpPr>
              <a:spLocks noChangeShapeType="1"/>
            </p:cNvSpPr>
            <p:nvPr/>
          </p:nvSpPr>
          <p:spPr bwMode="auto">
            <a:xfrm flipH="1" flipV="1">
              <a:off x="1438" y="2556"/>
              <a:ext cx="26" cy="76"/>
            </a:xfrm>
            <a:prstGeom prst="line">
              <a:avLst/>
            </a:prstGeom>
            <a:noFill/>
            <a:ln w="127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p>
              <a:pPr fontAlgn="ctr"/>
              <a:endParaRPr lang="en-US" altLang="zh-CN" dirty="0">
                <a:latin typeface="Huawei Sans" panose="020C0503030203020204" pitchFamily="34" charset="0"/>
              </a:endParaRPr>
            </a:p>
          </p:txBody>
        </p:sp>
        <p:sp>
          <p:nvSpPr>
            <p:cNvPr id="14" name="Line 638"/>
            <p:cNvSpPr>
              <a:spLocks noChangeShapeType="1"/>
            </p:cNvSpPr>
            <p:nvPr/>
          </p:nvSpPr>
          <p:spPr bwMode="auto">
            <a:xfrm flipH="1" flipV="1">
              <a:off x="1422" y="2561"/>
              <a:ext cx="25" cy="75"/>
            </a:xfrm>
            <a:prstGeom prst="line">
              <a:avLst/>
            </a:prstGeom>
            <a:noFill/>
            <a:ln w="127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p>
              <a:pPr fontAlgn="ctr"/>
              <a:endParaRPr lang="en-US" altLang="zh-CN" dirty="0">
                <a:latin typeface="Huawei Sans" panose="020C0503030203020204" pitchFamily="34" charset="0"/>
              </a:endParaRPr>
            </a:p>
          </p:txBody>
        </p:sp>
        <p:sp>
          <p:nvSpPr>
            <p:cNvPr id="15" name="Rectangle 639"/>
            <p:cNvSpPr>
              <a:spLocks noChangeArrowheads="1"/>
            </p:cNvSpPr>
            <p:nvPr/>
          </p:nvSpPr>
          <p:spPr bwMode="auto">
            <a:xfrm rot="-6420000">
              <a:off x="834" y="2723"/>
              <a:ext cx="104" cy="119"/>
            </a:xfrm>
            <a:prstGeom prst="rect">
              <a:avLst/>
            </a:prstGeom>
            <a:solidFill>
              <a:srgbClr val="CECECE"/>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16" name="Rectangle 640"/>
            <p:cNvSpPr>
              <a:spLocks noChangeArrowheads="1"/>
            </p:cNvSpPr>
            <p:nvPr/>
          </p:nvSpPr>
          <p:spPr bwMode="auto">
            <a:xfrm rot="-6420000">
              <a:off x="858" y="2739"/>
              <a:ext cx="68" cy="80"/>
            </a:xfrm>
            <a:prstGeom prst="rect">
              <a:avLst/>
            </a:prstGeom>
            <a:noFill/>
            <a:ln w="12700">
              <a:solidFill>
                <a:schemeClr val="accent2"/>
              </a:solidFill>
              <a:miter lim="800000"/>
              <a:headEnd/>
              <a:tailEnd/>
            </a:ln>
            <a:effectLst/>
            <a:extLst>
              <a:ext uri="{909E8E84-426E-40DD-AFC4-6F175D3DCCD1}">
                <a14:hiddenFill xmlns:a14="http://schemas.microsoft.com/office/drawing/2010/main">
                  <a:solidFill>
                    <a:srgbClr val="6E0043"/>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17" name="Line 641"/>
            <p:cNvSpPr>
              <a:spLocks noChangeShapeType="1"/>
            </p:cNvSpPr>
            <p:nvPr/>
          </p:nvSpPr>
          <p:spPr bwMode="auto">
            <a:xfrm>
              <a:off x="867" y="2759"/>
              <a:ext cx="9" cy="60"/>
            </a:xfrm>
            <a:prstGeom prst="line">
              <a:avLst/>
            </a:prstGeom>
            <a:noFill/>
            <a:ln w="127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p>
              <a:pPr fontAlgn="ctr"/>
              <a:endParaRPr lang="en-US" altLang="zh-CN" dirty="0">
                <a:latin typeface="Huawei Sans" panose="020C0503030203020204" pitchFamily="34" charset="0"/>
              </a:endParaRPr>
            </a:p>
          </p:txBody>
        </p:sp>
        <p:sp>
          <p:nvSpPr>
            <p:cNvPr id="18" name="Line 642"/>
            <p:cNvSpPr>
              <a:spLocks noChangeShapeType="1"/>
            </p:cNvSpPr>
            <p:nvPr/>
          </p:nvSpPr>
          <p:spPr bwMode="auto">
            <a:xfrm>
              <a:off x="883" y="2755"/>
              <a:ext cx="10" cy="59"/>
            </a:xfrm>
            <a:prstGeom prst="line">
              <a:avLst/>
            </a:prstGeom>
            <a:noFill/>
            <a:ln w="127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p>
              <a:pPr fontAlgn="ctr"/>
              <a:endParaRPr lang="en-US" altLang="zh-CN" dirty="0">
                <a:latin typeface="Huawei Sans" panose="020C0503030203020204" pitchFamily="34" charset="0"/>
              </a:endParaRPr>
            </a:p>
          </p:txBody>
        </p:sp>
        <p:sp>
          <p:nvSpPr>
            <p:cNvPr id="19" name="Line 643"/>
            <p:cNvSpPr>
              <a:spLocks noChangeShapeType="1"/>
            </p:cNvSpPr>
            <p:nvPr/>
          </p:nvSpPr>
          <p:spPr bwMode="auto">
            <a:xfrm>
              <a:off x="899" y="2751"/>
              <a:ext cx="11" cy="59"/>
            </a:xfrm>
            <a:prstGeom prst="line">
              <a:avLst/>
            </a:prstGeom>
            <a:noFill/>
            <a:ln w="127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p>
              <a:pPr fontAlgn="ctr"/>
              <a:endParaRPr lang="en-US" altLang="zh-CN" dirty="0">
                <a:latin typeface="Huawei Sans" panose="020C0503030203020204" pitchFamily="34" charset="0"/>
              </a:endParaRPr>
            </a:p>
          </p:txBody>
        </p:sp>
        <p:sp>
          <p:nvSpPr>
            <p:cNvPr id="20" name="Line 644"/>
            <p:cNvSpPr>
              <a:spLocks noChangeShapeType="1"/>
            </p:cNvSpPr>
            <p:nvPr/>
          </p:nvSpPr>
          <p:spPr bwMode="auto">
            <a:xfrm>
              <a:off x="916" y="2746"/>
              <a:ext cx="10" cy="60"/>
            </a:xfrm>
            <a:prstGeom prst="line">
              <a:avLst/>
            </a:prstGeom>
            <a:noFill/>
            <a:ln w="127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p>
              <a:pPr fontAlgn="ctr"/>
              <a:endParaRPr lang="en-US" altLang="zh-CN" dirty="0">
                <a:latin typeface="Huawei Sans" panose="020C0503030203020204" pitchFamily="34" charset="0"/>
              </a:endParaRPr>
            </a:p>
          </p:txBody>
        </p:sp>
        <p:sp>
          <p:nvSpPr>
            <p:cNvPr id="21" name="Rectangle 645"/>
            <p:cNvSpPr>
              <a:spLocks noChangeArrowheads="1"/>
            </p:cNvSpPr>
            <p:nvPr/>
          </p:nvSpPr>
          <p:spPr bwMode="auto">
            <a:xfrm rot="6420000">
              <a:off x="1419" y="2723"/>
              <a:ext cx="104" cy="119"/>
            </a:xfrm>
            <a:prstGeom prst="rect">
              <a:avLst/>
            </a:prstGeom>
            <a:solidFill>
              <a:srgbClr val="CECECE"/>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22" name="Rectangle 646"/>
            <p:cNvSpPr>
              <a:spLocks noChangeArrowheads="1"/>
            </p:cNvSpPr>
            <p:nvPr/>
          </p:nvSpPr>
          <p:spPr bwMode="auto">
            <a:xfrm rot="6420000">
              <a:off x="1430" y="2739"/>
              <a:ext cx="69" cy="80"/>
            </a:xfrm>
            <a:prstGeom prst="rect">
              <a:avLst/>
            </a:prstGeom>
            <a:noFill/>
            <a:ln w="12700">
              <a:solidFill>
                <a:schemeClr val="accent2"/>
              </a:solidFill>
              <a:miter lim="800000"/>
              <a:headEnd/>
              <a:tailEnd/>
            </a:ln>
            <a:effectLst/>
            <a:extLst>
              <a:ext uri="{909E8E84-426E-40DD-AFC4-6F175D3DCCD1}">
                <a14:hiddenFill xmlns:a14="http://schemas.microsoft.com/office/drawing/2010/main">
                  <a:solidFill>
                    <a:srgbClr val="6E0043"/>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23" name="Line 647"/>
            <p:cNvSpPr>
              <a:spLocks noChangeShapeType="1"/>
            </p:cNvSpPr>
            <p:nvPr/>
          </p:nvSpPr>
          <p:spPr bwMode="auto">
            <a:xfrm flipH="1">
              <a:off x="1476" y="2759"/>
              <a:ext cx="26" cy="60"/>
            </a:xfrm>
            <a:prstGeom prst="line">
              <a:avLst/>
            </a:prstGeom>
            <a:noFill/>
            <a:ln w="127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p>
              <a:pPr fontAlgn="ctr"/>
              <a:endParaRPr lang="en-US" altLang="zh-CN" dirty="0">
                <a:latin typeface="Huawei Sans" panose="020C0503030203020204" pitchFamily="34" charset="0"/>
              </a:endParaRPr>
            </a:p>
          </p:txBody>
        </p:sp>
        <p:sp>
          <p:nvSpPr>
            <p:cNvPr id="24" name="Line 648"/>
            <p:cNvSpPr>
              <a:spLocks noChangeShapeType="1"/>
            </p:cNvSpPr>
            <p:nvPr/>
          </p:nvSpPr>
          <p:spPr bwMode="auto">
            <a:xfrm flipH="1">
              <a:off x="1460" y="2755"/>
              <a:ext cx="26" cy="59"/>
            </a:xfrm>
            <a:prstGeom prst="line">
              <a:avLst/>
            </a:prstGeom>
            <a:noFill/>
            <a:ln w="127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p>
              <a:pPr fontAlgn="ctr"/>
              <a:endParaRPr lang="en-US" altLang="zh-CN" dirty="0">
                <a:latin typeface="Huawei Sans" panose="020C0503030203020204" pitchFamily="34" charset="0"/>
              </a:endParaRPr>
            </a:p>
          </p:txBody>
        </p:sp>
        <p:sp>
          <p:nvSpPr>
            <p:cNvPr id="25" name="Line 649"/>
            <p:cNvSpPr>
              <a:spLocks noChangeShapeType="1"/>
            </p:cNvSpPr>
            <p:nvPr/>
          </p:nvSpPr>
          <p:spPr bwMode="auto">
            <a:xfrm flipH="1">
              <a:off x="1443" y="2751"/>
              <a:ext cx="26" cy="59"/>
            </a:xfrm>
            <a:prstGeom prst="line">
              <a:avLst/>
            </a:prstGeom>
            <a:noFill/>
            <a:ln w="127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p>
              <a:pPr fontAlgn="ctr"/>
              <a:endParaRPr lang="en-US" altLang="zh-CN" dirty="0">
                <a:latin typeface="Huawei Sans" panose="020C0503030203020204" pitchFamily="34" charset="0"/>
              </a:endParaRPr>
            </a:p>
          </p:txBody>
        </p:sp>
        <p:sp>
          <p:nvSpPr>
            <p:cNvPr id="26" name="Line 650"/>
            <p:cNvSpPr>
              <a:spLocks noChangeShapeType="1"/>
            </p:cNvSpPr>
            <p:nvPr/>
          </p:nvSpPr>
          <p:spPr bwMode="auto">
            <a:xfrm flipH="1">
              <a:off x="1427" y="2746"/>
              <a:ext cx="25" cy="60"/>
            </a:xfrm>
            <a:prstGeom prst="line">
              <a:avLst/>
            </a:prstGeom>
            <a:noFill/>
            <a:ln w="127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p>
              <a:pPr fontAlgn="ctr"/>
              <a:endParaRPr lang="en-US" altLang="zh-CN" dirty="0">
                <a:latin typeface="Huawei Sans" panose="020C0503030203020204" pitchFamily="34" charset="0"/>
              </a:endParaRPr>
            </a:p>
          </p:txBody>
        </p:sp>
        <p:sp>
          <p:nvSpPr>
            <p:cNvPr id="27" name="Rectangle 651"/>
            <p:cNvSpPr>
              <a:spLocks noChangeArrowheads="1"/>
            </p:cNvSpPr>
            <p:nvPr/>
          </p:nvSpPr>
          <p:spPr bwMode="auto">
            <a:xfrm rot="-4380000">
              <a:off x="834" y="2538"/>
              <a:ext cx="104" cy="119"/>
            </a:xfrm>
            <a:prstGeom prst="rect">
              <a:avLst/>
            </a:prstGeom>
            <a:solidFill>
              <a:srgbClr val="CECECE"/>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28" name="Rectangle 652"/>
            <p:cNvSpPr>
              <a:spLocks noChangeArrowheads="1"/>
            </p:cNvSpPr>
            <p:nvPr/>
          </p:nvSpPr>
          <p:spPr bwMode="auto">
            <a:xfrm rot="-4380000">
              <a:off x="858" y="2560"/>
              <a:ext cx="68" cy="80"/>
            </a:xfrm>
            <a:prstGeom prst="rect">
              <a:avLst/>
            </a:prstGeom>
            <a:noFill/>
            <a:ln w="12700">
              <a:solidFill>
                <a:schemeClr val="accent2"/>
              </a:solidFill>
              <a:miter lim="800000"/>
              <a:headEnd/>
              <a:tailEnd/>
            </a:ln>
            <a:effectLst/>
            <a:extLst>
              <a:ext uri="{909E8E84-426E-40DD-AFC4-6F175D3DCCD1}">
                <a14:hiddenFill xmlns:a14="http://schemas.microsoft.com/office/drawing/2010/main">
                  <a:solidFill>
                    <a:srgbClr val="6E0043"/>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29" name="Line 653"/>
            <p:cNvSpPr>
              <a:spLocks noChangeShapeType="1"/>
            </p:cNvSpPr>
            <p:nvPr/>
          </p:nvSpPr>
          <p:spPr bwMode="auto">
            <a:xfrm flipV="1">
              <a:off x="865" y="2554"/>
              <a:ext cx="9" cy="76"/>
            </a:xfrm>
            <a:prstGeom prst="line">
              <a:avLst/>
            </a:prstGeom>
            <a:noFill/>
            <a:ln w="127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p>
              <a:pPr fontAlgn="ctr"/>
              <a:endParaRPr lang="en-US" altLang="zh-CN" dirty="0">
                <a:latin typeface="Huawei Sans" panose="020C0503030203020204" pitchFamily="34" charset="0"/>
              </a:endParaRPr>
            </a:p>
          </p:txBody>
        </p:sp>
        <p:sp>
          <p:nvSpPr>
            <p:cNvPr id="30" name="Line 654"/>
            <p:cNvSpPr>
              <a:spLocks noChangeShapeType="1"/>
            </p:cNvSpPr>
            <p:nvPr/>
          </p:nvSpPr>
          <p:spPr bwMode="auto">
            <a:xfrm flipV="1">
              <a:off x="881" y="2560"/>
              <a:ext cx="10" cy="75"/>
            </a:xfrm>
            <a:prstGeom prst="line">
              <a:avLst/>
            </a:prstGeom>
            <a:noFill/>
            <a:ln w="127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p>
              <a:pPr fontAlgn="ctr"/>
              <a:endParaRPr lang="en-US" altLang="zh-CN" dirty="0">
                <a:latin typeface="Huawei Sans" panose="020C0503030203020204" pitchFamily="34" charset="0"/>
              </a:endParaRPr>
            </a:p>
          </p:txBody>
        </p:sp>
        <p:sp>
          <p:nvSpPr>
            <p:cNvPr id="31" name="Line 655"/>
            <p:cNvSpPr>
              <a:spLocks noChangeShapeType="1"/>
            </p:cNvSpPr>
            <p:nvPr/>
          </p:nvSpPr>
          <p:spPr bwMode="auto">
            <a:xfrm flipV="1">
              <a:off x="897" y="2564"/>
              <a:ext cx="11" cy="75"/>
            </a:xfrm>
            <a:prstGeom prst="line">
              <a:avLst/>
            </a:prstGeom>
            <a:noFill/>
            <a:ln w="127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p>
              <a:pPr fontAlgn="ctr"/>
              <a:endParaRPr lang="en-US" altLang="zh-CN" dirty="0">
                <a:latin typeface="Huawei Sans" panose="020C0503030203020204" pitchFamily="34" charset="0"/>
              </a:endParaRPr>
            </a:p>
          </p:txBody>
        </p:sp>
        <p:sp>
          <p:nvSpPr>
            <p:cNvPr id="32" name="Line 656"/>
            <p:cNvSpPr>
              <a:spLocks noChangeShapeType="1"/>
            </p:cNvSpPr>
            <p:nvPr/>
          </p:nvSpPr>
          <p:spPr bwMode="auto">
            <a:xfrm flipV="1">
              <a:off x="914" y="2568"/>
              <a:ext cx="10" cy="76"/>
            </a:xfrm>
            <a:prstGeom prst="line">
              <a:avLst/>
            </a:prstGeom>
            <a:noFill/>
            <a:ln w="127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p>
              <a:pPr fontAlgn="ctr"/>
              <a:endParaRPr lang="en-US" altLang="zh-CN" dirty="0">
                <a:latin typeface="Huawei Sans" panose="020C0503030203020204" pitchFamily="34" charset="0"/>
              </a:endParaRPr>
            </a:p>
          </p:txBody>
        </p:sp>
        <p:sp>
          <p:nvSpPr>
            <p:cNvPr id="33" name="Rectangle 657"/>
            <p:cNvSpPr>
              <a:spLocks noChangeArrowheads="1"/>
            </p:cNvSpPr>
            <p:nvPr/>
          </p:nvSpPr>
          <p:spPr bwMode="auto">
            <a:xfrm rot="8700000">
              <a:off x="1308" y="2887"/>
              <a:ext cx="103" cy="120"/>
            </a:xfrm>
            <a:prstGeom prst="rect">
              <a:avLst/>
            </a:prstGeom>
            <a:solidFill>
              <a:srgbClr val="CECECE"/>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34" name="Rectangle 658"/>
            <p:cNvSpPr>
              <a:spLocks noChangeArrowheads="1"/>
            </p:cNvSpPr>
            <p:nvPr/>
          </p:nvSpPr>
          <p:spPr bwMode="auto">
            <a:xfrm rot="8700000">
              <a:off x="1321" y="2903"/>
              <a:ext cx="69" cy="79"/>
            </a:xfrm>
            <a:prstGeom prst="rect">
              <a:avLst/>
            </a:prstGeom>
            <a:noFill/>
            <a:ln w="12700">
              <a:solidFill>
                <a:schemeClr val="accent2"/>
              </a:solidFill>
              <a:miter lim="800000"/>
              <a:headEnd/>
              <a:tailEnd/>
            </a:ln>
            <a:effectLst/>
            <a:extLst>
              <a:ext uri="{909E8E84-426E-40DD-AFC4-6F175D3DCCD1}">
                <a14:hiddenFill xmlns:a14="http://schemas.microsoft.com/office/drawing/2010/main">
                  <a:solidFill>
                    <a:srgbClr val="6E0043"/>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35" name="Line 659"/>
            <p:cNvSpPr>
              <a:spLocks noChangeShapeType="1"/>
            </p:cNvSpPr>
            <p:nvPr/>
          </p:nvSpPr>
          <p:spPr bwMode="auto">
            <a:xfrm flipV="1">
              <a:off x="1345" y="2938"/>
              <a:ext cx="50" cy="46"/>
            </a:xfrm>
            <a:prstGeom prst="line">
              <a:avLst/>
            </a:prstGeom>
            <a:noFill/>
            <a:ln w="127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p>
              <a:pPr fontAlgn="ctr"/>
              <a:endParaRPr lang="en-US" altLang="zh-CN" dirty="0">
                <a:latin typeface="Huawei Sans" panose="020C0503030203020204" pitchFamily="34" charset="0"/>
              </a:endParaRPr>
            </a:p>
          </p:txBody>
        </p:sp>
        <p:sp>
          <p:nvSpPr>
            <p:cNvPr id="36" name="Line 660"/>
            <p:cNvSpPr>
              <a:spLocks noChangeShapeType="1"/>
            </p:cNvSpPr>
            <p:nvPr/>
          </p:nvSpPr>
          <p:spPr bwMode="auto">
            <a:xfrm flipV="1">
              <a:off x="1335" y="2924"/>
              <a:ext cx="50" cy="47"/>
            </a:xfrm>
            <a:prstGeom prst="line">
              <a:avLst/>
            </a:prstGeom>
            <a:noFill/>
            <a:ln w="127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p>
              <a:pPr fontAlgn="ctr"/>
              <a:endParaRPr lang="en-US" altLang="zh-CN" dirty="0">
                <a:latin typeface="Huawei Sans" panose="020C0503030203020204" pitchFamily="34" charset="0"/>
              </a:endParaRPr>
            </a:p>
          </p:txBody>
        </p:sp>
        <p:sp>
          <p:nvSpPr>
            <p:cNvPr id="37" name="Line 661"/>
            <p:cNvSpPr>
              <a:spLocks noChangeShapeType="1"/>
            </p:cNvSpPr>
            <p:nvPr/>
          </p:nvSpPr>
          <p:spPr bwMode="auto">
            <a:xfrm flipV="1">
              <a:off x="1326" y="2909"/>
              <a:ext cx="51" cy="48"/>
            </a:xfrm>
            <a:prstGeom prst="line">
              <a:avLst/>
            </a:prstGeom>
            <a:noFill/>
            <a:ln w="127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p>
              <a:pPr fontAlgn="ctr"/>
              <a:endParaRPr lang="en-US" altLang="zh-CN" dirty="0">
                <a:latin typeface="Huawei Sans" panose="020C0503030203020204" pitchFamily="34" charset="0"/>
              </a:endParaRPr>
            </a:p>
          </p:txBody>
        </p:sp>
        <p:sp>
          <p:nvSpPr>
            <p:cNvPr id="38" name="Line 662"/>
            <p:cNvSpPr>
              <a:spLocks noChangeShapeType="1"/>
            </p:cNvSpPr>
            <p:nvPr/>
          </p:nvSpPr>
          <p:spPr bwMode="auto">
            <a:xfrm flipV="1">
              <a:off x="1318" y="2896"/>
              <a:ext cx="49" cy="46"/>
            </a:xfrm>
            <a:prstGeom prst="line">
              <a:avLst/>
            </a:prstGeom>
            <a:noFill/>
            <a:ln w="127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p>
              <a:pPr fontAlgn="ctr"/>
              <a:endParaRPr lang="en-US" altLang="zh-CN" dirty="0">
                <a:latin typeface="Huawei Sans" panose="020C0503030203020204" pitchFamily="34" charset="0"/>
              </a:endParaRPr>
            </a:p>
          </p:txBody>
        </p:sp>
        <p:sp>
          <p:nvSpPr>
            <p:cNvPr id="39" name="Rectangle 663"/>
            <p:cNvSpPr>
              <a:spLocks noChangeArrowheads="1"/>
            </p:cNvSpPr>
            <p:nvPr/>
          </p:nvSpPr>
          <p:spPr bwMode="auto">
            <a:xfrm rot="-2280000">
              <a:off x="942" y="2382"/>
              <a:ext cx="104" cy="120"/>
            </a:xfrm>
            <a:prstGeom prst="rect">
              <a:avLst/>
            </a:prstGeom>
            <a:solidFill>
              <a:srgbClr val="CECECE"/>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40" name="Rectangle 664"/>
            <p:cNvSpPr>
              <a:spLocks noChangeArrowheads="1"/>
            </p:cNvSpPr>
            <p:nvPr/>
          </p:nvSpPr>
          <p:spPr bwMode="auto">
            <a:xfrm rot="-2280000">
              <a:off x="965" y="2407"/>
              <a:ext cx="69" cy="79"/>
            </a:xfrm>
            <a:prstGeom prst="rect">
              <a:avLst/>
            </a:prstGeom>
            <a:noFill/>
            <a:ln w="12700">
              <a:solidFill>
                <a:schemeClr val="accent2"/>
              </a:solidFill>
              <a:miter lim="800000"/>
              <a:headEnd/>
              <a:tailEnd/>
            </a:ln>
            <a:effectLst/>
            <a:extLst>
              <a:ext uri="{909E8E84-426E-40DD-AFC4-6F175D3DCCD1}">
                <a14:hiddenFill xmlns:a14="http://schemas.microsoft.com/office/drawing/2010/main">
                  <a:solidFill>
                    <a:srgbClr val="6E0043"/>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41" name="Line 665"/>
            <p:cNvSpPr>
              <a:spLocks noChangeShapeType="1"/>
            </p:cNvSpPr>
            <p:nvPr/>
          </p:nvSpPr>
          <p:spPr bwMode="auto">
            <a:xfrm flipH="1">
              <a:off x="954" y="2413"/>
              <a:ext cx="63" cy="35"/>
            </a:xfrm>
            <a:prstGeom prst="line">
              <a:avLst/>
            </a:prstGeom>
            <a:noFill/>
            <a:ln w="127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p>
              <a:pPr fontAlgn="ctr"/>
              <a:endParaRPr lang="en-US" altLang="zh-CN" dirty="0">
                <a:latin typeface="Huawei Sans" panose="020C0503030203020204" pitchFamily="34" charset="0"/>
              </a:endParaRPr>
            </a:p>
          </p:txBody>
        </p:sp>
        <p:sp>
          <p:nvSpPr>
            <p:cNvPr id="42" name="Line 666"/>
            <p:cNvSpPr>
              <a:spLocks noChangeShapeType="1"/>
            </p:cNvSpPr>
            <p:nvPr/>
          </p:nvSpPr>
          <p:spPr bwMode="auto">
            <a:xfrm flipH="1">
              <a:off x="964" y="2427"/>
              <a:ext cx="64" cy="33"/>
            </a:xfrm>
            <a:prstGeom prst="line">
              <a:avLst/>
            </a:prstGeom>
            <a:noFill/>
            <a:ln w="127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p>
              <a:pPr fontAlgn="ctr"/>
              <a:endParaRPr lang="en-US" altLang="zh-CN" dirty="0">
                <a:latin typeface="Huawei Sans" panose="020C0503030203020204" pitchFamily="34" charset="0"/>
              </a:endParaRPr>
            </a:p>
          </p:txBody>
        </p:sp>
        <p:sp>
          <p:nvSpPr>
            <p:cNvPr id="43" name="Line 667"/>
            <p:cNvSpPr>
              <a:spLocks noChangeShapeType="1"/>
            </p:cNvSpPr>
            <p:nvPr/>
          </p:nvSpPr>
          <p:spPr bwMode="auto">
            <a:xfrm flipH="1">
              <a:off x="974" y="2441"/>
              <a:ext cx="64" cy="35"/>
            </a:xfrm>
            <a:prstGeom prst="line">
              <a:avLst/>
            </a:prstGeom>
            <a:noFill/>
            <a:ln w="127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p>
              <a:pPr fontAlgn="ctr"/>
              <a:endParaRPr lang="en-US" altLang="zh-CN" dirty="0">
                <a:latin typeface="Huawei Sans" panose="020C0503030203020204" pitchFamily="34" charset="0"/>
              </a:endParaRPr>
            </a:p>
          </p:txBody>
        </p:sp>
        <p:sp>
          <p:nvSpPr>
            <p:cNvPr id="44" name="Line 668"/>
            <p:cNvSpPr>
              <a:spLocks noChangeShapeType="1"/>
            </p:cNvSpPr>
            <p:nvPr/>
          </p:nvSpPr>
          <p:spPr bwMode="auto">
            <a:xfrm flipH="1">
              <a:off x="984" y="2455"/>
              <a:ext cx="62" cy="34"/>
            </a:xfrm>
            <a:prstGeom prst="line">
              <a:avLst/>
            </a:prstGeom>
            <a:noFill/>
            <a:ln w="127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p>
              <a:pPr fontAlgn="ctr"/>
              <a:endParaRPr lang="en-US" altLang="zh-CN" dirty="0">
                <a:latin typeface="Huawei Sans" panose="020C0503030203020204" pitchFamily="34" charset="0"/>
              </a:endParaRPr>
            </a:p>
          </p:txBody>
        </p:sp>
        <p:sp>
          <p:nvSpPr>
            <p:cNvPr id="45" name="Rectangle 669"/>
            <p:cNvSpPr>
              <a:spLocks noChangeArrowheads="1"/>
            </p:cNvSpPr>
            <p:nvPr/>
          </p:nvSpPr>
          <p:spPr bwMode="auto">
            <a:xfrm rot="-8580000">
              <a:off x="945" y="2874"/>
              <a:ext cx="103" cy="120"/>
            </a:xfrm>
            <a:prstGeom prst="rect">
              <a:avLst/>
            </a:prstGeom>
            <a:solidFill>
              <a:srgbClr val="CECECE"/>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46" name="Rectangle 670"/>
            <p:cNvSpPr>
              <a:spLocks noChangeArrowheads="1"/>
            </p:cNvSpPr>
            <p:nvPr/>
          </p:nvSpPr>
          <p:spPr bwMode="auto">
            <a:xfrm rot="-8580000">
              <a:off x="966" y="2889"/>
              <a:ext cx="69" cy="79"/>
            </a:xfrm>
            <a:prstGeom prst="rect">
              <a:avLst/>
            </a:prstGeom>
            <a:noFill/>
            <a:ln w="12700">
              <a:solidFill>
                <a:schemeClr val="accent2"/>
              </a:solidFill>
              <a:miter lim="800000"/>
              <a:headEnd/>
              <a:tailEnd/>
            </a:ln>
            <a:effectLst/>
            <a:extLst>
              <a:ext uri="{909E8E84-426E-40DD-AFC4-6F175D3DCCD1}">
                <a14:hiddenFill xmlns:a14="http://schemas.microsoft.com/office/drawing/2010/main">
                  <a:solidFill>
                    <a:srgbClr val="6E0043"/>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47" name="Line 671"/>
            <p:cNvSpPr>
              <a:spLocks noChangeShapeType="1"/>
            </p:cNvSpPr>
            <p:nvPr/>
          </p:nvSpPr>
          <p:spPr bwMode="auto">
            <a:xfrm flipH="1" flipV="1">
              <a:off x="952" y="2923"/>
              <a:ext cx="66" cy="48"/>
            </a:xfrm>
            <a:prstGeom prst="line">
              <a:avLst/>
            </a:prstGeom>
            <a:noFill/>
            <a:ln w="127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p>
              <a:pPr fontAlgn="ctr"/>
              <a:endParaRPr lang="en-US" altLang="zh-CN" dirty="0">
                <a:latin typeface="Huawei Sans" panose="020C0503030203020204" pitchFamily="34" charset="0"/>
              </a:endParaRPr>
            </a:p>
          </p:txBody>
        </p:sp>
        <p:sp>
          <p:nvSpPr>
            <p:cNvPr id="48" name="Line 672"/>
            <p:cNvSpPr>
              <a:spLocks noChangeShapeType="1"/>
            </p:cNvSpPr>
            <p:nvPr/>
          </p:nvSpPr>
          <p:spPr bwMode="auto">
            <a:xfrm flipH="1" flipV="1">
              <a:off x="964" y="2909"/>
              <a:ext cx="64" cy="50"/>
            </a:xfrm>
            <a:prstGeom prst="line">
              <a:avLst/>
            </a:prstGeom>
            <a:noFill/>
            <a:ln w="127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p>
              <a:pPr fontAlgn="ctr"/>
              <a:endParaRPr lang="en-US" altLang="zh-CN" dirty="0">
                <a:latin typeface="Huawei Sans" panose="020C0503030203020204" pitchFamily="34" charset="0"/>
              </a:endParaRPr>
            </a:p>
          </p:txBody>
        </p:sp>
        <p:sp>
          <p:nvSpPr>
            <p:cNvPr id="49" name="Line 673"/>
            <p:cNvSpPr>
              <a:spLocks noChangeShapeType="1"/>
            </p:cNvSpPr>
            <p:nvPr/>
          </p:nvSpPr>
          <p:spPr bwMode="auto">
            <a:xfrm flipH="1" flipV="1">
              <a:off x="973" y="2896"/>
              <a:ext cx="64" cy="48"/>
            </a:xfrm>
            <a:prstGeom prst="line">
              <a:avLst/>
            </a:prstGeom>
            <a:noFill/>
            <a:ln w="127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p>
              <a:pPr fontAlgn="ctr"/>
              <a:endParaRPr lang="en-US" altLang="zh-CN" dirty="0">
                <a:latin typeface="Huawei Sans" panose="020C0503030203020204" pitchFamily="34" charset="0"/>
              </a:endParaRPr>
            </a:p>
          </p:txBody>
        </p:sp>
        <p:sp>
          <p:nvSpPr>
            <p:cNvPr id="50" name="Line 674"/>
            <p:cNvSpPr>
              <a:spLocks noChangeShapeType="1"/>
            </p:cNvSpPr>
            <p:nvPr/>
          </p:nvSpPr>
          <p:spPr bwMode="auto">
            <a:xfrm flipH="1" flipV="1">
              <a:off x="983" y="2881"/>
              <a:ext cx="64" cy="48"/>
            </a:xfrm>
            <a:prstGeom prst="line">
              <a:avLst/>
            </a:prstGeom>
            <a:noFill/>
            <a:ln w="127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p>
              <a:pPr fontAlgn="ctr"/>
              <a:endParaRPr lang="en-US" altLang="zh-CN" dirty="0">
                <a:latin typeface="Huawei Sans" panose="020C0503030203020204" pitchFamily="34" charset="0"/>
              </a:endParaRPr>
            </a:p>
          </p:txBody>
        </p:sp>
        <p:sp>
          <p:nvSpPr>
            <p:cNvPr id="51" name="Rectangle 675"/>
            <p:cNvSpPr>
              <a:spLocks noChangeArrowheads="1"/>
            </p:cNvSpPr>
            <p:nvPr/>
          </p:nvSpPr>
          <p:spPr bwMode="auto">
            <a:xfrm>
              <a:off x="1127" y="2326"/>
              <a:ext cx="104" cy="120"/>
            </a:xfrm>
            <a:prstGeom prst="rect">
              <a:avLst/>
            </a:prstGeom>
            <a:solidFill>
              <a:srgbClr val="CECECE"/>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52" name="Rectangle 676"/>
            <p:cNvSpPr>
              <a:spLocks noChangeArrowheads="1"/>
            </p:cNvSpPr>
            <p:nvPr/>
          </p:nvSpPr>
          <p:spPr bwMode="auto">
            <a:xfrm>
              <a:off x="1144" y="2354"/>
              <a:ext cx="69" cy="79"/>
            </a:xfrm>
            <a:prstGeom prst="rect">
              <a:avLst/>
            </a:prstGeom>
            <a:solidFill>
              <a:srgbClr val="CECECE"/>
            </a:solidFill>
            <a:ln w="12700">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53" name="Line 677"/>
            <p:cNvSpPr>
              <a:spLocks noChangeShapeType="1"/>
            </p:cNvSpPr>
            <p:nvPr/>
          </p:nvSpPr>
          <p:spPr bwMode="auto">
            <a:xfrm>
              <a:off x="1149" y="2369"/>
              <a:ext cx="63" cy="0"/>
            </a:xfrm>
            <a:prstGeom prst="line">
              <a:avLst/>
            </a:prstGeom>
            <a:noFill/>
            <a:ln w="127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p>
              <a:pPr fontAlgn="ctr"/>
              <a:endParaRPr lang="en-US" altLang="zh-CN" dirty="0">
                <a:latin typeface="Huawei Sans" panose="020C0503030203020204" pitchFamily="34" charset="0"/>
              </a:endParaRPr>
            </a:p>
          </p:txBody>
        </p:sp>
        <p:sp>
          <p:nvSpPr>
            <p:cNvPr id="54" name="Line 678"/>
            <p:cNvSpPr>
              <a:spLocks noChangeShapeType="1"/>
            </p:cNvSpPr>
            <p:nvPr/>
          </p:nvSpPr>
          <p:spPr bwMode="auto">
            <a:xfrm>
              <a:off x="1149" y="2386"/>
              <a:ext cx="63" cy="0"/>
            </a:xfrm>
            <a:prstGeom prst="line">
              <a:avLst/>
            </a:prstGeom>
            <a:noFill/>
            <a:ln w="127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p>
              <a:pPr fontAlgn="ctr"/>
              <a:endParaRPr lang="en-US" altLang="zh-CN" dirty="0">
                <a:latin typeface="Huawei Sans" panose="020C0503030203020204" pitchFamily="34" charset="0"/>
              </a:endParaRPr>
            </a:p>
          </p:txBody>
        </p:sp>
        <p:sp>
          <p:nvSpPr>
            <p:cNvPr id="55" name="Line 679"/>
            <p:cNvSpPr>
              <a:spLocks noChangeShapeType="1"/>
            </p:cNvSpPr>
            <p:nvPr/>
          </p:nvSpPr>
          <p:spPr bwMode="auto">
            <a:xfrm>
              <a:off x="1149" y="2403"/>
              <a:ext cx="64" cy="0"/>
            </a:xfrm>
            <a:prstGeom prst="line">
              <a:avLst/>
            </a:prstGeom>
            <a:noFill/>
            <a:ln w="127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p>
              <a:pPr fontAlgn="ctr"/>
              <a:endParaRPr lang="en-US" altLang="zh-CN" dirty="0">
                <a:latin typeface="Huawei Sans" panose="020C0503030203020204" pitchFamily="34" charset="0"/>
              </a:endParaRPr>
            </a:p>
          </p:txBody>
        </p:sp>
        <p:sp>
          <p:nvSpPr>
            <p:cNvPr id="56" name="Line 680"/>
            <p:cNvSpPr>
              <a:spLocks noChangeShapeType="1"/>
            </p:cNvSpPr>
            <p:nvPr/>
          </p:nvSpPr>
          <p:spPr bwMode="auto">
            <a:xfrm>
              <a:off x="1151" y="2421"/>
              <a:ext cx="64" cy="0"/>
            </a:xfrm>
            <a:prstGeom prst="line">
              <a:avLst/>
            </a:prstGeom>
            <a:noFill/>
            <a:ln w="127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p>
              <a:pPr fontAlgn="ctr"/>
              <a:endParaRPr lang="en-US" altLang="zh-CN" dirty="0">
                <a:latin typeface="Huawei Sans" panose="020C0503030203020204" pitchFamily="34" charset="0"/>
              </a:endParaRPr>
            </a:p>
          </p:txBody>
        </p:sp>
        <p:sp>
          <p:nvSpPr>
            <p:cNvPr id="57" name="Rectangle 681"/>
            <p:cNvSpPr>
              <a:spLocks noChangeArrowheads="1"/>
            </p:cNvSpPr>
            <p:nvPr/>
          </p:nvSpPr>
          <p:spPr bwMode="auto">
            <a:xfrm>
              <a:off x="1130" y="2938"/>
              <a:ext cx="104" cy="120"/>
            </a:xfrm>
            <a:prstGeom prst="rect">
              <a:avLst/>
            </a:prstGeom>
            <a:solidFill>
              <a:srgbClr val="CECECE"/>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58" name="Rectangle 682"/>
            <p:cNvSpPr>
              <a:spLocks noChangeArrowheads="1"/>
            </p:cNvSpPr>
            <p:nvPr/>
          </p:nvSpPr>
          <p:spPr bwMode="auto">
            <a:xfrm>
              <a:off x="1147" y="2951"/>
              <a:ext cx="69" cy="79"/>
            </a:xfrm>
            <a:prstGeom prst="rect">
              <a:avLst/>
            </a:prstGeom>
            <a:noFill/>
            <a:ln w="12700">
              <a:solidFill>
                <a:schemeClr val="accent2"/>
              </a:solidFill>
              <a:miter lim="800000"/>
              <a:headEnd/>
              <a:tailEnd/>
            </a:ln>
            <a:effectLst/>
            <a:extLst>
              <a:ext uri="{909E8E84-426E-40DD-AFC4-6F175D3DCCD1}">
                <a14:hiddenFill xmlns:a14="http://schemas.microsoft.com/office/drawing/2010/main">
                  <a:solidFill>
                    <a:srgbClr val="6E0043"/>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59" name="Line 683"/>
            <p:cNvSpPr>
              <a:spLocks noChangeShapeType="1"/>
            </p:cNvSpPr>
            <p:nvPr/>
          </p:nvSpPr>
          <p:spPr bwMode="auto">
            <a:xfrm>
              <a:off x="1153" y="3014"/>
              <a:ext cx="63" cy="1"/>
            </a:xfrm>
            <a:prstGeom prst="line">
              <a:avLst/>
            </a:prstGeom>
            <a:noFill/>
            <a:ln w="127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p>
              <a:pPr fontAlgn="ctr"/>
              <a:endParaRPr lang="en-US" altLang="zh-CN" dirty="0">
                <a:latin typeface="Huawei Sans" panose="020C0503030203020204" pitchFamily="34" charset="0"/>
              </a:endParaRPr>
            </a:p>
          </p:txBody>
        </p:sp>
        <p:sp>
          <p:nvSpPr>
            <p:cNvPr id="60" name="Line 684"/>
            <p:cNvSpPr>
              <a:spLocks noChangeShapeType="1"/>
            </p:cNvSpPr>
            <p:nvPr/>
          </p:nvSpPr>
          <p:spPr bwMode="auto">
            <a:xfrm>
              <a:off x="1154" y="2998"/>
              <a:ext cx="62" cy="1"/>
            </a:xfrm>
            <a:prstGeom prst="line">
              <a:avLst/>
            </a:prstGeom>
            <a:noFill/>
            <a:ln w="127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p>
              <a:pPr fontAlgn="ctr"/>
              <a:endParaRPr lang="en-US" altLang="zh-CN" dirty="0">
                <a:latin typeface="Huawei Sans" panose="020C0503030203020204" pitchFamily="34" charset="0"/>
              </a:endParaRPr>
            </a:p>
          </p:txBody>
        </p:sp>
        <p:sp>
          <p:nvSpPr>
            <p:cNvPr id="61" name="Line 685"/>
            <p:cNvSpPr>
              <a:spLocks noChangeShapeType="1"/>
            </p:cNvSpPr>
            <p:nvPr/>
          </p:nvSpPr>
          <p:spPr bwMode="auto">
            <a:xfrm>
              <a:off x="1154" y="2981"/>
              <a:ext cx="63" cy="1"/>
            </a:xfrm>
            <a:prstGeom prst="line">
              <a:avLst/>
            </a:prstGeom>
            <a:noFill/>
            <a:ln w="127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p>
              <a:pPr fontAlgn="ctr"/>
              <a:endParaRPr lang="en-US" altLang="zh-CN" dirty="0">
                <a:latin typeface="Huawei Sans" panose="020C0503030203020204" pitchFamily="34" charset="0"/>
              </a:endParaRPr>
            </a:p>
          </p:txBody>
        </p:sp>
        <p:sp>
          <p:nvSpPr>
            <p:cNvPr id="62" name="Line 686"/>
            <p:cNvSpPr>
              <a:spLocks noChangeShapeType="1"/>
            </p:cNvSpPr>
            <p:nvPr/>
          </p:nvSpPr>
          <p:spPr bwMode="auto">
            <a:xfrm>
              <a:off x="1154" y="2963"/>
              <a:ext cx="64" cy="0"/>
            </a:xfrm>
            <a:prstGeom prst="line">
              <a:avLst/>
            </a:prstGeom>
            <a:noFill/>
            <a:ln w="127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p>
              <a:pPr fontAlgn="ctr"/>
              <a:endParaRPr lang="en-US" altLang="zh-CN" dirty="0">
                <a:latin typeface="Huawei Sans" panose="020C0503030203020204" pitchFamily="34" charset="0"/>
              </a:endParaRPr>
            </a:p>
          </p:txBody>
        </p:sp>
        <p:sp>
          <p:nvSpPr>
            <p:cNvPr id="63" name="Oval 687"/>
            <p:cNvSpPr>
              <a:spLocks noChangeArrowheads="1"/>
            </p:cNvSpPr>
            <p:nvPr/>
          </p:nvSpPr>
          <p:spPr bwMode="auto">
            <a:xfrm>
              <a:off x="1140" y="2645"/>
              <a:ext cx="76" cy="76"/>
            </a:xfrm>
            <a:prstGeom prst="ellipse">
              <a:avLst/>
            </a:prstGeom>
            <a:solidFill>
              <a:schemeClr val="bg2"/>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64" name="Oval 688"/>
            <p:cNvSpPr>
              <a:spLocks noChangeArrowheads="1"/>
            </p:cNvSpPr>
            <p:nvPr/>
          </p:nvSpPr>
          <p:spPr bwMode="auto">
            <a:xfrm>
              <a:off x="1144" y="2564"/>
              <a:ext cx="76" cy="76"/>
            </a:xfrm>
            <a:prstGeom prst="ellipse">
              <a:avLst/>
            </a:prstGeom>
            <a:solidFill>
              <a:schemeClr val="bg2"/>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65" name="Oval 689"/>
            <p:cNvSpPr>
              <a:spLocks noChangeArrowheads="1"/>
            </p:cNvSpPr>
            <p:nvPr/>
          </p:nvSpPr>
          <p:spPr bwMode="auto">
            <a:xfrm>
              <a:off x="1215" y="2605"/>
              <a:ext cx="76" cy="76"/>
            </a:xfrm>
            <a:prstGeom prst="ellipse">
              <a:avLst/>
            </a:prstGeom>
            <a:solidFill>
              <a:schemeClr val="bg2"/>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66" name="Oval 690"/>
            <p:cNvSpPr>
              <a:spLocks noChangeArrowheads="1"/>
            </p:cNvSpPr>
            <p:nvPr/>
          </p:nvSpPr>
          <p:spPr bwMode="auto">
            <a:xfrm>
              <a:off x="1207" y="2689"/>
              <a:ext cx="76" cy="76"/>
            </a:xfrm>
            <a:prstGeom prst="ellipse">
              <a:avLst/>
            </a:prstGeom>
            <a:solidFill>
              <a:schemeClr val="bg2"/>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67" name="Oval 691"/>
            <p:cNvSpPr>
              <a:spLocks noChangeArrowheads="1"/>
            </p:cNvSpPr>
            <p:nvPr/>
          </p:nvSpPr>
          <p:spPr bwMode="auto">
            <a:xfrm>
              <a:off x="1144" y="2732"/>
              <a:ext cx="76" cy="76"/>
            </a:xfrm>
            <a:prstGeom prst="ellipse">
              <a:avLst/>
            </a:prstGeom>
            <a:solidFill>
              <a:schemeClr val="bg2"/>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68" name="Oval 692"/>
            <p:cNvSpPr>
              <a:spLocks noChangeArrowheads="1"/>
            </p:cNvSpPr>
            <p:nvPr/>
          </p:nvSpPr>
          <p:spPr bwMode="auto">
            <a:xfrm>
              <a:off x="1070" y="2605"/>
              <a:ext cx="76" cy="76"/>
            </a:xfrm>
            <a:prstGeom prst="ellipse">
              <a:avLst/>
            </a:prstGeom>
            <a:solidFill>
              <a:schemeClr val="bg2"/>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69" name="Oval 693"/>
            <p:cNvSpPr>
              <a:spLocks noChangeArrowheads="1"/>
            </p:cNvSpPr>
            <p:nvPr/>
          </p:nvSpPr>
          <p:spPr bwMode="auto">
            <a:xfrm>
              <a:off x="1070" y="2689"/>
              <a:ext cx="76" cy="76"/>
            </a:xfrm>
            <a:prstGeom prst="ellipse">
              <a:avLst/>
            </a:prstGeom>
            <a:solidFill>
              <a:schemeClr val="bg2"/>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70" name="AutoShape 694"/>
            <p:cNvSpPr>
              <a:spLocks noChangeArrowheads="1"/>
            </p:cNvSpPr>
            <p:nvPr/>
          </p:nvSpPr>
          <p:spPr bwMode="auto">
            <a:xfrm rot="9660000">
              <a:off x="1049" y="2340"/>
              <a:ext cx="43" cy="41"/>
            </a:xfrm>
            <a:prstGeom prst="triangle">
              <a:avLst>
                <a:gd name="adj" fmla="val 49958"/>
              </a:avLst>
            </a:prstGeom>
            <a:solidFill>
              <a:srgbClr val="676767"/>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71" name="AutoShape 695"/>
            <p:cNvSpPr>
              <a:spLocks noChangeArrowheads="1"/>
            </p:cNvSpPr>
            <p:nvPr/>
          </p:nvSpPr>
          <p:spPr bwMode="auto">
            <a:xfrm rot="-9900000">
              <a:off x="1246" y="2336"/>
              <a:ext cx="43" cy="41"/>
            </a:xfrm>
            <a:prstGeom prst="triangle">
              <a:avLst>
                <a:gd name="adj" fmla="val 49958"/>
              </a:avLst>
            </a:prstGeom>
            <a:solidFill>
              <a:srgbClr val="676767"/>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72" name="Rectangle 696"/>
            <p:cNvSpPr>
              <a:spLocks noChangeArrowheads="1"/>
            </p:cNvSpPr>
            <p:nvPr/>
          </p:nvSpPr>
          <p:spPr bwMode="auto">
            <a:xfrm rot="2100000">
              <a:off x="1308" y="2383"/>
              <a:ext cx="103" cy="120"/>
            </a:xfrm>
            <a:prstGeom prst="rect">
              <a:avLst/>
            </a:prstGeom>
            <a:solidFill>
              <a:srgbClr val="CECECE"/>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73" name="Rectangle 697"/>
            <p:cNvSpPr>
              <a:spLocks noChangeArrowheads="1"/>
            </p:cNvSpPr>
            <p:nvPr/>
          </p:nvSpPr>
          <p:spPr bwMode="auto">
            <a:xfrm rot="2100000">
              <a:off x="1321" y="2409"/>
              <a:ext cx="69" cy="79"/>
            </a:xfrm>
            <a:prstGeom prst="rect">
              <a:avLst/>
            </a:prstGeom>
            <a:solidFill>
              <a:srgbClr val="CECECE"/>
            </a:solidFill>
            <a:ln w="12700">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74" name="Line 698"/>
            <p:cNvSpPr>
              <a:spLocks noChangeShapeType="1"/>
            </p:cNvSpPr>
            <p:nvPr/>
          </p:nvSpPr>
          <p:spPr bwMode="auto">
            <a:xfrm>
              <a:off x="1347" y="2417"/>
              <a:ext cx="50" cy="29"/>
            </a:xfrm>
            <a:prstGeom prst="line">
              <a:avLst/>
            </a:prstGeom>
            <a:noFill/>
            <a:ln w="127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p>
              <a:pPr fontAlgn="ctr"/>
              <a:endParaRPr lang="en-US" altLang="zh-CN" dirty="0">
                <a:latin typeface="Huawei Sans" panose="020C0503030203020204" pitchFamily="34" charset="0"/>
              </a:endParaRPr>
            </a:p>
          </p:txBody>
        </p:sp>
        <p:sp>
          <p:nvSpPr>
            <p:cNvPr id="75" name="Line 699"/>
            <p:cNvSpPr>
              <a:spLocks noChangeShapeType="1"/>
            </p:cNvSpPr>
            <p:nvPr/>
          </p:nvSpPr>
          <p:spPr bwMode="auto">
            <a:xfrm>
              <a:off x="1337" y="2430"/>
              <a:ext cx="50" cy="31"/>
            </a:xfrm>
            <a:prstGeom prst="line">
              <a:avLst/>
            </a:prstGeom>
            <a:noFill/>
            <a:ln w="127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p>
              <a:pPr fontAlgn="ctr"/>
              <a:endParaRPr lang="en-US" altLang="zh-CN" dirty="0">
                <a:latin typeface="Huawei Sans" panose="020C0503030203020204" pitchFamily="34" charset="0"/>
              </a:endParaRPr>
            </a:p>
          </p:txBody>
        </p:sp>
        <p:sp>
          <p:nvSpPr>
            <p:cNvPr id="76" name="Line 700"/>
            <p:cNvSpPr>
              <a:spLocks noChangeShapeType="1"/>
            </p:cNvSpPr>
            <p:nvPr/>
          </p:nvSpPr>
          <p:spPr bwMode="auto">
            <a:xfrm>
              <a:off x="1328" y="2444"/>
              <a:ext cx="51" cy="31"/>
            </a:xfrm>
            <a:prstGeom prst="line">
              <a:avLst/>
            </a:prstGeom>
            <a:noFill/>
            <a:ln w="127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p>
              <a:pPr fontAlgn="ctr"/>
              <a:endParaRPr lang="en-US" altLang="zh-CN" dirty="0">
                <a:latin typeface="Huawei Sans" panose="020C0503030203020204" pitchFamily="34" charset="0"/>
              </a:endParaRPr>
            </a:p>
          </p:txBody>
        </p:sp>
        <p:sp>
          <p:nvSpPr>
            <p:cNvPr id="77" name="Line 701"/>
            <p:cNvSpPr>
              <a:spLocks noChangeShapeType="1"/>
            </p:cNvSpPr>
            <p:nvPr/>
          </p:nvSpPr>
          <p:spPr bwMode="auto">
            <a:xfrm>
              <a:off x="1320" y="2458"/>
              <a:ext cx="49" cy="31"/>
            </a:xfrm>
            <a:prstGeom prst="line">
              <a:avLst/>
            </a:prstGeom>
            <a:noFill/>
            <a:ln w="127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p>
              <a:pPr fontAlgn="ctr"/>
              <a:endParaRPr lang="en-US" altLang="zh-CN" dirty="0">
                <a:latin typeface="Huawei Sans" panose="020C0503030203020204" pitchFamily="34" charset="0"/>
              </a:endParaRPr>
            </a:p>
          </p:txBody>
        </p:sp>
        <p:sp>
          <p:nvSpPr>
            <p:cNvPr id="78" name="AutoShape 702"/>
            <p:cNvSpPr>
              <a:spLocks noChangeArrowheads="1"/>
            </p:cNvSpPr>
            <p:nvPr/>
          </p:nvSpPr>
          <p:spPr bwMode="auto">
            <a:xfrm rot="-9420000">
              <a:off x="1296" y="2351"/>
              <a:ext cx="43" cy="41"/>
            </a:xfrm>
            <a:prstGeom prst="triangle">
              <a:avLst>
                <a:gd name="adj" fmla="val 49958"/>
              </a:avLst>
            </a:prstGeom>
            <a:solidFill>
              <a:srgbClr val="676767"/>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79" name="Oval 703"/>
            <p:cNvSpPr>
              <a:spLocks noChangeArrowheads="1"/>
            </p:cNvSpPr>
            <p:nvPr/>
          </p:nvSpPr>
          <p:spPr bwMode="auto">
            <a:xfrm>
              <a:off x="814" y="2322"/>
              <a:ext cx="736" cy="736"/>
            </a:xfrm>
            <a:prstGeom prst="ellipse">
              <a:avLst/>
            </a:prstGeom>
            <a:noFill/>
            <a:ln w="76200">
              <a:solidFill>
                <a:srgbClr val="919191"/>
              </a:solidFill>
              <a:round/>
              <a:headEnd/>
              <a:tailEnd/>
            </a:ln>
            <a:effectLst/>
            <a:extLst>
              <a:ext uri="{909E8E84-426E-40DD-AFC4-6F175D3DCCD1}">
                <a14:hiddenFill xmlns:a14="http://schemas.microsoft.com/office/drawing/2010/main">
                  <a:solidFill>
                    <a:srgbClr val="6E0043"/>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grpSp>
      <p:sp>
        <p:nvSpPr>
          <p:cNvPr id="80" name="Rectangle 704"/>
          <p:cNvSpPr>
            <a:spLocks noChangeArrowheads="1"/>
          </p:cNvSpPr>
          <p:nvPr/>
        </p:nvSpPr>
        <p:spPr bwMode="auto">
          <a:xfrm>
            <a:off x="6264826" y="1243538"/>
            <a:ext cx="1683316" cy="510006"/>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78355" tIns="39177" rIns="78355" bIns="39177" anchor="ctr">
            <a:noAutofit/>
          </a:bodyPr>
          <a:lstStyle>
            <a:lvl1pPr marL="342900" indent="-342900" defTabSz="784225">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392113" defTabSz="784225">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defTabSz="784225">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defTabSz="784225">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defTabSz="784225">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defTabSz="784225"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defTabSz="784225"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defTabSz="784225"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defTabSz="784225"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marL="0" lvl="1" algn="ctr" eaLnBrk="1" fontAlgn="ctr" hangingPunct="1">
              <a:spcBef>
                <a:spcPct val="0"/>
              </a:spcBef>
              <a:buClr>
                <a:srgbClr val="CC9900"/>
              </a:buClr>
              <a:buFont typeface="Wingdings" panose="05000000000000000000" pitchFamily="2" charset="2"/>
              <a:buNone/>
            </a:pPr>
            <a:r>
              <a:rPr lang="en-US" dirty="0">
                <a:solidFill>
                  <a:schemeClr val="tx1"/>
                </a:solidFill>
                <a:latin typeface="Huawei Sans" panose="020C0503030203020204" pitchFamily="34" charset="0"/>
                <a:ea typeface="+mn-ea"/>
                <a:cs typeface="Huawei Sans" panose="020C0503030203020204" pitchFamily="34" charset="0"/>
              </a:rPr>
              <a:t>Cabo </a:t>
            </a:r>
            <a:r>
              <a:rPr lang="en-US" dirty="0" err="1">
                <a:solidFill>
                  <a:schemeClr val="tx1"/>
                </a:solidFill>
                <a:latin typeface="Huawei Sans" panose="020C0503030203020204" pitchFamily="34" charset="0"/>
                <a:ea typeface="+mn-ea"/>
                <a:cs typeface="Huawei Sans" panose="020C0503030203020204" pitchFamily="34" charset="0"/>
              </a:rPr>
              <a:t>óptico</a:t>
            </a:r>
            <a:r>
              <a:rPr lang="en-US" dirty="0">
                <a:solidFill>
                  <a:schemeClr val="tx1"/>
                </a:solidFill>
                <a:latin typeface="Huawei Sans" panose="020C0503030203020204" pitchFamily="34" charset="0"/>
                <a:ea typeface="+mn-ea"/>
                <a:cs typeface="Huawei Sans" panose="020C0503030203020204" pitchFamily="34" charset="0"/>
              </a:rPr>
              <a:t> </a:t>
            </a:r>
            <a:r>
              <a:rPr lang="en-US" dirty="0" err="1">
                <a:solidFill>
                  <a:schemeClr val="tx1"/>
                </a:solidFill>
                <a:latin typeface="Huawei Sans" panose="020C0503030203020204" pitchFamily="34" charset="0"/>
                <a:ea typeface="+mn-ea"/>
                <a:cs typeface="Huawei Sans" panose="020C0503030203020204" pitchFamily="34" charset="0"/>
              </a:rPr>
              <a:t>tubo</a:t>
            </a:r>
            <a:r>
              <a:rPr lang="en-US" dirty="0">
                <a:solidFill>
                  <a:schemeClr val="tx1"/>
                </a:solidFill>
                <a:latin typeface="Huawei Sans" panose="020C0503030203020204" pitchFamily="34" charset="0"/>
                <a:ea typeface="+mn-ea"/>
                <a:cs typeface="Huawei Sans" panose="020C0503030203020204" pitchFamily="34" charset="0"/>
              </a:rPr>
              <a:t> loose </a:t>
            </a:r>
            <a:r>
              <a:rPr lang="en-US" dirty="0" err="1">
                <a:solidFill>
                  <a:schemeClr val="tx1"/>
                </a:solidFill>
                <a:latin typeface="Huawei Sans" panose="020C0503030203020204" pitchFamily="34" charset="0"/>
                <a:ea typeface="+mn-ea"/>
                <a:cs typeface="Huawei Sans" panose="020C0503030203020204" pitchFamily="34" charset="0"/>
              </a:rPr>
              <a:t>trançado</a:t>
            </a:r>
            <a:r>
              <a:rPr lang="en-US" dirty="0">
                <a:solidFill>
                  <a:schemeClr val="tx1"/>
                </a:solidFill>
                <a:latin typeface="Huawei Sans" panose="020C0503030203020204" pitchFamily="34" charset="0"/>
                <a:ea typeface="+mn-ea"/>
                <a:cs typeface="Huawei Sans" panose="020C0503030203020204" pitchFamily="34" charset="0"/>
              </a:rPr>
              <a:t> </a:t>
            </a:r>
          </a:p>
        </p:txBody>
      </p:sp>
      <p:grpSp>
        <p:nvGrpSpPr>
          <p:cNvPr id="81" name="Group 705"/>
          <p:cNvGrpSpPr>
            <a:grpSpLocks/>
          </p:cNvGrpSpPr>
          <p:nvPr/>
        </p:nvGrpSpPr>
        <p:grpSpPr bwMode="auto">
          <a:xfrm>
            <a:off x="9996670" y="1755024"/>
            <a:ext cx="1048350" cy="952187"/>
            <a:chOff x="657" y="2523"/>
            <a:chExt cx="876" cy="891"/>
          </a:xfrm>
        </p:grpSpPr>
        <p:sp>
          <p:nvSpPr>
            <p:cNvPr id="82" name="Oval 706"/>
            <p:cNvSpPr>
              <a:spLocks noChangeArrowheads="1"/>
            </p:cNvSpPr>
            <p:nvPr/>
          </p:nvSpPr>
          <p:spPr bwMode="auto">
            <a:xfrm>
              <a:off x="657" y="2523"/>
              <a:ext cx="876" cy="891"/>
            </a:xfrm>
            <a:prstGeom prst="ellipse">
              <a:avLst/>
            </a:prstGeom>
            <a:solidFill>
              <a:srgbClr val="0000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83" name="Oval 707"/>
            <p:cNvSpPr>
              <a:spLocks noChangeArrowheads="1"/>
            </p:cNvSpPr>
            <p:nvPr/>
          </p:nvSpPr>
          <p:spPr bwMode="auto">
            <a:xfrm>
              <a:off x="1367" y="2947"/>
              <a:ext cx="68" cy="71"/>
            </a:xfrm>
            <a:prstGeom prst="ellipse">
              <a:avLst/>
            </a:prstGeom>
            <a:solidFill>
              <a:srgbClr val="CECECE"/>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84" name="Oval 708"/>
            <p:cNvSpPr>
              <a:spLocks noChangeArrowheads="1"/>
            </p:cNvSpPr>
            <p:nvPr/>
          </p:nvSpPr>
          <p:spPr bwMode="auto">
            <a:xfrm>
              <a:off x="756" y="2947"/>
              <a:ext cx="68" cy="71"/>
            </a:xfrm>
            <a:prstGeom prst="ellipse">
              <a:avLst/>
            </a:prstGeom>
            <a:solidFill>
              <a:srgbClr val="CECECE"/>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85" name="Oval 709"/>
            <p:cNvSpPr>
              <a:spLocks noChangeArrowheads="1"/>
            </p:cNvSpPr>
            <p:nvPr/>
          </p:nvSpPr>
          <p:spPr bwMode="auto">
            <a:xfrm>
              <a:off x="840" y="2713"/>
              <a:ext cx="510" cy="522"/>
            </a:xfrm>
            <a:prstGeom prst="ellipse">
              <a:avLst/>
            </a:prstGeom>
            <a:solidFill>
              <a:srgbClr val="DADADA"/>
            </a:solidFill>
            <a:ln w="254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86" name="Oval 710"/>
            <p:cNvSpPr>
              <a:spLocks noChangeArrowheads="1"/>
            </p:cNvSpPr>
            <p:nvPr/>
          </p:nvSpPr>
          <p:spPr bwMode="auto">
            <a:xfrm>
              <a:off x="901" y="2772"/>
              <a:ext cx="393" cy="409"/>
            </a:xfrm>
            <a:prstGeom prst="ellipse">
              <a:avLst/>
            </a:prstGeom>
            <a:solidFill>
              <a:schemeClr val="tx2"/>
            </a:solidFill>
            <a:ln w="254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87" name="Oval 711"/>
            <p:cNvSpPr>
              <a:spLocks noChangeArrowheads="1"/>
            </p:cNvSpPr>
            <p:nvPr/>
          </p:nvSpPr>
          <p:spPr bwMode="auto">
            <a:xfrm>
              <a:off x="958" y="2831"/>
              <a:ext cx="279" cy="296"/>
            </a:xfrm>
            <a:prstGeom prst="ellipse">
              <a:avLst/>
            </a:prstGeom>
            <a:solidFill>
              <a:srgbClr val="C1CEFF"/>
            </a:solidFill>
            <a:ln w="254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88" name="Oval 712"/>
            <p:cNvSpPr>
              <a:spLocks noChangeArrowheads="1"/>
            </p:cNvSpPr>
            <p:nvPr/>
          </p:nvSpPr>
          <p:spPr bwMode="auto">
            <a:xfrm>
              <a:off x="1032" y="2879"/>
              <a:ext cx="2" cy="1"/>
            </a:xfrm>
            <a:prstGeom prst="ellipse">
              <a:avLst/>
            </a:prstGeom>
            <a:solidFill>
              <a:schemeClr val="accent1"/>
            </a:solidFill>
            <a:ln w="50800">
              <a:solidFill>
                <a:schemeClr val="accent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89" name="Oval 713"/>
            <p:cNvSpPr>
              <a:spLocks noChangeArrowheads="1"/>
            </p:cNvSpPr>
            <p:nvPr/>
          </p:nvSpPr>
          <p:spPr bwMode="auto">
            <a:xfrm>
              <a:off x="1097" y="2940"/>
              <a:ext cx="5" cy="2"/>
            </a:xfrm>
            <a:prstGeom prst="ellipse">
              <a:avLst/>
            </a:prstGeom>
            <a:solidFill>
              <a:srgbClr val="FE9B03"/>
            </a:solidFill>
            <a:ln w="50800">
              <a:solidFill>
                <a:schemeClr val="hlink"/>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90" name="Oval 714"/>
            <p:cNvSpPr>
              <a:spLocks noChangeArrowheads="1"/>
            </p:cNvSpPr>
            <p:nvPr/>
          </p:nvSpPr>
          <p:spPr bwMode="auto">
            <a:xfrm>
              <a:off x="1041" y="2927"/>
              <a:ext cx="11" cy="2"/>
            </a:xfrm>
            <a:prstGeom prst="ellipse">
              <a:avLst/>
            </a:prstGeom>
            <a:solidFill>
              <a:srgbClr val="7FFF00"/>
            </a:solidFill>
            <a:ln w="50800">
              <a:solidFill>
                <a:srgbClr val="7FFF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91" name="Oval 715"/>
            <p:cNvSpPr>
              <a:spLocks noChangeArrowheads="1"/>
            </p:cNvSpPr>
            <p:nvPr/>
          </p:nvSpPr>
          <p:spPr bwMode="auto">
            <a:xfrm>
              <a:off x="1118" y="2906"/>
              <a:ext cx="1" cy="1"/>
            </a:xfrm>
            <a:prstGeom prst="ellipse">
              <a:avLst/>
            </a:prstGeom>
            <a:solidFill>
              <a:schemeClr val="tx2"/>
            </a:solidFill>
            <a:ln w="50800">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92" name="Oval 716"/>
            <p:cNvSpPr>
              <a:spLocks noChangeArrowheads="1"/>
            </p:cNvSpPr>
            <p:nvPr/>
          </p:nvSpPr>
          <p:spPr bwMode="auto">
            <a:xfrm>
              <a:off x="1078" y="2871"/>
              <a:ext cx="2" cy="1"/>
            </a:xfrm>
            <a:prstGeom prst="ellipse">
              <a:avLst/>
            </a:prstGeom>
            <a:solidFill>
              <a:schemeClr val="bg1"/>
            </a:solidFill>
            <a:ln w="50800">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93" name="Oval 717"/>
            <p:cNvSpPr>
              <a:spLocks noChangeArrowheads="1"/>
            </p:cNvSpPr>
            <p:nvPr/>
          </p:nvSpPr>
          <p:spPr bwMode="auto">
            <a:xfrm>
              <a:off x="1013" y="2856"/>
              <a:ext cx="132" cy="115"/>
            </a:xfrm>
            <a:prstGeom prst="ellipse">
              <a:avLst/>
            </a:prstGeom>
            <a:noFill/>
            <a:ln w="25400">
              <a:solidFill>
                <a:schemeClr val="bg2"/>
              </a:solidFill>
              <a:round/>
              <a:headEnd/>
              <a:tailEnd/>
            </a:ln>
            <a:effectLst/>
            <a:extLst>
              <a:ext uri="{909E8E84-426E-40DD-AFC4-6F175D3DCCD1}">
                <a14:hiddenFill xmlns:a14="http://schemas.microsoft.com/office/drawing/2010/main">
                  <a:solidFill>
                    <a:srgbClr val="6E0043"/>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94" name="Oval 718"/>
            <p:cNvSpPr>
              <a:spLocks noChangeArrowheads="1"/>
            </p:cNvSpPr>
            <p:nvPr/>
          </p:nvSpPr>
          <p:spPr bwMode="auto">
            <a:xfrm>
              <a:off x="1058" y="3016"/>
              <a:ext cx="17" cy="18"/>
            </a:xfrm>
            <a:prstGeom prst="ellipse">
              <a:avLst/>
            </a:prstGeom>
            <a:solidFill>
              <a:schemeClr val="accent1"/>
            </a:solidFill>
            <a:ln w="25400">
              <a:solidFill>
                <a:schemeClr val="accent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95" name="Oval 719"/>
            <p:cNvSpPr>
              <a:spLocks noChangeArrowheads="1"/>
            </p:cNvSpPr>
            <p:nvPr/>
          </p:nvSpPr>
          <p:spPr bwMode="auto">
            <a:xfrm>
              <a:off x="1123" y="3080"/>
              <a:ext cx="16" cy="16"/>
            </a:xfrm>
            <a:prstGeom prst="ellipse">
              <a:avLst/>
            </a:prstGeom>
            <a:solidFill>
              <a:srgbClr val="FE9B03"/>
            </a:solidFill>
            <a:ln w="25400">
              <a:solidFill>
                <a:schemeClr val="hlink"/>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96" name="Oval 720"/>
            <p:cNvSpPr>
              <a:spLocks noChangeArrowheads="1"/>
            </p:cNvSpPr>
            <p:nvPr/>
          </p:nvSpPr>
          <p:spPr bwMode="auto">
            <a:xfrm>
              <a:off x="1064" y="3065"/>
              <a:ext cx="28" cy="16"/>
            </a:xfrm>
            <a:prstGeom prst="ellipse">
              <a:avLst/>
            </a:prstGeom>
            <a:solidFill>
              <a:srgbClr val="7FFF00"/>
            </a:solidFill>
            <a:ln w="25400">
              <a:solidFill>
                <a:srgbClr val="7FFF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97" name="Oval 721"/>
            <p:cNvSpPr>
              <a:spLocks noChangeArrowheads="1"/>
            </p:cNvSpPr>
            <p:nvPr/>
          </p:nvSpPr>
          <p:spPr bwMode="auto">
            <a:xfrm>
              <a:off x="1144" y="3043"/>
              <a:ext cx="14" cy="19"/>
            </a:xfrm>
            <a:prstGeom prst="ellipse">
              <a:avLst/>
            </a:prstGeom>
            <a:solidFill>
              <a:schemeClr val="tx2"/>
            </a:solidFill>
            <a:ln w="25400">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98" name="Oval 722"/>
            <p:cNvSpPr>
              <a:spLocks noChangeArrowheads="1"/>
            </p:cNvSpPr>
            <p:nvPr/>
          </p:nvSpPr>
          <p:spPr bwMode="auto">
            <a:xfrm>
              <a:off x="1104" y="3008"/>
              <a:ext cx="15" cy="17"/>
            </a:xfrm>
            <a:prstGeom prst="ellipse">
              <a:avLst/>
            </a:prstGeom>
            <a:solidFill>
              <a:schemeClr val="bg1"/>
            </a:solidFill>
            <a:ln w="25400">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99" name="Oval 723"/>
            <p:cNvSpPr>
              <a:spLocks noChangeArrowheads="1"/>
            </p:cNvSpPr>
            <p:nvPr/>
          </p:nvSpPr>
          <p:spPr bwMode="auto">
            <a:xfrm>
              <a:off x="1038" y="2988"/>
              <a:ext cx="129" cy="108"/>
            </a:xfrm>
            <a:prstGeom prst="ellipse">
              <a:avLst/>
            </a:prstGeom>
            <a:noFill/>
            <a:ln w="25400">
              <a:solidFill>
                <a:srgbClr val="FC0128"/>
              </a:solidFill>
              <a:round/>
              <a:headEnd/>
              <a:tailEnd/>
            </a:ln>
            <a:effectLst/>
            <a:extLst>
              <a:ext uri="{909E8E84-426E-40DD-AFC4-6F175D3DCCD1}">
                <a14:hiddenFill xmlns:a14="http://schemas.microsoft.com/office/drawing/2010/main">
                  <a:solidFill>
                    <a:srgbClr val="6E0043"/>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grpSp>
      <p:grpSp>
        <p:nvGrpSpPr>
          <p:cNvPr id="100" name="Group 724"/>
          <p:cNvGrpSpPr>
            <a:grpSpLocks/>
          </p:cNvGrpSpPr>
          <p:nvPr/>
        </p:nvGrpSpPr>
        <p:grpSpPr bwMode="auto">
          <a:xfrm>
            <a:off x="6608518" y="1756083"/>
            <a:ext cx="995932" cy="950067"/>
            <a:chOff x="2018" y="2562"/>
            <a:chExt cx="856" cy="852"/>
          </a:xfrm>
        </p:grpSpPr>
        <p:sp>
          <p:nvSpPr>
            <p:cNvPr id="101" name="Oval 725"/>
            <p:cNvSpPr>
              <a:spLocks noChangeArrowheads="1"/>
            </p:cNvSpPr>
            <p:nvPr/>
          </p:nvSpPr>
          <p:spPr bwMode="auto">
            <a:xfrm>
              <a:off x="2018" y="2562"/>
              <a:ext cx="856" cy="852"/>
            </a:xfrm>
            <a:prstGeom prst="ellipse">
              <a:avLst/>
            </a:prstGeom>
            <a:solidFill>
              <a:srgbClr val="0000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102" name="Oval 726"/>
            <p:cNvSpPr>
              <a:spLocks noChangeArrowheads="1"/>
            </p:cNvSpPr>
            <p:nvPr/>
          </p:nvSpPr>
          <p:spPr bwMode="auto">
            <a:xfrm>
              <a:off x="2141" y="2694"/>
              <a:ext cx="620" cy="603"/>
            </a:xfrm>
            <a:prstGeom prst="ellipse">
              <a:avLst/>
            </a:prstGeom>
            <a:solidFill>
              <a:srgbClr val="FFFF99"/>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103" name="Oval 727"/>
            <p:cNvSpPr>
              <a:spLocks noChangeArrowheads="1"/>
            </p:cNvSpPr>
            <p:nvPr/>
          </p:nvSpPr>
          <p:spPr bwMode="auto">
            <a:xfrm>
              <a:off x="2513" y="2777"/>
              <a:ext cx="187" cy="181"/>
            </a:xfrm>
            <a:prstGeom prst="ellipse">
              <a:avLst/>
            </a:prstGeom>
            <a:solidFill>
              <a:srgbClr val="008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104" name="Oval 728"/>
            <p:cNvSpPr>
              <a:spLocks noChangeArrowheads="1"/>
            </p:cNvSpPr>
            <p:nvPr/>
          </p:nvSpPr>
          <p:spPr bwMode="auto">
            <a:xfrm>
              <a:off x="2545" y="2808"/>
              <a:ext cx="122" cy="119"/>
            </a:xfrm>
            <a:prstGeom prst="ellipse">
              <a:avLst/>
            </a:prstGeom>
            <a:solidFill>
              <a:srgbClr val="FFFF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grpSp>
          <p:nvGrpSpPr>
            <p:cNvPr id="105" name="Group 729"/>
            <p:cNvGrpSpPr>
              <a:grpSpLocks/>
            </p:cNvGrpSpPr>
            <p:nvPr/>
          </p:nvGrpSpPr>
          <p:grpSpPr bwMode="auto">
            <a:xfrm>
              <a:off x="2588" y="2839"/>
              <a:ext cx="37" cy="36"/>
              <a:chOff x="4661" y="2529"/>
              <a:chExt cx="42" cy="42"/>
            </a:xfrm>
          </p:grpSpPr>
          <p:sp>
            <p:nvSpPr>
              <p:cNvPr id="190" name="Oval 730"/>
              <p:cNvSpPr>
                <a:spLocks noChangeArrowheads="1"/>
              </p:cNvSpPr>
              <p:nvPr/>
            </p:nvSpPr>
            <p:spPr bwMode="auto">
              <a:xfrm>
                <a:off x="4661" y="2529"/>
                <a:ext cx="5" cy="5"/>
              </a:xfrm>
              <a:prstGeom prst="ellipse">
                <a:avLst/>
              </a:prstGeom>
              <a:solidFill>
                <a:srgbClr val="8CF4EA"/>
              </a:solidFill>
              <a:ln w="12700">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191" name="Oval 731"/>
              <p:cNvSpPr>
                <a:spLocks noChangeArrowheads="1"/>
              </p:cNvSpPr>
              <p:nvPr/>
            </p:nvSpPr>
            <p:spPr bwMode="auto">
              <a:xfrm>
                <a:off x="4674" y="2542"/>
                <a:ext cx="3" cy="5"/>
              </a:xfrm>
              <a:prstGeom prst="ellipse">
                <a:avLst/>
              </a:prstGeom>
              <a:solidFill>
                <a:srgbClr val="FE9B03"/>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192" name="Oval 732"/>
              <p:cNvSpPr>
                <a:spLocks noChangeArrowheads="1"/>
              </p:cNvSpPr>
              <p:nvPr/>
            </p:nvSpPr>
            <p:spPr bwMode="auto">
              <a:xfrm>
                <a:off x="4685" y="2555"/>
                <a:ext cx="6" cy="5"/>
              </a:xfrm>
              <a:prstGeom prst="ellipse">
                <a:avLst/>
              </a:prstGeom>
              <a:solidFill>
                <a:schemeClr val="accent2"/>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193" name="Oval 733"/>
              <p:cNvSpPr>
                <a:spLocks noChangeArrowheads="1"/>
              </p:cNvSpPr>
              <p:nvPr/>
            </p:nvSpPr>
            <p:spPr bwMode="auto">
              <a:xfrm>
                <a:off x="4699" y="2568"/>
                <a:ext cx="4" cy="3"/>
              </a:xfrm>
              <a:prstGeom prst="ellipse">
                <a:avLst/>
              </a:prstGeom>
              <a:solidFill>
                <a:srgbClr val="AD69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grpSp>
        <p:sp>
          <p:nvSpPr>
            <p:cNvPr id="106" name="Oval 734"/>
            <p:cNvSpPr>
              <a:spLocks noChangeArrowheads="1"/>
            </p:cNvSpPr>
            <p:nvPr/>
          </p:nvSpPr>
          <p:spPr bwMode="auto">
            <a:xfrm>
              <a:off x="2577" y="2861"/>
              <a:ext cx="4" cy="5"/>
            </a:xfrm>
            <a:prstGeom prst="ellipse">
              <a:avLst/>
            </a:prstGeom>
            <a:solidFill>
              <a:srgbClr val="8CF4EA"/>
            </a:solidFill>
            <a:ln w="12700">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107" name="Oval 735"/>
            <p:cNvSpPr>
              <a:spLocks noChangeArrowheads="1"/>
            </p:cNvSpPr>
            <p:nvPr/>
          </p:nvSpPr>
          <p:spPr bwMode="auto">
            <a:xfrm>
              <a:off x="2588" y="2873"/>
              <a:ext cx="5" cy="2"/>
            </a:xfrm>
            <a:prstGeom prst="ellipse">
              <a:avLst/>
            </a:prstGeom>
            <a:solidFill>
              <a:schemeClr val="accent1"/>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108" name="Oval 736"/>
            <p:cNvSpPr>
              <a:spLocks noChangeArrowheads="1"/>
            </p:cNvSpPr>
            <p:nvPr/>
          </p:nvSpPr>
          <p:spPr bwMode="auto">
            <a:xfrm>
              <a:off x="2600" y="2882"/>
              <a:ext cx="2" cy="3"/>
            </a:xfrm>
            <a:prstGeom prst="ellipse">
              <a:avLst/>
            </a:prstGeom>
            <a:solidFill>
              <a:schemeClr val="hlink"/>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109" name="Oval 737"/>
            <p:cNvSpPr>
              <a:spLocks noChangeArrowheads="1"/>
            </p:cNvSpPr>
            <p:nvPr/>
          </p:nvSpPr>
          <p:spPr bwMode="auto">
            <a:xfrm>
              <a:off x="2609" y="2892"/>
              <a:ext cx="5" cy="5"/>
            </a:xfrm>
            <a:prstGeom prst="ellipse">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110" name="Oval 738"/>
            <p:cNvSpPr>
              <a:spLocks noChangeArrowheads="1"/>
            </p:cNvSpPr>
            <p:nvPr/>
          </p:nvSpPr>
          <p:spPr bwMode="auto">
            <a:xfrm>
              <a:off x="2577" y="2892"/>
              <a:ext cx="4" cy="5"/>
            </a:xfrm>
            <a:prstGeom prst="ellipse">
              <a:avLst/>
            </a:prstGeom>
            <a:solidFill>
              <a:srgbClr val="8CF4EA"/>
            </a:solidFill>
            <a:ln w="12700">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111" name="Oval 739"/>
            <p:cNvSpPr>
              <a:spLocks noChangeArrowheads="1"/>
            </p:cNvSpPr>
            <p:nvPr/>
          </p:nvSpPr>
          <p:spPr bwMode="auto">
            <a:xfrm>
              <a:off x="2588" y="2903"/>
              <a:ext cx="5" cy="4"/>
            </a:xfrm>
            <a:prstGeom prst="ellipse">
              <a:avLst/>
            </a:prstGeom>
            <a:solidFill>
              <a:srgbClr val="FE9B03"/>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112" name="Oval 740"/>
            <p:cNvSpPr>
              <a:spLocks noChangeArrowheads="1"/>
            </p:cNvSpPr>
            <p:nvPr/>
          </p:nvSpPr>
          <p:spPr bwMode="auto">
            <a:xfrm>
              <a:off x="2632" y="2850"/>
              <a:ext cx="2" cy="5"/>
            </a:xfrm>
            <a:prstGeom prst="ellipse">
              <a:avLst/>
            </a:prstGeom>
            <a:solidFill>
              <a:schemeClr val="tx2"/>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113" name="Oval 741"/>
            <p:cNvSpPr>
              <a:spLocks noChangeArrowheads="1"/>
            </p:cNvSpPr>
            <p:nvPr/>
          </p:nvSpPr>
          <p:spPr bwMode="auto">
            <a:xfrm>
              <a:off x="2609" y="2830"/>
              <a:ext cx="5" cy="2"/>
            </a:xfrm>
            <a:prstGeom prst="ellipse">
              <a:avLst/>
            </a:prstGeom>
            <a:solidFill>
              <a:srgbClr val="8901F3"/>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114" name="Oval 742"/>
            <p:cNvSpPr>
              <a:spLocks noChangeArrowheads="1"/>
            </p:cNvSpPr>
            <p:nvPr/>
          </p:nvSpPr>
          <p:spPr bwMode="auto">
            <a:xfrm>
              <a:off x="2556" y="2965"/>
              <a:ext cx="187" cy="183"/>
            </a:xfrm>
            <a:prstGeom prst="ellipse">
              <a:avLst/>
            </a:prstGeom>
            <a:solidFill>
              <a:srgbClr val="9933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115" name="Oval 743"/>
            <p:cNvSpPr>
              <a:spLocks noChangeArrowheads="1"/>
            </p:cNvSpPr>
            <p:nvPr/>
          </p:nvSpPr>
          <p:spPr bwMode="auto">
            <a:xfrm>
              <a:off x="2588" y="2998"/>
              <a:ext cx="123" cy="119"/>
            </a:xfrm>
            <a:prstGeom prst="ellipse">
              <a:avLst/>
            </a:prstGeom>
            <a:solidFill>
              <a:srgbClr val="FFFF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grpSp>
          <p:nvGrpSpPr>
            <p:cNvPr id="116" name="Group 744"/>
            <p:cNvGrpSpPr>
              <a:grpSpLocks/>
            </p:cNvGrpSpPr>
            <p:nvPr/>
          </p:nvGrpSpPr>
          <p:grpSpPr bwMode="auto">
            <a:xfrm>
              <a:off x="2632" y="3030"/>
              <a:ext cx="35" cy="33"/>
              <a:chOff x="4711" y="2751"/>
              <a:chExt cx="41" cy="39"/>
            </a:xfrm>
          </p:grpSpPr>
          <p:sp>
            <p:nvSpPr>
              <p:cNvPr id="186" name="Oval 745"/>
              <p:cNvSpPr>
                <a:spLocks noChangeArrowheads="1"/>
              </p:cNvSpPr>
              <p:nvPr/>
            </p:nvSpPr>
            <p:spPr bwMode="auto">
              <a:xfrm>
                <a:off x="4711" y="2751"/>
                <a:ext cx="3" cy="4"/>
              </a:xfrm>
              <a:prstGeom prst="ellipse">
                <a:avLst/>
              </a:prstGeom>
              <a:solidFill>
                <a:srgbClr val="8CF4EA"/>
              </a:solidFill>
              <a:ln w="12700">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187" name="Oval 746"/>
              <p:cNvSpPr>
                <a:spLocks noChangeArrowheads="1"/>
              </p:cNvSpPr>
              <p:nvPr/>
            </p:nvSpPr>
            <p:spPr bwMode="auto">
              <a:xfrm>
                <a:off x="4722" y="2763"/>
                <a:ext cx="5" cy="5"/>
              </a:xfrm>
              <a:prstGeom prst="ellipse">
                <a:avLst/>
              </a:prstGeom>
              <a:solidFill>
                <a:srgbClr val="FE9B03"/>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188" name="Oval 747"/>
              <p:cNvSpPr>
                <a:spLocks noChangeArrowheads="1"/>
              </p:cNvSpPr>
              <p:nvPr/>
            </p:nvSpPr>
            <p:spPr bwMode="auto">
              <a:xfrm>
                <a:off x="4735" y="2776"/>
                <a:ext cx="5" cy="4"/>
              </a:xfrm>
              <a:prstGeom prst="ellipse">
                <a:avLst/>
              </a:prstGeom>
              <a:solidFill>
                <a:schemeClr val="accent2"/>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189" name="Oval 748"/>
              <p:cNvSpPr>
                <a:spLocks noChangeArrowheads="1"/>
              </p:cNvSpPr>
              <p:nvPr/>
            </p:nvSpPr>
            <p:spPr bwMode="auto">
              <a:xfrm>
                <a:off x="4748" y="2788"/>
                <a:ext cx="4" cy="2"/>
              </a:xfrm>
              <a:prstGeom prst="ellipse">
                <a:avLst/>
              </a:prstGeom>
              <a:solidFill>
                <a:srgbClr val="AD69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grpSp>
        <p:sp>
          <p:nvSpPr>
            <p:cNvPr id="117" name="Oval 749"/>
            <p:cNvSpPr>
              <a:spLocks noChangeArrowheads="1"/>
            </p:cNvSpPr>
            <p:nvPr/>
          </p:nvSpPr>
          <p:spPr bwMode="auto">
            <a:xfrm>
              <a:off x="2621" y="3051"/>
              <a:ext cx="4" cy="3"/>
            </a:xfrm>
            <a:prstGeom prst="ellipse">
              <a:avLst/>
            </a:prstGeom>
            <a:solidFill>
              <a:srgbClr val="8CF4EA"/>
            </a:solidFill>
            <a:ln w="12700">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118" name="Oval 750"/>
            <p:cNvSpPr>
              <a:spLocks noChangeArrowheads="1"/>
            </p:cNvSpPr>
            <p:nvPr/>
          </p:nvSpPr>
          <p:spPr bwMode="auto">
            <a:xfrm>
              <a:off x="2632" y="3061"/>
              <a:ext cx="2" cy="2"/>
            </a:xfrm>
            <a:prstGeom prst="ellipse">
              <a:avLst/>
            </a:prstGeom>
            <a:solidFill>
              <a:schemeClr val="accent1"/>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119" name="Oval 751"/>
            <p:cNvSpPr>
              <a:spLocks noChangeArrowheads="1"/>
            </p:cNvSpPr>
            <p:nvPr/>
          </p:nvSpPr>
          <p:spPr bwMode="auto">
            <a:xfrm>
              <a:off x="2641" y="3070"/>
              <a:ext cx="5" cy="4"/>
            </a:xfrm>
            <a:prstGeom prst="ellipse">
              <a:avLst/>
            </a:prstGeom>
            <a:solidFill>
              <a:schemeClr val="hlink"/>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120" name="Oval 752"/>
            <p:cNvSpPr>
              <a:spLocks noChangeArrowheads="1"/>
            </p:cNvSpPr>
            <p:nvPr/>
          </p:nvSpPr>
          <p:spPr bwMode="auto">
            <a:xfrm>
              <a:off x="2653" y="3081"/>
              <a:ext cx="4" cy="4"/>
            </a:xfrm>
            <a:prstGeom prst="ellipse">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121" name="Oval 753"/>
            <p:cNvSpPr>
              <a:spLocks noChangeArrowheads="1"/>
            </p:cNvSpPr>
            <p:nvPr/>
          </p:nvSpPr>
          <p:spPr bwMode="auto">
            <a:xfrm>
              <a:off x="2621" y="3081"/>
              <a:ext cx="4" cy="4"/>
            </a:xfrm>
            <a:prstGeom prst="ellipse">
              <a:avLst/>
            </a:prstGeom>
            <a:solidFill>
              <a:srgbClr val="8CF4EA"/>
            </a:solidFill>
            <a:ln w="12700">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122" name="Oval 754"/>
            <p:cNvSpPr>
              <a:spLocks noChangeArrowheads="1"/>
            </p:cNvSpPr>
            <p:nvPr/>
          </p:nvSpPr>
          <p:spPr bwMode="auto">
            <a:xfrm>
              <a:off x="2632" y="3092"/>
              <a:ext cx="2" cy="4"/>
            </a:xfrm>
            <a:prstGeom prst="ellipse">
              <a:avLst/>
            </a:prstGeom>
            <a:solidFill>
              <a:srgbClr val="FE9B03"/>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123" name="Oval 755"/>
            <p:cNvSpPr>
              <a:spLocks noChangeArrowheads="1"/>
            </p:cNvSpPr>
            <p:nvPr/>
          </p:nvSpPr>
          <p:spPr bwMode="auto">
            <a:xfrm>
              <a:off x="2674" y="3040"/>
              <a:ext cx="4" cy="4"/>
            </a:xfrm>
            <a:prstGeom prst="ellipse">
              <a:avLst/>
            </a:prstGeom>
            <a:solidFill>
              <a:schemeClr val="tx2"/>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124" name="Oval 756"/>
            <p:cNvSpPr>
              <a:spLocks noChangeArrowheads="1"/>
            </p:cNvSpPr>
            <p:nvPr/>
          </p:nvSpPr>
          <p:spPr bwMode="auto">
            <a:xfrm>
              <a:off x="2653" y="3018"/>
              <a:ext cx="4" cy="5"/>
            </a:xfrm>
            <a:prstGeom prst="ellipse">
              <a:avLst/>
            </a:prstGeom>
            <a:solidFill>
              <a:srgbClr val="8901F3"/>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125" name="Oval 757"/>
            <p:cNvSpPr>
              <a:spLocks noChangeArrowheads="1"/>
            </p:cNvSpPr>
            <p:nvPr/>
          </p:nvSpPr>
          <p:spPr bwMode="auto">
            <a:xfrm>
              <a:off x="2399" y="3092"/>
              <a:ext cx="188" cy="183"/>
            </a:xfrm>
            <a:prstGeom prst="ellipse">
              <a:avLst/>
            </a:prstGeom>
            <a:solidFill>
              <a:schemeClr val="bg2"/>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126" name="Oval 758"/>
            <p:cNvSpPr>
              <a:spLocks noChangeArrowheads="1"/>
            </p:cNvSpPr>
            <p:nvPr/>
          </p:nvSpPr>
          <p:spPr bwMode="auto">
            <a:xfrm>
              <a:off x="2431" y="3124"/>
              <a:ext cx="122" cy="119"/>
            </a:xfrm>
            <a:prstGeom prst="ellipse">
              <a:avLst/>
            </a:prstGeom>
            <a:solidFill>
              <a:srgbClr val="FFFF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grpSp>
          <p:nvGrpSpPr>
            <p:cNvPr id="127" name="Group 759"/>
            <p:cNvGrpSpPr>
              <a:grpSpLocks/>
            </p:cNvGrpSpPr>
            <p:nvPr/>
          </p:nvGrpSpPr>
          <p:grpSpPr bwMode="auto">
            <a:xfrm>
              <a:off x="2481" y="3155"/>
              <a:ext cx="36" cy="36"/>
              <a:chOff x="4537" y="2897"/>
              <a:chExt cx="42" cy="42"/>
            </a:xfrm>
          </p:grpSpPr>
          <p:sp>
            <p:nvSpPr>
              <p:cNvPr id="182" name="Oval 760"/>
              <p:cNvSpPr>
                <a:spLocks noChangeArrowheads="1"/>
              </p:cNvSpPr>
              <p:nvPr/>
            </p:nvSpPr>
            <p:spPr bwMode="auto">
              <a:xfrm>
                <a:off x="4537" y="2897"/>
                <a:ext cx="4" cy="5"/>
              </a:xfrm>
              <a:prstGeom prst="ellipse">
                <a:avLst/>
              </a:prstGeom>
              <a:solidFill>
                <a:srgbClr val="8CF4EA"/>
              </a:solidFill>
              <a:ln w="12700">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183" name="Oval 761"/>
              <p:cNvSpPr>
                <a:spLocks noChangeArrowheads="1"/>
              </p:cNvSpPr>
              <p:nvPr/>
            </p:nvSpPr>
            <p:spPr bwMode="auto">
              <a:xfrm>
                <a:off x="4549" y="2910"/>
                <a:ext cx="5" cy="3"/>
              </a:xfrm>
              <a:prstGeom prst="ellipse">
                <a:avLst/>
              </a:prstGeom>
              <a:solidFill>
                <a:srgbClr val="FE9B03"/>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184" name="Oval 762"/>
              <p:cNvSpPr>
                <a:spLocks noChangeArrowheads="1"/>
              </p:cNvSpPr>
              <p:nvPr/>
            </p:nvSpPr>
            <p:spPr bwMode="auto">
              <a:xfrm>
                <a:off x="4562" y="2921"/>
                <a:ext cx="4" cy="6"/>
              </a:xfrm>
              <a:prstGeom prst="ellipse">
                <a:avLst/>
              </a:prstGeom>
              <a:solidFill>
                <a:schemeClr val="accent2"/>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185" name="Oval 763"/>
              <p:cNvSpPr>
                <a:spLocks noChangeArrowheads="1"/>
              </p:cNvSpPr>
              <p:nvPr/>
            </p:nvSpPr>
            <p:spPr bwMode="auto">
              <a:xfrm>
                <a:off x="4574" y="2935"/>
                <a:ext cx="5" cy="4"/>
              </a:xfrm>
              <a:prstGeom prst="ellipse">
                <a:avLst/>
              </a:prstGeom>
              <a:solidFill>
                <a:srgbClr val="AD69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grpSp>
        <p:sp>
          <p:nvSpPr>
            <p:cNvPr id="128" name="Oval 764"/>
            <p:cNvSpPr>
              <a:spLocks noChangeArrowheads="1"/>
            </p:cNvSpPr>
            <p:nvPr/>
          </p:nvSpPr>
          <p:spPr bwMode="auto">
            <a:xfrm>
              <a:off x="2469" y="3175"/>
              <a:ext cx="5" cy="6"/>
            </a:xfrm>
            <a:prstGeom prst="ellipse">
              <a:avLst/>
            </a:prstGeom>
            <a:solidFill>
              <a:srgbClr val="8CF4EA"/>
            </a:solidFill>
            <a:ln w="12700">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129" name="Oval 765"/>
            <p:cNvSpPr>
              <a:spLocks noChangeArrowheads="1"/>
            </p:cNvSpPr>
            <p:nvPr/>
          </p:nvSpPr>
          <p:spPr bwMode="auto">
            <a:xfrm>
              <a:off x="2481" y="3187"/>
              <a:ext cx="3" cy="4"/>
            </a:xfrm>
            <a:prstGeom prst="ellipse">
              <a:avLst/>
            </a:prstGeom>
            <a:solidFill>
              <a:schemeClr val="accent1"/>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130" name="Oval 766"/>
            <p:cNvSpPr>
              <a:spLocks noChangeArrowheads="1"/>
            </p:cNvSpPr>
            <p:nvPr/>
          </p:nvSpPr>
          <p:spPr bwMode="auto">
            <a:xfrm>
              <a:off x="2491" y="3198"/>
              <a:ext cx="4" cy="1"/>
            </a:xfrm>
            <a:prstGeom prst="ellipse">
              <a:avLst/>
            </a:prstGeom>
            <a:solidFill>
              <a:schemeClr val="hlink"/>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131" name="Oval 767"/>
            <p:cNvSpPr>
              <a:spLocks noChangeArrowheads="1"/>
            </p:cNvSpPr>
            <p:nvPr/>
          </p:nvSpPr>
          <p:spPr bwMode="auto">
            <a:xfrm>
              <a:off x="2502" y="3206"/>
              <a:ext cx="4" cy="5"/>
            </a:xfrm>
            <a:prstGeom prst="ellipse">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132" name="Oval 768"/>
            <p:cNvSpPr>
              <a:spLocks noChangeArrowheads="1"/>
            </p:cNvSpPr>
            <p:nvPr/>
          </p:nvSpPr>
          <p:spPr bwMode="auto">
            <a:xfrm>
              <a:off x="2469" y="3206"/>
              <a:ext cx="5" cy="5"/>
            </a:xfrm>
            <a:prstGeom prst="ellipse">
              <a:avLst/>
            </a:prstGeom>
            <a:solidFill>
              <a:srgbClr val="8CF4EA"/>
            </a:solidFill>
            <a:ln w="12700">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133" name="Oval 769"/>
            <p:cNvSpPr>
              <a:spLocks noChangeArrowheads="1"/>
            </p:cNvSpPr>
            <p:nvPr/>
          </p:nvSpPr>
          <p:spPr bwMode="auto">
            <a:xfrm>
              <a:off x="2481" y="3218"/>
              <a:ext cx="3" cy="5"/>
            </a:xfrm>
            <a:prstGeom prst="ellipse">
              <a:avLst/>
            </a:prstGeom>
            <a:solidFill>
              <a:srgbClr val="FE9B03"/>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134" name="Oval 770"/>
            <p:cNvSpPr>
              <a:spLocks noChangeArrowheads="1"/>
            </p:cNvSpPr>
            <p:nvPr/>
          </p:nvSpPr>
          <p:spPr bwMode="auto">
            <a:xfrm>
              <a:off x="2524" y="3166"/>
              <a:ext cx="4" cy="3"/>
            </a:xfrm>
            <a:prstGeom prst="ellipse">
              <a:avLst/>
            </a:prstGeom>
            <a:solidFill>
              <a:schemeClr val="tx2"/>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135" name="Oval 771"/>
            <p:cNvSpPr>
              <a:spLocks noChangeArrowheads="1"/>
            </p:cNvSpPr>
            <p:nvPr/>
          </p:nvSpPr>
          <p:spPr bwMode="auto">
            <a:xfrm>
              <a:off x="2502" y="3145"/>
              <a:ext cx="4" cy="3"/>
            </a:xfrm>
            <a:prstGeom prst="ellipse">
              <a:avLst/>
            </a:prstGeom>
            <a:solidFill>
              <a:srgbClr val="8901F3"/>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136" name="Oval 772"/>
            <p:cNvSpPr>
              <a:spLocks noChangeArrowheads="1"/>
            </p:cNvSpPr>
            <p:nvPr/>
          </p:nvSpPr>
          <p:spPr bwMode="auto">
            <a:xfrm>
              <a:off x="2211" y="3030"/>
              <a:ext cx="188" cy="181"/>
            </a:xfrm>
            <a:prstGeom prst="ellipse">
              <a:avLst/>
            </a:prstGeom>
            <a:solidFill>
              <a:srgbClr val="FFFFFF"/>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137" name="Oval 773"/>
            <p:cNvSpPr>
              <a:spLocks noChangeArrowheads="1"/>
            </p:cNvSpPr>
            <p:nvPr/>
          </p:nvSpPr>
          <p:spPr bwMode="auto">
            <a:xfrm>
              <a:off x="2243" y="3061"/>
              <a:ext cx="123" cy="120"/>
            </a:xfrm>
            <a:prstGeom prst="ellipse">
              <a:avLst/>
            </a:prstGeom>
            <a:solidFill>
              <a:srgbClr val="FFFF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grpSp>
          <p:nvGrpSpPr>
            <p:cNvPr id="138" name="Group 774"/>
            <p:cNvGrpSpPr>
              <a:grpSpLocks/>
            </p:cNvGrpSpPr>
            <p:nvPr/>
          </p:nvGrpSpPr>
          <p:grpSpPr bwMode="auto">
            <a:xfrm>
              <a:off x="2287" y="3092"/>
              <a:ext cx="37" cy="35"/>
              <a:chOff x="4314" y="2824"/>
              <a:chExt cx="42" cy="41"/>
            </a:xfrm>
          </p:grpSpPr>
          <p:sp>
            <p:nvSpPr>
              <p:cNvPr id="178" name="Oval 775"/>
              <p:cNvSpPr>
                <a:spLocks noChangeArrowheads="1"/>
              </p:cNvSpPr>
              <p:nvPr/>
            </p:nvSpPr>
            <p:spPr bwMode="auto">
              <a:xfrm>
                <a:off x="4314" y="2824"/>
                <a:ext cx="3" cy="4"/>
              </a:xfrm>
              <a:prstGeom prst="ellipse">
                <a:avLst/>
              </a:prstGeom>
              <a:solidFill>
                <a:srgbClr val="8CF4EA"/>
              </a:solidFill>
              <a:ln w="12700">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179" name="Oval 776"/>
              <p:cNvSpPr>
                <a:spLocks noChangeArrowheads="1"/>
              </p:cNvSpPr>
              <p:nvPr/>
            </p:nvSpPr>
            <p:spPr bwMode="auto">
              <a:xfrm>
                <a:off x="4325" y="2836"/>
                <a:ext cx="5" cy="3"/>
              </a:xfrm>
              <a:prstGeom prst="ellipse">
                <a:avLst/>
              </a:prstGeom>
              <a:solidFill>
                <a:srgbClr val="FE9B03"/>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180" name="Oval 777"/>
              <p:cNvSpPr>
                <a:spLocks noChangeArrowheads="1"/>
              </p:cNvSpPr>
              <p:nvPr/>
            </p:nvSpPr>
            <p:spPr bwMode="auto">
              <a:xfrm>
                <a:off x="4338" y="2847"/>
                <a:ext cx="5" cy="6"/>
              </a:xfrm>
              <a:prstGeom prst="ellipse">
                <a:avLst/>
              </a:prstGeom>
              <a:solidFill>
                <a:schemeClr val="accent2"/>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181" name="Oval 778"/>
              <p:cNvSpPr>
                <a:spLocks noChangeArrowheads="1"/>
              </p:cNvSpPr>
              <p:nvPr/>
            </p:nvSpPr>
            <p:spPr bwMode="auto">
              <a:xfrm>
                <a:off x="4351" y="2861"/>
                <a:ext cx="5" cy="4"/>
              </a:xfrm>
              <a:prstGeom prst="ellipse">
                <a:avLst/>
              </a:prstGeom>
              <a:solidFill>
                <a:srgbClr val="AD69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grpSp>
        <p:sp>
          <p:nvSpPr>
            <p:cNvPr id="139" name="Oval 779"/>
            <p:cNvSpPr>
              <a:spLocks noChangeArrowheads="1"/>
            </p:cNvSpPr>
            <p:nvPr/>
          </p:nvSpPr>
          <p:spPr bwMode="auto">
            <a:xfrm>
              <a:off x="2276" y="3112"/>
              <a:ext cx="4" cy="5"/>
            </a:xfrm>
            <a:prstGeom prst="ellipse">
              <a:avLst/>
            </a:prstGeom>
            <a:solidFill>
              <a:srgbClr val="8CF4EA"/>
            </a:solidFill>
            <a:ln w="12700">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140" name="Oval 780"/>
            <p:cNvSpPr>
              <a:spLocks noChangeArrowheads="1"/>
            </p:cNvSpPr>
            <p:nvPr/>
          </p:nvSpPr>
          <p:spPr bwMode="auto">
            <a:xfrm>
              <a:off x="2287" y="3124"/>
              <a:ext cx="3" cy="3"/>
            </a:xfrm>
            <a:prstGeom prst="ellipse">
              <a:avLst/>
            </a:prstGeom>
            <a:solidFill>
              <a:schemeClr val="accent1"/>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141" name="Oval 781"/>
            <p:cNvSpPr>
              <a:spLocks noChangeArrowheads="1"/>
            </p:cNvSpPr>
            <p:nvPr/>
          </p:nvSpPr>
          <p:spPr bwMode="auto">
            <a:xfrm>
              <a:off x="2297" y="3134"/>
              <a:ext cx="4" cy="4"/>
            </a:xfrm>
            <a:prstGeom prst="ellipse">
              <a:avLst/>
            </a:prstGeom>
            <a:solidFill>
              <a:schemeClr val="hlink"/>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142" name="Oval 782"/>
            <p:cNvSpPr>
              <a:spLocks noChangeArrowheads="1"/>
            </p:cNvSpPr>
            <p:nvPr/>
          </p:nvSpPr>
          <p:spPr bwMode="auto">
            <a:xfrm>
              <a:off x="2308" y="3145"/>
              <a:ext cx="4" cy="3"/>
            </a:xfrm>
            <a:prstGeom prst="ellipse">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143" name="Oval 783"/>
            <p:cNvSpPr>
              <a:spLocks noChangeArrowheads="1"/>
            </p:cNvSpPr>
            <p:nvPr/>
          </p:nvSpPr>
          <p:spPr bwMode="auto">
            <a:xfrm>
              <a:off x="2276" y="3145"/>
              <a:ext cx="4" cy="3"/>
            </a:xfrm>
            <a:prstGeom prst="ellipse">
              <a:avLst/>
            </a:prstGeom>
            <a:solidFill>
              <a:srgbClr val="8CF4EA"/>
            </a:solidFill>
            <a:ln w="12700">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144" name="Oval 784"/>
            <p:cNvSpPr>
              <a:spLocks noChangeArrowheads="1"/>
            </p:cNvSpPr>
            <p:nvPr/>
          </p:nvSpPr>
          <p:spPr bwMode="auto">
            <a:xfrm>
              <a:off x="2287" y="3155"/>
              <a:ext cx="3" cy="4"/>
            </a:xfrm>
            <a:prstGeom prst="ellipse">
              <a:avLst/>
            </a:prstGeom>
            <a:solidFill>
              <a:srgbClr val="FE9B03"/>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145" name="Oval 785"/>
            <p:cNvSpPr>
              <a:spLocks noChangeArrowheads="1"/>
            </p:cNvSpPr>
            <p:nvPr/>
          </p:nvSpPr>
          <p:spPr bwMode="auto">
            <a:xfrm>
              <a:off x="2331" y="3103"/>
              <a:ext cx="2" cy="2"/>
            </a:xfrm>
            <a:prstGeom prst="ellipse">
              <a:avLst/>
            </a:prstGeom>
            <a:solidFill>
              <a:schemeClr val="tx2"/>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146" name="Oval 786"/>
            <p:cNvSpPr>
              <a:spLocks noChangeArrowheads="1"/>
            </p:cNvSpPr>
            <p:nvPr/>
          </p:nvSpPr>
          <p:spPr bwMode="auto">
            <a:xfrm>
              <a:off x="2308" y="3081"/>
              <a:ext cx="4" cy="4"/>
            </a:xfrm>
            <a:prstGeom prst="ellipse">
              <a:avLst/>
            </a:prstGeom>
            <a:solidFill>
              <a:srgbClr val="8901F3"/>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147" name="Oval 787"/>
            <p:cNvSpPr>
              <a:spLocks noChangeArrowheads="1"/>
            </p:cNvSpPr>
            <p:nvPr/>
          </p:nvSpPr>
          <p:spPr bwMode="auto">
            <a:xfrm>
              <a:off x="2168" y="2839"/>
              <a:ext cx="187" cy="184"/>
            </a:xfrm>
            <a:prstGeom prst="ellipse">
              <a:avLst/>
            </a:prstGeom>
            <a:solidFill>
              <a:srgbClr val="0000FF"/>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148" name="Oval 788"/>
            <p:cNvSpPr>
              <a:spLocks noChangeArrowheads="1"/>
            </p:cNvSpPr>
            <p:nvPr/>
          </p:nvSpPr>
          <p:spPr bwMode="auto">
            <a:xfrm>
              <a:off x="2199" y="2873"/>
              <a:ext cx="125" cy="118"/>
            </a:xfrm>
            <a:prstGeom prst="ellipse">
              <a:avLst/>
            </a:prstGeom>
            <a:solidFill>
              <a:srgbClr val="FFFF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149" name="Oval 789"/>
            <p:cNvSpPr>
              <a:spLocks noChangeArrowheads="1"/>
            </p:cNvSpPr>
            <p:nvPr/>
          </p:nvSpPr>
          <p:spPr bwMode="auto">
            <a:xfrm>
              <a:off x="2243" y="2903"/>
              <a:ext cx="4" cy="4"/>
            </a:xfrm>
            <a:prstGeom prst="ellipse">
              <a:avLst/>
            </a:prstGeom>
            <a:solidFill>
              <a:srgbClr val="8CF4EA"/>
            </a:solidFill>
            <a:ln w="12700">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150" name="Oval 790"/>
            <p:cNvSpPr>
              <a:spLocks noChangeArrowheads="1"/>
            </p:cNvSpPr>
            <p:nvPr/>
          </p:nvSpPr>
          <p:spPr bwMode="auto">
            <a:xfrm>
              <a:off x="2254" y="2914"/>
              <a:ext cx="4" cy="3"/>
            </a:xfrm>
            <a:prstGeom prst="ellipse">
              <a:avLst/>
            </a:prstGeom>
            <a:solidFill>
              <a:srgbClr val="FE9B03"/>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151" name="Oval 791"/>
            <p:cNvSpPr>
              <a:spLocks noChangeArrowheads="1"/>
            </p:cNvSpPr>
            <p:nvPr/>
          </p:nvSpPr>
          <p:spPr bwMode="auto">
            <a:xfrm>
              <a:off x="2265" y="2924"/>
              <a:ext cx="4" cy="3"/>
            </a:xfrm>
            <a:prstGeom prst="ellipse">
              <a:avLst/>
            </a:prstGeom>
            <a:solidFill>
              <a:schemeClr val="accent2"/>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152" name="Oval 792"/>
            <p:cNvSpPr>
              <a:spLocks noChangeArrowheads="1"/>
            </p:cNvSpPr>
            <p:nvPr/>
          </p:nvSpPr>
          <p:spPr bwMode="auto">
            <a:xfrm>
              <a:off x="2276" y="2934"/>
              <a:ext cx="4" cy="4"/>
            </a:xfrm>
            <a:prstGeom prst="ellipse">
              <a:avLst/>
            </a:prstGeom>
            <a:solidFill>
              <a:srgbClr val="AD69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153" name="Oval 793"/>
            <p:cNvSpPr>
              <a:spLocks noChangeArrowheads="1"/>
            </p:cNvSpPr>
            <p:nvPr/>
          </p:nvSpPr>
          <p:spPr bwMode="auto">
            <a:xfrm>
              <a:off x="2232" y="2924"/>
              <a:ext cx="4" cy="3"/>
            </a:xfrm>
            <a:prstGeom prst="ellipse">
              <a:avLst/>
            </a:prstGeom>
            <a:solidFill>
              <a:srgbClr val="8CF4EA"/>
            </a:solidFill>
            <a:ln w="12700">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154" name="Oval 794"/>
            <p:cNvSpPr>
              <a:spLocks noChangeArrowheads="1"/>
            </p:cNvSpPr>
            <p:nvPr/>
          </p:nvSpPr>
          <p:spPr bwMode="auto">
            <a:xfrm>
              <a:off x="2243" y="2934"/>
              <a:ext cx="4" cy="4"/>
            </a:xfrm>
            <a:prstGeom prst="ellipse">
              <a:avLst/>
            </a:prstGeom>
            <a:solidFill>
              <a:schemeClr val="accent1"/>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155" name="Oval 795"/>
            <p:cNvSpPr>
              <a:spLocks noChangeArrowheads="1"/>
            </p:cNvSpPr>
            <p:nvPr/>
          </p:nvSpPr>
          <p:spPr bwMode="auto">
            <a:xfrm>
              <a:off x="2254" y="2945"/>
              <a:ext cx="4" cy="3"/>
            </a:xfrm>
            <a:prstGeom prst="ellipse">
              <a:avLst/>
            </a:prstGeom>
            <a:solidFill>
              <a:schemeClr val="hlink"/>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156" name="Oval 796"/>
            <p:cNvSpPr>
              <a:spLocks noChangeArrowheads="1"/>
            </p:cNvSpPr>
            <p:nvPr/>
          </p:nvSpPr>
          <p:spPr bwMode="auto">
            <a:xfrm>
              <a:off x="2265" y="2955"/>
              <a:ext cx="4" cy="3"/>
            </a:xfrm>
            <a:prstGeom prst="ellipse">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157" name="Oval 797"/>
            <p:cNvSpPr>
              <a:spLocks noChangeArrowheads="1"/>
            </p:cNvSpPr>
            <p:nvPr/>
          </p:nvSpPr>
          <p:spPr bwMode="auto">
            <a:xfrm>
              <a:off x="2232" y="2955"/>
              <a:ext cx="4" cy="3"/>
            </a:xfrm>
            <a:prstGeom prst="ellipse">
              <a:avLst/>
            </a:prstGeom>
            <a:solidFill>
              <a:srgbClr val="8CF4EA"/>
            </a:solidFill>
            <a:ln w="12700">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158" name="Oval 798"/>
            <p:cNvSpPr>
              <a:spLocks noChangeArrowheads="1"/>
            </p:cNvSpPr>
            <p:nvPr/>
          </p:nvSpPr>
          <p:spPr bwMode="auto">
            <a:xfrm>
              <a:off x="2243" y="2965"/>
              <a:ext cx="4" cy="4"/>
            </a:xfrm>
            <a:prstGeom prst="ellipse">
              <a:avLst/>
            </a:prstGeom>
            <a:solidFill>
              <a:srgbClr val="FE9B03"/>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159" name="Oval 799"/>
            <p:cNvSpPr>
              <a:spLocks noChangeArrowheads="1"/>
            </p:cNvSpPr>
            <p:nvPr/>
          </p:nvSpPr>
          <p:spPr bwMode="auto">
            <a:xfrm>
              <a:off x="2287" y="2914"/>
              <a:ext cx="3" cy="3"/>
            </a:xfrm>
            <a:prstGeom prst="ellipse">
              <a:avLst/>
            </a:prstGeom>
            <a:solidFill>
              <a:schemeClr val="tx2"/>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160" name="Oval 800"/>
            <p:cNvSpPr>
              <a:spLocks noChangeArrowheads="1"/>
            </p:cNvSpPr>
            <p:nvPr/>
          </p:nvSpPr>
          <p:spPr bwMode="auto">
            <a:xfrm>
              <a:off x="2265" y="2892"/>
              <a:ext cx="4" cy="5"/>
            </a:xfrm>
            <a:prstGeom prst="ellipse">
              <a:avLst/>
            </a:prstGeom>
            <a:solidFill>
              <a:srgbClr val="8901F3"/>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161" name="Oval 801"/>
            <p:cNvSpPr>
              <a:spLocks noChangeArrowheads="1"/>
            </p:cNvSpPr>
            <p:nvPr/>
          </p:nvSpPr>
          <p:spPr bwMode="auto">
            <a:xfrm>
              <a:off x="2319" y="2714"/>
              <a:ext cx="187" cy="183"/>
            </a:xfrm>
            <a:prstGeom prst="ellipse">
              <a:avLst/>
            </a:prstGeom>
            <a:solidFill>
              <a:srgbClr val="FE9B03"/>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162" name="Oval 802"/>
            <p:cNvSpPr>
              <a:spLocks noChangeArrowheads="1"/>
            </p:cNvSpPr>
            <p:nvPr/>
          </p:nvSpPr>
          <p:spPr bwMode="auto">
            <a:xfrm>
              <a:off x="2351" y="2746"/>
              <a:ext cx="123" cy="120"/>
            </a:xfrm>
            <a:prstGeom prst="ellipse">
              <a:avLst/>
            </a:prstGeom>
            <a:solidFill>
              <a:srgbClr val="FFFF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163" name="Oval 803"/>
            <p:cNvSpPr>
              <a:spLocks noChangeArrowheads="1"/>
            </p:cNvSpPr>
            <p:nvPr/>
          </p:nvSpPr>
          <p:spPr bwMode="auto">
            <a:xfrm>
              <a:off x="2395" y="2777"/>
              <a:ext cx="4" cy="3"/>
            </a:xfrm>
            <a:prstGeom prst="ellipse">
              <a:avLst/>
            </a:prstGeom>
            <a:solidFill>
              <a:srgbClr val="8CF4EA"/>
            </a:solidFill>
            <a:ln w="12700">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164" name="Oval 804"/>
            <p:cNvSpPr>
              <a:spLocks noChangeArrowheads="1"/>
            </p:cNvSpPr>
            <p:nvPr/>
          </p:nvSpPr>
          <p:spPr bwMode="auto">
            <a:xfrm>
              <a:off x="2406" y="2787"/>
              <a:ext cx="3" cy="3"/>
            </a:xfrm>
            <a:prstGeom prst="ellipse">
              <a:avLst/>
            </a:prstGeom>
            <a:solidFill>
              <a:srgbClr val="FE9B03"/>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165" name="Oval 805"/>
            <p:cNvSpPr>
              <a:spLocks noChangeArrowheads="1"/>
            </p:cNvSpPr>
            <p:nvPr/>
          </p:nvSpPr>
          <p:spPr bwMode="auto">
            <a:xfrm>
              <a:off x="2416" y="2797"/>
              <a:ext cx="3" cy="4"/>
            </a:xfrm>
            <a:prstGeom prst="ellipse">
              <a:avLst/>
            </a:prstGeom>
            <a:solidFill>
              <a:schemeClr val="accent2"/>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166" name="Oval 806"/>
            <p:cNvSpPr>
              <a:spLocks noChangeArrowheads="1"/>
            </p:cNvSpPr>
            <p:nvPr/>
          </p:nvSpPr>
          <p:spPr bwMode="auto">
            <a:xfrm>
              <a:off x="2426" y="2808"/>
              <a:ext cx="4" cy="5"/>
            </a:xfrm>
            <a:prstGeom prst="ellipse">
              <a:avLst/>
            </a:prstGeom>
            <a:solidFill>
              <a:srgbClr val="AD69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167" name="Oval 807"/>
            <p:cNvSpPr>
              <a:spLocks noChangeArrowheads="1"/>
            </p:cNvSpPr>
            <p:nvPr/>
          </p:nvSpPr>
          <p:spPr bwMode="auto">
            <a:xfrm>
              <a:off x="2383" y="2797"/>
              <a:ext cx="5" cy="4"/>
            </a:xfrm>
            <a:prstGeom prst="ellipse">
              <a:avLst/>
            </a:prstGeom>
            <a:solidFill>
              <a:srgbClr val="8CF4EA"/>
            </a:solidFill>
            <a:ln w="12700">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168" name="Oval 808"/>
            <p:cNvSpPr>
              <a:spLocks noChangeArrowheads="1"/>
            </p:cNvSpPr>
            <p:nvPr/>
          </p:nvSpPr>
          <p:spPr bwMode="auto">
            <a:xfrm>
              <a:off x="2395" y="2808"/>
              <a:ext cx="4" cy="5"/>
            </a:xfrm>
            <a:prstGeom prst="ellipse">
              <a:avLst/>
            </a:prstGeom>
            <a:solidFill>
              <a:schemeClr val="accent1"/>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169" name="Oval 809"/>
            <p:cNvSpPr>
              <a:spLocks noChangeArrowheads="1"/>
            </p:cNvSpPr>
            <p:nvPr/>
          </p:nvSpPr>
          <p:spPr bwMode="auto">
            <a:xfrm>
              <a:off x="2406" y="2819"/>
              <a:ext cx="3" cy="4"/>
            </a:xfrm>
            <a:prstGeom prst="ellipse">
              <a:avLst/>
            </a:prstGeom>
            <a:solidFill>
              <a:schemeClr val="hlink"/>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170" name="Oval 810"/>
            <p:cNvSpPr>
              <a:spLocks noChangeArrowheads="1"/>
            </p:cNvSpPr>
            <p:nvPr/>
          </p:nvSpPr>
          <p:spPr bwMode="auto">
            <a:xfrm>
              <a:off x="2416" y="2830"/>
              <a:ext cx="3" cy="2"/>
            </a:xfrm>
            <a:prstGeom prst="ellipse">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171" name="Oval 811"/>
            <p:cNvSpPr>
              <a:spLocks noChangeArrowheads="1"/>
            </p:cNvSpPr>
            <p:nvPr/>
          </p:nvSpPr>
          <p:spPr bwMode="auto">
            <a:xfrm>
              <a:off x="2383" y="2830"/>
              <a:ext cx="5" cy="2"/>
            </a:xfrm>
            <a:prstGeom prst="ellipse">
              <a:avLst/>
            </a:prstGeom>
            <a:solidFill>
              <a:srgbClr val="8CF4EA"/>
            </a:solidFill>
            <a:ln w="12700">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172" name="Oval 812"/>
            <p:cNvSpPr>
              <a:spLocks noChangeArrowheads="1"/>
            </p:cNvSpPr>
            <p:nvPr/>
          </p:nvSpPr>
          <p:spPr bwMode="auto">
            <a:xfrm>
              <a:off x="2395" y="2839"/>
              <a:ext cx="4" cy="4"/>
            </a:xfrm>
            <a:prstGeom prst="ellipse">
              <a:avLst/>
            </a:prstGeom>
            <a:solidFill>
              <a:srgbClr val="FE9B03"/>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173" name="Oval 813"/>
            <p:cNvSpPr>
              <a:spLocks noChangeArrowheads="1"/>
            </p:cNvSpPr>
            <p:nvPr/>
          </p:nvSpPr>
          <p:spPr bwMode="auto">
            <a:xfrm>
              <a:off x="2437" y="2787"/>
              <a:ext cx="5" cy="3"/>
            </a:xfrm>
            <a:prstGeom prst="ellipse">
              <a:avLst/>
            </a:prstGeom>
            <a:solidFill>
              <a:schemeClr val="tx2"/>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174" name="Oval 814"/>
            <p:cNvSpPr>
              <a:spLocks noChangeArrowheads="1"/>
            </p:cNvSpPr>
            <p:nvPr/>
          </p:nvSpPr>
          <p:spPr bwMode="auto">
            <a:xfrm>
              <a:off x="2416" y="2766"/>
              <a:ext cx="3" cy="4"/>
            </a:xfrm>
            <a:prstGeom prst="ellipse">
              <a:avLst/>
            </a:prstGeom>
            <a:solidFill>
              <a:srgbClr val="8901F3"/>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grpSp>
          <p:nvGrpSpPr>
            <p:cNvPr id="175" name="Group 815"/>
            <p:cNvGrpSpPr>
              <a:grpSpLocks/>
            </p:cNvGrpSpPr>
            <p:nvPr/>
          </p:nvGrpSpPr>
          <p:grpSpPr bwMode="auto">
            <a:xfrm>
              <a:off x="2362" y="2899"/>
              <a:ext cx="187" cy="183"/>
              <a:chOff x="4400" y="2599"/>
              <a:chExt cx="216" cy="213"/>
            </a:xfrm>
          </p:grpSpPr>
          <p:sp>
            <p:nvSpPr>
              <p:cNvPr id="176" name="Oval 816"/>
              <p:cNvSpPr>
                <a:spLocks noChangeArrowheads="1"/>
              </p:cNvSpPr>
              <p:nvPr/>
            </p:nvSpPr>
            <p:spPr bwMode="auto">
              <a:xfrm>
                <a:off x="4400" y="2599"/>
                <a:ext cx="216" cy="213"/>
              </a:xfrm>
              <a:prstGeom prst="ellipse">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177" name="Oval 817"/>
              <p:cNvSpPr>
                <a:spLocks noChangeArrowheads="1"/>
              </p:cNvSpPr>
              <p:nvPr/>
            </p:nvSpPr>
            <p:spPr bwMode="auto">
              <a:xfrm>
                <a:off x="4438" y="2635"/>
                <a:ext cx="141" cy="140"/>
              </a:xfrm>
              <a:prstGeom prst="ellipse">
                <a:avLst/>
              </a:prstGeom>
              <a:solidFill>
                <a:srgbClr val="C0C0C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grpSp>
      </p:grpSp>
      <p:sp>
        <p:nvSpPr>
          <p:cNvPr id="609" name="圆角矩形 75"/>
          <p:cNvSpPr/>
          <p:nvPr/>
        </p:nvSpPr>
        <p:spPr>
          <a:xfrm>
            <a:off x="6264826" y="1252129"/>
            <a:ext cx="5473463" cy="1528778"/>
          </a:xfrm>
          <a:prstGeom prst="roundRect">
            <a:avLst>
              <a:gd name="adj" fmla="val 874"/>
            </a:avLst>
          </a:prstGeom>
          <a:noFill/>
          <a:ln w="952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fontAlgn="ctr"/>
            <a:endParaRPr lang="en-US" altLang="zh-CN" sz="1600" b="1" dirty="0">
              <a:solidFill>
                <a:schemeClr val="tx1">
                  <a:lumMod val="75000"/>
                  <a:lumOff val="25000"/>
                </a:schemeClr>
              </a:solidFill>
              <a:latin typeface="Huawei Sans" panose="020C0503030203020204" pitchFamily="34" charset="0"/>
              <a:cs typeface="Arial" panose="020B0604020202020204" pitchFamily="34" charset="0"/>
            </a:endParaRPr>
          </a:p>
        </p:txBody>
      </p:sp>
      <p:grpSp>
        <p:nvGrpSpPr>
          <p:cNvPr id="612" name="组合 611"/>
          <p:cNvGrpSpPr/>
          <p:nvPr/>
        </p:nvGrpSpPr>
        <p:grpSpPr>
          <a:xfrm>
            <a:off x="659926" y="2821839"/>
            <a:ext cx="11084574" cy="3082628"/>
            <a:chOff x="659926" y="2821839"/>
            <a:chExt cx="11084574" cy="3324385"/>
          </a:xfrm>
        </p:grpSpPr>
        <p:sp>
          <p:nvSpPr>
            <p:cNvPr id="195" name="Text Box 625"/>
            <p:cNvSpPr txBox="1">
              <a:spLocks noChangeArrowheads="1"/>
            </p:cNvSpPr>
            <p:nvPr/>
          </p:nvSpPr>
          <p:spPr bwMode="auto">
            <a:xfrm>
              <a:off x="4120513" y="3830140"/>
              <a:ext cx="2096271" cy="4484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78355" tIns="39177" rIns="78355" bIns="39177">
              <a:noAutofit/>
            </a:bodyPr>
            <a:lstStyle>
              <a:lvl1pPr defTabSz="784225">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defTabSz="784225">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defTabSz="784225">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defTabSz="784225">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defTabSz="784225">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defTabSz="784225"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defTabSz="784225"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defTabSz="784225"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defTabSz="784225"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algn="ctr" eaLnBrk="1" fontAlgn="ctr" hangingPunct="1">
                <a:spcBef>
                  <a:spcPct val="0"/>
                </a:spcBef>
                <a:buClr>
                  <a:srgbClr val="CC9900"/>
                </a:buClr>
                <a:buFont typeface="Wingdings" panose="05000000000000000000" pitchFamily="2" charset="2"/>
                <a:buNone/>
              </a:pPr>
              <a:r>
                <a:rPr lang="en-US" sz="1200" dirty="0">
                  <a:solidFill>
                    <a:schemeClr val="tx1"/>
                  </a:solidFill>
                  <a:latin typeface="Huawei Sans" panose="020C0503030203020204" pitchFamily="34" charset="0"/>
                  <a:ea typeface="+mn-ea"/>
                </a:rPr>
                <a:t>DD</a:t>
              </a:r>
            </a:p>
            <a:p>
              <a:pPr algn="ctr" eaLnBrk="1" fontAlgn="ctr" hangingPunct="1">
                <a:spcBef>
                  <a:spcPct val="0"/>
                </a:spcBef>
                <a:buClr>
                  <a:srgbClr val="CC9900"/>
                </a:buClr>
                <a:buFont typeface="Wingdings" panose="05000000000000000000" pitchFamily="2" charset="2"/>
                <a:buNone/>
              </a:pPr>
              <a:r>
                <a:rPr lang="en-US" sz="1200" dirty="0">
                  <a:solidFill>
                    <a:schemeClr val="tx1"/>
                  </a:solidFill>
                  <a:latin typeface="Huawei Sans" panose="020C0503030203020204" pitchFamily="34" charset="0"/>
                  <a:ea typeface="+mn-ea"/>
                </a:rPr>
                <a:t>(</a:t>
              </a:r>
              <a:r>
                <a:rPr lang="pt-BR" sz="1200" dirty="0">
                  <a:solidFill>
                    <a:schemeClr val="tx1"/>
                  </a:solidFill>
                  <a:latin typeface="Huawei Sans" panose="020C0503030203020204" pitchFamily="34" charset="0"/>
                  <a:ea typeface="+mn-ea"/>
                </a:rPr>
                <a:t>com uma camada de proteção</a:t>
              </a:r>
              <a:r>
                <a:rPr lang="en-US" sz="1200" dirty="0">
                  <a:solidFill>
                    <a:schemeClr val="tx1"/>
                  </a:solidFill>
                  <a:latin typeface="Huawei Sans" panose="020C0503030203020204" pitchFamily="34" charset="0"/>
                  <a:ea typeface="+mn-ea"/>
                </a:rPr>
                <a:t>)</a:t>
              </a:r>
            </a:p>
          </p:txBody>
        </p:sp>
        <p:sp>
          <p:nvSpPr>
            <p:cNvPr id="196" name="Text Box 626"/>
            <p:cNvSpPr txBox="1">
              <a:spLocks noChangeArrowheads="1"/>
            </p:cNvSpPr>
            <p:nvPr/>
          </p:nvSpPr>
          <p:spPr bwMode="auto">
            <a:xfrm>
              <a:off x="1794794" y="3819519"/>
              <a:ext cx="1714463" cy="4484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78355" tIns="39177" rIns="78355" bIns="39177">
              <a:noAutofit/>
            </a:bodyPr>
            <a:lstStyle>
              <a:lvl1pPr defTabSz="784225">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defTabSz="784225">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defTabSz="784225">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defTabSz="784225">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defTabSz="784225">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defTabSz="784225"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defTabSz="784225"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defTabSz="784225"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defTabSz="784225"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algn="ctr" eaLnBrk="1" fontAlgn="ctr" hangingPunct="1">
                <a:spcBef>
                  <a:spcPct val="0"/>
                </a:spcBef>
                <a:buClr>
                  <a:srgbClr val="CC9900"/>
                </a:buClr>
                <a:buFont typeface="Wingdings" panose="05000000000000000000" pitchFamily="2" charset="2"/>
                <a:buNone/>
              </a:pPr>
              <a:r>
                <a:rPr lang="en-US" sz="1200" dirty="0">
                  <a:solidFill>
                    <a:schemeClr val="tx1"/>
                  </a:solidFill>
                  <a:latin typeface="Huawei Sans" panose="020C0503030203020204" pitchFamily="34" charset="0"/>
                  <a:ea typeface="+mn-ea"/>
                </a:rPr>
                <a:t>DE (</a:t>
              </a:r>
              <a:r>
                <a:rPr lang="pt-BR" sz="1200" dirty="0">
                  <a:solidFill>
                    <a:schemeClr val="tx1"/>
                  </a:solidFill>
                  <a:latin typeface="Huawei Sans" panose="020C0503030203020204" pitchFamily="34" charset="0"/>
                  <a:ea typeface="+mn-ea"/>
                </a:rPr>
                <a:t>com uma cobertura de camada dupla; resistência à compressão</a:t>
              </a:r>
              <a:r>
                <a:rPr lang="en-US" sz="1200" dirty="0">
                  <a:solidFill>
                    <a:schemeClr val="tx1"/>
                  </a:solidFill>
                  <a:latin typeface="Huawei Sans" panose="020C0503030203020204" pitchFamily="34" charset="0"/>
                  <a:ea typeface="+mn-ea"/>
                </a:rPr>
                <a:t>)</a:t>
              </a:r>
            </a:p>
          </p:txBody>
        </p:sp>
        <p:sp>
          <p:nvSpPr>
            <p:cNvPr id="197" name="Text Box 627"/>
            <p:cNvSpPr txBox="1">
              <a:spLocks noChangeArrowheads="1"/>
            </p:cNvSpPr>
            <p:nvPr/>
          </p:nvSpPr>
          <p:spPr bwMode="auto">
            <a:xfrm>
              <a:off x="7028741" y="3854416"/>
              <a:ext cx="844326" cy="4484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78355" tIns="39177" rIns="78355" bIns="39177">
              <a:noAutofit/>
            </a:bodyPr>
            <a:lstStyle>
              <a:lvl1pPr defTabSz="784225">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defTabSz="784225">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defTabSz="784225">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defTabSz="784225">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defTabSz="784225">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defTabSz="784225"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defTabSz="784225"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defTabSz="784225"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defTabSz="784225"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algn="ctr" eaLnBrk="1" fontAlgn="ctr" hangingPunct="1">
                <a:spcBef>
                  <a:spcPct val="0"/>
                </a:spcBef>
                <a:buClr>
                  <a:srgbClr val="CC9900"/>
                </a:buClr>
                <a:buFont typeface="Wingdings" panose="05000000000000000000" pitchFamily="2" charset="2"/>
                <a:buNone/>
              </a:pPr>
              <a:r>
                <a:rPr lang="en-US" sz="1200" dirty="0" err="1">
                  <a:solidFill>
                    <a:schemeClr val="tx1"/>
                  </a:solidFill>
                  <a:latin typeface="Huawei Sans" panose="020C0503030203020204" pitchFamily="34" charset="0"/>
                  <a:ea typeface="+mn-ea"/>
                </a:rPr>
                <a:t>Aéreo</a:t>
              </a:r>
              <a:endParaRPr lang="en-US" sz="1200" dirty="0">
                <a:solidFill>
                  <a:schemeClr val="tx1"/>
                </a:solidFill>
                <a:latin typeface="Huawei Sans" panose="020C0503030203020204" pitchFamily="34" charset="0"/>
                <a:ea typeface="+mn-ea"/>
              </a:endParaRPr>
            </a:p>
          </p:txBody>
        </p:sp>
        <p:sp>
          <p:nvSpPr>
            <p:cNvPr id="198" name="Text Box 819"/>
            <p:cNvSpPr txBox="1">
              <a:spLocks noChangeArrowheads="1"/>
            </p:cNvSpPr>
            <p:nvPr/>
          </p:nvSpPr>
          <p:spPr bwMode="auto">
            <a:xfrm>
              <a:off x="1232107" y="2830322"/>
              <a:ext cx="630355" cy="1804546"/>
            </a:xfrm>
            <a:prstGeom prst="rect">
              <a:avLst/>
            </a:prstGeom>
            <a:gradFill>
              <a:gsLst>
                <a:gs pos="0">
                  <a:srgbClr val="00B0F0"/>
                </a:gs>
                <a:gs pos="100000">
                  <a:srgbClr val="0070C0"/>
                </a:gs>
              </a:gsLst>
              <a:lin ang="5400000" scaled="1"/>
            </a:gradFill>
          </p:spPr>
          <p:txBody>
            <a:bodyPr vert="vert270" wrap="square" rtlCol="0" anchor="ctr" anchorCtr="0">
              <a:noAutofit/>
            </a:bodyPr>
            <a:lstStyle>
              <a:defPPr>
                <a:defRPr lang="zh-CN"/>
              </a:defPPr>
              <a:lvl1pPr algn="ctr" fontAlgn="auto">
                <a:spcBef>
                  <a:spcPts val="0"/>
                </a:spcBef>
                <a:spcAft>
                  <a:spcPts val="0"/>
                </a:spcAft>
                <a:defRPr sz="1800" b="1">
                  <a:solidFill>
                    <a:prstClr val="white"/>
                  </a:solidFill>
                  <a:latin typeface="Huawei Sans" panose="020C0503030203020204" pitchFamily="34" charset="0"/>
                  <a:ea typeface="微软雅黑"/>
                  <a:cs typeface="Huawei Sans" panose="020C0503030203020204" pitchFamily="34" charset="0"/>
                </a:defRPr>
              </a:lvl1pPr>
            </a:lstStyle>
            <a:p>
              <a:pPr fontAlgn="ctr"/>
              <a:r>
                <a:rPr lang="en-US" sz="1600" dirty="0">
                  <a:latin typeface="Huawei Sans" panose="020C0503030203020204" pitchFamily="34" charset="0"/>
                  <a:ea typeface="+mn-ea"/>
                </a:rPr>
                <a:t>Cabo </a:t>
              </a:r>
              <a:r>
                <a:rPr lang="en-US" sz="1600" dirty="0" err="1">
                  <a:latin typeface="Huawei Sans" panose="020C0503030203020204" pitchFamily="34" charset="0"/>
                  <a:ea typeface="+mn-ea"/>
                </a:rPr>
                <a:t>externo</a:t>
              </a:r>
              <a:endParaRPr lang="en-US" sz="1600" dirty="0">
                <a:latin typeface="Huawei Sans" panose="020C0503030203020204" pitchFamily="34" charset="0"/>
                <a:ea typeface="+mn-ea"/>
              </a:endParaRPr>
            </a:p>
          </p:txBody>
        </p:sp>
        <p:sp>
          <p:nvSpPr>
            <p:cNvPr id="199" name="Line 821"/>
            <p:cNvSpPr>
              <a:spLocks noChangeShapeType="1"/>
            </p:cNvSpPr>
            <p:nvPr/>
          </p:nvSpPr>
          <p:spPr bwMode="auto">
            <a:xfrm>
              <a:off x="2047739" y="4682368"/>
              <a:ext cx="9219729"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oAutofit/>
            </a:bodyPr>
            <a:lstStyle/>
            <a:p>
              <a:pPr fontAlgn="ctr"/>
              <a:endParaRPr lang="en-US" altLang="zh-CN" dirty="0">
                <a:latin typeface="Huawei Sans" panose="020C0503030203020204" pitchFamily="34" charset="0"/>
              </a:endParaRPr>
            </a:p>
          </p:txBody>
        </p:sp>
        <p:sp>
          <p:nvSpPr>
            <p:cNvPr id="200" name="Text Box 822"/>
            <p:cNvSpPr txBox="1">
              <a:spLocks noChangeArrowheads="1"/>
            </p:cNvSpPr>
            <p:nvPr/>
          </p:nvSpPr>
          <p:spPr bwMode="auto">
            <a:xfrm>
              <a:off x="8291744" y="3866553"/>
              <a:ext cx="2969908" cy="4484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78355" tIns="39177" rIns="78355" bIns="39177">
              <a:noAutofit/>
            </a:bodyPr>
            <a:lstStyle>
              <a:lvl1pPr defTabSz="784225">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defTabSz="784225">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defTabSz="784225">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defTabSz="784225">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defTabSz="784225">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defTabSz="784225"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defTabSz="784225"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defTabSz="784225"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defTabSz="784225"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algn="ctr" eaLnBrk="1" fontAlgn="ctr" hangingPunct="1">
                <a:spcBef>
                  <a:spcPct val="0"/>
                </a:spcBef>
                <a:buClr>
                  <a:srgbClr val="CC9900"/>
                </a:buClr>
                <a:buFont typeface="Wingdings" panose="05000000000000000000" pitchFamily="2" charset="2"/>
                <a:buNone/>
              </a:pPr>
              <a:r>
                <a:rPr lang="en-US" sz="1200" dirty="0" err="1">
                  <a:solidFill>
                    <a:schemeClr val="tx1"/>
                  </a:solidFill>
                  <a:latin typeface="Huawei Sans" panose="020C0503030203020204" pitchFamily="34" charset="0"/>
                  <a:ea typeface="+mn-ea"/>
                </a:rPr>
                <a:t>Soprado</a:t>
              </a:r>
              <a:endParaRPr lang="en-US" sz="1200" dirty="0">
                <a:solidFill>
                  <a:schemeClr val="tx1"/>
                </a:solidFill>
                <a:latin typeface="Huawei Sans" panose="020C0503030203020204" pitchFamily="34" charset="0"/>
                <a:ea typeface="+mn-ea"/>
              </a:endParaRPr>
            </a:p>
            <a:p>
              <a:pPr algn="ctr" eaLnBrk="1" fontAlgn="ctr" hangingPunct="1">
                <a:spcBef>
                  <a:spcPct val="0"/>
                </a:spcBef>
                <a:buClr>
                  <a:srgbClr val="CC9900"/>
                </a:buClr>
                <a:buFont typeface="Wingdings" panose="05000000000000000000" pitchFamily="2" charset="2"/>
                <a:buNone/>
              </a:pPr>
              <a:r>
                <a:rPr lang="en-US" sz="1200" dirty="0">
                  <a:solidFill>
                    <a:schemeClr val="tx1"/>
                  </a:solidFill>
                  <a:latin typeface="Huawei Sans" panose="020C0503030203020204" pitchFamily="34" charset="0"/>
                  <a:ea typeface="+mn-ea"/>
                </a:rPr>
                <a:t>(</a:t>
              </a:r>
              <a:r>
                <a:rPr lang="pt-BR" sz="1200" dirty="0">
                  <a:solidFill>
                    <a:schemeClr val="tx1"/>
                  </a:solidFill>
                  <a:latin typeface="Huawei Sans" panose="020C0503030203020204" pitchFamily="34" charset="0"/>
                  <a:ea typeface="+mn-ea"/>
                </a:rPr>
                <a:t>com um diâmetro pequeno e leve</a:t>
              </a:r>
              <a:r>
                <a:rPr lang="en-US" sz="1200" dirty="0">
                  <a:solidFill>
                    <a:schemeClr val="tx1"/>
                  </a:solidFill>
                  <a:latin typeface="Huawei Sans" panose="020C0503030203020204" pitchFamily="34" charset="0"/>
                  <a:ea typeface="+mn-ea"/>
                </a:rPr>
                <a:t>)</a:t>
              </a:r>
            </a:p>
          </p:txBody>
        </p:sp>
        <p:grpSp>
          <p:nvGrpSpPr>
            <p:cNvPr id="201" name="Group 823"/>
            <p:cNvGrpSpPr>
              <a:grpSpLocks/>
            </p:cNvGrpSpPr>
            <p:nvPr/>
          </p:nvGrpSpPr>
          <p:grpSpPr bwMode="auto">
            <a:xfrm>
              <a:off x="2321590" y="3194422"/>
              <a:ext cx="725677" cy="625097"/>
              <a:chOff x="525" y="2245"/>
              <a:chExt cx="604" cy="582"/>
            </a:xfrm>
          </p:grpSpPr>
          <p:sp>
            <p:nvSpPr>
              <p:cNvPr id="202" name="Oval 824"/>
              <p:cNvSpPr>
                <a:spLocks noChangeAspect="1" noChangeArrowheads="1"/>
              </p:cNvSpPr>
              <p:nvPr/>
            </p:nvSpPr>
            <p:spPr bwMode="auto">
              <a:xfrm>
                <a:off x="525" y="2245"/>
                <a:ext cx="604" cy="582"/>
              </a:xfrm>
              <a:prstGeom prst="ellipse">
                <a:avLst/>
              </a:prstGeom>
              <a:solidFill>
                <a:srgbClr val="808080"/>
              </a:solidFill>
              <a:ln w="9525">
                <a:solidFill>
                  <a:srgbClr val="000000"/>
                </a:solidFill>
                <a:round/>
                <a:headEnd/>
                <a:tailEnd/>
              </a:ln>
            </p:spPr>
            <p:txBody>
              <a:bodyPr wrap="square">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203" name="Oval 825"/>
              <p:cNvSpPr>
                <a:spLocks noChangeAspect="1" noChangeArrowheads="1"/>
              </p:cNvSpPr>
              <p:nvPr/>
            </p:nvSpPr>
            <p:spPr bwMode="auto">
              <a:xfrm>
                <a:off x="610" y="2329"/>
                <a:ext cx="437" cy="421"/>
              </a:xfrm>
              <a:prstGeom prst="ellipse">
                <a:avLst/>
              </a:prstGeom>
              <a:solidFill>
                <a:srgbClr val="008080"/>
              </a:solidFill>
              <a:ln w="9525">
                <a:solidFill>
                  <a:srgbClr val="000000"/>
                </a:solidFill>
                <a:round/>
                <a:headEnd/>
                <a:tailEnd/>
              </a:ln>
            </p:spPr>
            <p:txBody>
              <a:bodyPr wrap="square">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204" name="Oval 826"/>
              <p:cNvSpPr>
                <a:spLocks noChangeAspect="1" noChangeArrowheads="1"/>
              </p:cNvSpPr>
              <p:nvPr/>
            </p:nvSpPr>
            <p:spPr bwMode="auto">
              <a:xfrm>
                <a:off x="622" y="2342"/>
                <a:ext cx="412" cy="398"/>
              </a:xfrm>
              <a:prstGeom prst="ellipse">
                <a:avLst/>
              </a:prstGeom>
              <a:solidFill>
                <a:srgbClr val="FFFFFF"/>
              </a:solidFill>
              <a:ln w="9525">
                <a:solidFill>
                  <a:srgbClr val="000000"/>
                </a:solidFill>
                <a:round/>
                <a:headEnd/>
                <a:tailEnd/>
              </a:ln>
            </p:spPr>
            <p:txBody>
              <a:bodyPr wrap="square">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205" name="Oval 827"/>
              <p:cNvSpPr>
                <a:spLocks noChangeAspect="1" noChangeArrowheads="1"/>
              </p:cNvSpPr>
              <p:nvPr/>
            </p:nvSpPr>
            <p:spPr bwMode="auto">
              <a:xfrm>
                <a:off x="632" y="2352"/>
                <a:ext cx="390" cy="376"/>
              </a:xfrm>
              <a:prstGeom prst="ellipse">
                <a:avLst/>
              </a:prstGeom>
              <a:solidFill>
                <a:srgbClr val="808080"/>
              </a:solidFill>
              <a:ln w="9525">
                <a:solidFill>
                  <a:srgbClr val="000000"/>
                </a:solidFill>
                <a:round/>
                <a:headEnd/>
                <a:tailEnd/>
              </a:ln>
            </p:spPr>
            <p:txBody>
              <a:bodyPr wrap="square">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206" name="Oval 828"/>
              <p:cNvSpPr>
                <a:spLocks noChangeAspect="1" noChangeArrowheads="1"/>
              </p:cNvSpPr>
              <p:nvPr/>
            </p:nvSpPr>
            <p:spPr bwMode="auto">
              <a:xfrm>
                <a:off x="667" y="2387"/>
                <a:ext cx="309" cy="298"/>
              </a:xfrm>
              <a:prstGeom prst="ellipse">
                <a:avLst/>
              </a:prstGeom>
              <a:solidFill>
                <a:srgbClr val="3366FF"/>
              </a:solidFill>
              <a:ln w="9525">
                <a:solidFill>
                  <a:srgbClr val="000000"/>
                </a:solidFill>
                <a:round/>
                <a:headEnd/>
                <a:tailEnd/>
              </a:ln>
            </p:spPr>
            <p:txBody>
              <a:bodyPr wrap="square">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207" name="Oval 829"/>
              <p:cNvSpPr>
                <a:spLocks noChangeAspect="1" noChangeArrowheads="1"/>
              </p:cNvSpPr>
              <p:nvPr/>
            </p:nvSpPr>
            <p:spPr bwMode="auto">
              <a:xfrm rot="-6459573">
                <a:off x="686" y="2394"/>
                <a:ext cx="272" cy="282"/>
              </a:xfrm>
              <a:prstGeom prst="ellipse">
                <a:avLst/>
              </a:prstGeom>
              <a:solidFill>
                <a:srgbClr val="FFFF99"/>
              </a:solidFill>
              <a:ln w="9525">
                <a:solidFill>
                  <a:srgbClr val="000000"/>
                </a:solidFill>
                <a:round/>
                <a:headEnd/>
                <a:tailEnd/>
              </a:ln>
            </p:spPr>
            <p:txBody>
              <a:bodyPr wrap="square">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grpSp>
            <p:nvGrpSpPr>
              <p:cNvPr id="208" name="Group 830"/>
              <p:cNvGrpSpPr>
                <a:grpSpLocks/>
              </p:cNvGrpSpPr>
              <p:nvPr/>
            </p:nvGrpSpPr>
            <p:grpSpPr bwMode="auto">
              <a:xfrm rot="680045">
                <a:off x="692" y="2404"/>
                <a:ext cx="262" cy="260"/>
                <a:chOff x="6126" y="3675"/>
                <a:chExt cx="1218" cy="1256"/>
              </a:xfrm>
            </p:grpSpPr>
            <p:sp>
              <p:nvSpPr>
                <p:cNvPr id="209" name="Oval 831" descr="浅色下对角线"/>
                <p:cNvSpPr>
                  <a:spLocks noChangeAspect="1" noChangeArrowheads="1"/>
                </p:cNvSpPr>
                <p:nvPr/>
              </p:nvSpPr>
              <p:spPr bwMode="auto">
                <a:xfrm rot="-1901642">
                  <a:off x="6524" y="4098"/>
                  <a:ext cx="416" cy="411"/>
                </a:xfrm>
                <a:prstGeom prst="ellipse">
                  <a:avLst/>
                </a:prstGeom>
                <a:pattFill prst="ltDnDiag">
                  <a:fgClr>
                    <a:srgbClr val="000000"/>
                  </a:fgClr>
                  <a:bgClr>
                    <a:srgbClr val="FFFFFF"/>
                  </a:bgClr>
                </a:pattFill>
                <a:ln w="9525">
                  <a:solidFill>
                    <a:srgbClr val="000000"/>
                  </a:solidFill>
                  <a:round/>
                  <a:headEnd/>
                  <a:tailEnd/>
                </a:ln>
              </p:spPr>
              <p:txBody>
                <a:bodyPr wrap="square">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grpSp>
              <p:nvGrpSpPr>
                <p:cNvPr id="210" name="Group 832"/>
                <p:cNvGrpSpPr>
                  <a:grpSpLocks noChangeAspect="1"/>
                </p:cNvGrpSpPr>
                <p:nvPr/>
              </p:nvGrpSpPr>
              <p:grpSpPr bwMode="auto">
                <a:xfrm rot="-1901642">
                  <a:off x="6464" y="3675"/>
                  <a:ext cx="410" cy="405"/>
                  <a:chOff x="3132" y="3081"/>
                  <a:chExt cx="577" cy="577"/>
                </a:xfrm>
              </p:grpSpPr>
              <p:sp>
                <p:nvSpPr>
                  <p:cNvPr id="261" name="Oval 833"/>
                  <p:cNvSpPr>
                    <a:spLocks noChangeAspect="1" noChangeArrowheads="1"/>
                  </p:cNvSpPr>
                  <p:nvPr/>
                </p:nvSpPr>
                <p:spPr bwMode="auto">
                  <a:xfrm>
                    <a:off x="3132" y="3081"/>
                    <a:ext cx="577" cy="577"/>
                  </a:xfrm>
                  <a:prstGeom prst="ellipse">
                    <a:avLst/>
                  </a:prstGeom>
                  <a:solidFill>
                    <a:srgbClr val="FF0000"/>
                  </a:solidFill>
                  <a:ln w="9525">
                    <a:solidFill>
                      <a:srgbClr val="000000"/>
                    </a:solidFill>
                    <a:round/>
                    <a:headEnd/>
                    <a:tailEnd/>
                  </a:ln>
                </p:spPr>
                <p:txBody>
                  <a:bodyPr wrap="square">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262" name="Oval 834"/>
                  <p:cNvSpPr>
                    <a:spLocks noChangeAspect="1" noChangeArrowheads="1"/>
                  </p:cNvSpPr>
                  <p:nvPr/>
                </p:nvSpPr>
                <p:spPr bwMode="auto">
                  <a:xfrm>
                    <a:off x="3242" y="3189"/>
                    <a:ext cx="362" cy="363"/>
                  </a:xfrm>
                  <a:prstGeom prst="ellipse">
                    <a:avLst/>
                  </a:prstGeom>
                  <a:solidFill>
                    <a:srgbClr val="FFFF99"/>
                  </a:solidFill>
                  <a:ln w="9525">
                    <a:solidFill>
                      <a:srgbClr val="000000"/>
                    </a:solidFill>
                    <a:round/>
                    <a:headEnd/>
                    <a:tailEnd/>
                  </a:ln>
                </p:spPr>
                <p:txBody>
                  <a:bodyPr wrap="square">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grpSp>
                <p:nvGrpSpPr>
                  <p:cNvPr id="263" name="Group 835"/>
                  <p:cNvGrpSpPr>
                    <a:grpSpLocks noChangeAspect="1"/>
                  </p:cNvGrpSpPr>
                  <p:nvPr/>
                </p:nvGrpSpPr>
                <p:grpSpPr bwMode="auto">
                  <a:xfrm>
                    <a:off x="3290" y="3255"/>
                    <a:ext cx="241" cy="247"/>
                    <a:chOff x="2309" y="3927"/>
                    <a:chExt cx="241" cy="247"/>
                  </a:xfrm>
                </p:grpSpPr>
                <p:sp>
                  <p:nvSpPr>
                    <p:cNvPr id="264" name="Oval 836"/>
                    <p:cNvSpPr>
                      <a:spLocks noChangeAspect="1" noChangeArrowheads="1"/>
                    </p:cNvSpPr>
                    <p:nvPr/>
                  </p:nvSpPr>
                  <p:spPr bwMode="auto">
                    <a:xfrm>
                      <a:off x="2402" y="3927"/>
                      <a:ext cx="51" cy="52"/>
                    </a:xfrm>
                    <a:prstGeom prst="ellipse">
                      <a:avLst/>
                    </a:prstGeom>
                    <a:solidFill>
                      <a:srgbClr val="FF6600"/>
                    </a:solidFill>
                    <a:ln w="9525">
                      <a:solidFill>
                        <a:srgbClr val="000000"/>
                      </a:solidFill>
                      <a:round/>
                      <a:headEnd/>
                      <a:tailEnd/>
                    </a:ln>
                  </p:spPr>
                  <p:txBody>
                    <a:bodyPr wrap="square">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265" name="Oval 837"/>
                    <p:cNvSpPr>
                      <a:spLocks noChangeAspect="1" noChangeArrowheads="1"/>
                    </p:cNvSpPr>
                    <p:nvPr/>
                  </p:nvSpPr>
                  <p:spPr bwMode="auto">
                    <a:xfrm>
                      <a:off x="2309" y="4035"/>
                      <a:ext cx="51" cy="51"/>
                    </a:xfrm>
                    <a:prstGeom prst="ellipse">
                      <a:avLst/>
                    </a:prstGeom>
                    <a:solidFill>
                      <a:srgbClr val="0000FF"/>
                    </a:solidFill>
                    <a:ln w="9525">
                      <a:solidFill>
                        <a:srgbClr val="000000"/>
                      </a:solidFill>
                      <a:round/>
                      <a:headEnd/>
                      <a:tailEnd/>
                    </a:ln>
                  </p:spPr>
                  <p:txBody>
                    <a:bodyPr wrap="square">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266" name="Oval 838"/>
                    <p:cNvSpPr>
                      <a:spLocks noChangeAspect="1" noChangeArrowheads="1"/>
                    </p:cNvSpPr>
                    <p:nvPr/>
                  </p:nvSpPr>
                  <p:spPr bwMode="auto">
                    <a:xfrm>
                      <a:off x="2496" y="3969"/>
                      <a:ext cx="51" cy="51"/>
                    </a:xfrm>
                    <a:prstGeom prst="ellipse">
                      <a:avLst/>
                    </a:prstGeom>
                    <a:solidFill>
                      <a:srgbClr val="800000"/>
                    </a:solidFill>
                    <a:ln w="9525">
                      <a:solidFill>
                        <a:srgbClr val="000000"/>
                      </a:solidFill>
                      <a:round/>
                      <a:headEnd/>
                      <a:tailEnd/>
                    </a:ln>
                  </p:spPr>
                  <p:txBody>
                    <a:bodyPr wrap="square">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267" name="Oval 839"/>
                    <p:cNvSpPr>
                      <a:spLocks noChangeAspect="1" noChangeArrowheads="1"/>
                    </p:cNvSpPr>
                    <p:nvPr/>
                  </p:nvSpPr>
                  <p:spPr bwMode="auto">
                    <a:xfrm>
                      <a:off x="2407" y="4014"/>
                      <a:ext cx="51" cy="51"/>
                    </a:xfrm>
                    <a:prstGeom prst="ellipse">
                      <a:avLst/>
                    </a:prstGeom>
                    <a:solidFill>
                      <a:srgbClr val="008000"/>
                    </a:solidFill>
                    <a:ln w="9525">
                      <a:solidFill>
                        <a:srgbClr val="000000"/>
                      </a:solidFill>
                      <a:round/>
                      <a:headEnd/>
                      <a:tailEnd/>
                    </a:ln>
                  </p:spPr>
                  <p:txBody>
                    <a:bodyPr wrap="square">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268" name="Oval 840"/>
                    <p:cNvSpPr>
                      <a:spLocks noChangeAspect="1" noChangeArrowheads="1"/>
                    </p:cNvSpPr>
                    <p:nvPr/>
                  </p:nvSpPr>
                  <p:spPr bwMode="auto">
                    <a:xfrm>
                      <a:off x="2392" y="4122"/>
                      <a:ext cx="51" cy="52"/>
                    </a:xfrm>
                    <a:prstGeom prst="ellipse">
                      <a:avLst/>
                    </a:prstGeom>
                    <a:solidFill>
                      <a:srgbClr val="969696"/>
                    </a:solidFill>
                    <a:ln w="9525">
                      <a:solidFill>
                        <a:srgbClr val="000000"/>
                      </a:solidFill>
                      <a:round/>
                      <a:headEnd/>
                      <a:tailEnd/>
                    </a:ln>
                  </p:spPr>
                  <p:txBody>
                    <a:bodyPr wrap="square">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269" name="Oval 841"/>
                    <p:cNvSpPr>
                      <a:spLocks noChangeAspect="1" noChangeArrowheads="1"/>
                    </p:cNvSpPr>
                    <p:nvPr/>
                  </p:nvSpPr>
                  <p:spPr bwMode="auto">
                    <a:xfrm>
                      <a:off x="2499" y="4104"/>
                      <a:ext cx="51" cy="51"/>
                    </a:xfrm>
                    <a:prstGeom prst="ellipse">
                      <a:avLst/>
                    </a:prstGeom>
                    <a:solidFill>
                      <a:srgbClr val="FF0000"/>
                    </a:solidFill>
                    <a:ln w="9525">
                      <a:solidFill>
                        <a:srgbClr val="000000"/>
                      </a:solidFill>
                      <a:round/>
                      <a:headEnd/>
                      <a:tailEnd/>
                    </a:ln>
                  </p:spPr>
                  <p:txBody>
                    <a:bodyPr wrap="square">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grpSp>
            </p:grpSp>
            <p:grpSp>
              <p:nvGrpSpPr>
                <p:cNvPr id="211" name="Group 842"/>
                <p:cNvGrpSpPr>
                  <a:grpSpLocks/>
                </p:cNvGrpSpPr>
                <p:nvPr/>
              </p:nvGrpSpPr>
              <p:grpSpPr bwMode="auto">
                <a:xfrm>
                  <a:off x="6933" y="4260"/>
                  <a:ext cx="411" cy="404"/>
                  <a:chOff x="7613" y="6117"/>
                  <a:chExt cx="411" cy="404"/>
                </a:xfrm>
              </p:grpSpPr>
              <p:sp>
                <p:nvSpPr>
                  <p:cNvPr id="252" name="Oval 843"/>
                  <p:cNvSpPr>
                    <a:spLocks noChangeAspect="1" noChangeArrowheads="1"/>
                  </p:cNvSpPr>
                  <p:nvPr/>
                </p:nvSpPr>
                <p:spPr bwMode="auto">
                  <a:xfrm rot="-1901642">
                    <a:off x="7613" y="6117"/>
                    <a:ext cx="411" cy="404"/>
                  </a:xfrm>
                  <a:prstGeom prst="ellipse">
                    <a:avLst/>
                  </a:prstGeom>
                  <a:solidFill>
                    <a:srgbClr val="C0C0C0"/>
                  </a:solidFill>
                  <a:ln w="9525">
                    <a:solidFill>
                      <a:srgbClr val="000000"/>
                    </a:solidFill>
                    <a:round/>
                    <a:headEnd/>
                    <a:tailEnd/>
                  </a:ln>
                </p:spPr>
                <p:txBody>
                  <a:bodyPr wrap="square">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253" name="Oval 844"/>
                  <p:cNvSpPr>
                    <a:spLocks noChangeAspect="1" noChangeArrowheads="1"/>
                  </p:cNvSpPr>
                  <p:nvPr/>
                </p:nvSpPr>
                <p:spPr bwMode="auto">
                  <a:xfrm rot="-1901642">
                    <a:off x="7691" y="6191"/>
                    <a:ext cx="257" cy="254"/>
                  </a:xfrm>
                  <a:prstGeom prst="ellipse">
                    <a:avLst/>
                  </a:prstGeom>
                  <a:solidFill>
                    <a:srgbClr val="FFFF99"/>
                  </a:solidFill>
                  <a:ln w="9525">
                    <a:solidFill>
                      <a:srgbClr val="000000"/>
                    </a:solidFill>
                    <a:round/>
                    <a:headEnd/>
                    <a:tailEnd/>
                  </a:ln>
                </p:spPr>
                <p:txBody>
                  <a:bodyPr wrap="square">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grpSp>
                <p:nvGrpSpPr>
                  <p:cNvPr id="254" name="Group 845"/>
                  <p:cNvGrpSpPr>
                    <a:grpSpLocks noChangeAspect="1"/>
                  </p:cNvGrpSpPr>
                  <p:nvPr/>
                </p:nvGrpSpPr>
                <p:grpSpPr bwMode="auto">
                  <a:xfrm rot="-1901642">
                    <a:off x="7744" y="6238"/>
                    <a:ext cx="171" cy="173"/>
                    <a:chOff x="2309" y="3927"/>
                    <a:chExt cx="241" cy="247"/>
                  </a:xfrm>
                </p:grpSpPr>
                <p:sp>
                  <p:nvSpPr>
                    <p:cNvPr id="255" name="Oval 846"/>
                    <p:cNvSpPr>
                      <a:spLocks noChangeAspect="1" noChangeArrowheads="1"/>
                    </p:cNvSpPr>
                    <p:nvPr/>
                  </p:nvSpPr>
                  <p:spPr bwMode="auto">
                    <a:xfrm>
                      <a:off x="2402" y="3927"/>
                      <a:ext cx="51" cy="52"/>
                    </a:xfrm>
                    <a:prstGeom prst="ellipse">
                      <a:avLst/>
                    </a:prstGeom>
                    <a:solidFill>
                      <a:srgbClr val="FF6600"/>
                    </a:solidFill>
                    <a:ln w="9525">
                      <a:solidFill>
                        <a:srgbClr val="000000"/>
                      </a:solidFill>
                      <a:round/>
                      <a:headEnd/>
                      <a:tailEnd/>
                    </a:ln>
                  </p:spPr>
                  <p:txBody>
                    <a:bodyPr wrap="square">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256" name="Oval 847"/>
                    <p:cNvSpPr>
                      <a:spLocks noChangeAspect="1" noChangeArrowheads="1"/>
                    </p:cNvSpPr>
                    <p:nvPr/>
                  </p:nvSpPr>
                  <p:spPr bwMode="auto">
                    <a:xfrm>
                      <a:off x="2309" y="4035"/>
                      <a:ext cx="51" cy="51"/>
                    </a:xfrm>
                    <a:prstGeom prst="ellipse">
                      <a:avLst/>
                    </a:prstGeom>
                    <a:solidFill>
                      <a:srgbClr val="0000FF"/>
                    </a:solidFill>
                    <a:ln w="9525">
                      <a:solidFill>
                        <a:srgbClr val="000000"/>
                      </a:solidFill>
                      <a:round/>
                      <a:headEnd/>
                      <a:tailEnd/>
                    </a:ln>
                  </p:spPr>
                  <p:txBody>
                    <a:bodyPr wrap="square">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257" name="Oval 848"/>
                    <p:cNvSpPr>
                      <a:spLocks noChangeAspect="1" noChangeArrowheads="1"/>
                    </p:cNvSpPr>
                    <p:nvPr/>
                  </p:nvSpPr>
                  <p:spPr bwMode="auto">
                    <a:xfrm>
                      <a:off x="2496" y="3969"/>
                      <a:ext cx="51" cy="51"/>
                    </a:xfrm>
                    <a:prstGeom prst="ellipse">
                      <a:avLst/>
                    </a:prstGeom>
                    <a:solidFill>
                      <a:srgbClr val="800000"/>
                    </a:solidFill>
                    <a:ln w="9525">
                      <a:solidFill>
                        <a:srgbClr val="000000"/>
                      </a:solidFill>
                      <a:round/>
                      <a:headEnd/>
                      <a:tailEnd/>
                    </a:ln>
                  </p:spPr>
                  <p:txBody>
                    <a:bodyPr wrap="square">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258" name="Oval 849"/>
                    <p:cNvSpPr>
                      <a:spLocks noChangeAspect="1" noChangeArrowheads="1"/>
                    </p:cNvSpPr>
                    <p:nvPr/>
                  </p:nvSpPr>
                  <p:spPr bwMode="auto">
                    <a:xfrm>
                      <a:off x="2407" y="4014"/>
                      <a:ext cx="51" cy="51"/>
                    </a:xfrm>
                    <a:prstGeom prst="ellipse">
                      <a:avLst/>
                    </a:prstGeom>
                    <a:solidFill>
                      <a:srgbClr val="008000"/>
                    </a:solidFill>
                    <a:ln w="9525">
                      <a:solidFill>
                        <a:srgbClr val="000000"/>
                      </a:solidFill>
                      <a:round/>
                      <a:headEnd/>
                      <a:tailEnd/>
                    </a:ln>
                  </p:spPr>
                  <p:txBody>
                    <a:bodyPr wrap="square">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259" name="Oval 850"/>
                    <p:cNvSpPr>
                      <a:spLocks noChangeAspect="1" noChangeArrowheads="1"/>
                    </p:cNvSpPr>
                    <p:nvPr/>
                  </p:nvSpPr>
                  <p:spPr bwMode="auto">
                    <a:xfrm>
                      <a:off x="2392" y="4122"/>
                      <a:ext cx="51" cy="52"/>
                    </a:xfrm>
                    <a:prstGeom prst="ellipse">
                      <a:avLst/>
                    </a:prstGeom>
                    <a:solidFill>
                      <a:srgbClr val="969696"/>
                    </a:solidFill>
                    <a:ln w="9525">
                      <a:solidFill>
                        <a:srgbClr val="000000"/>
                      </a:solidFill>
                      <a:round/>
                      <a:headEnd/>
                      <a:tailEnd/>
                    </a:ln>
                  </p:spPr>
                  <p:txBody>
                    <a:bodyPr wrap="square">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260" name="Oval 851"/>
                    <p:cNvSpPr>
                      <a:spLocks noChangeAspect="1" noChangeArrowheads="1"/>
                    </p:cNvSpPr>
                    <p:nvPr/>
                  </p:nvSpPr>
                  <p:spPr bwMode="auto">
                    <a:xfrm>
                      <a:off x="2499" y="4104"/>
                      <a:ext cx="51" cy="51"/>
                    </a:xfrm>
                    <a:prstGeom prst="ellipse">
                      <a:avLst/>
                    </a:prstGeom>
                    <a:solidFill>
                      <a:srgbClr val="FF0000"/>
                    </a:solidFill>
                    <a:ln w="9525">
                      <a:solidFill>
                        <a:srgbClr val="000000"/>
                      </a:solidFill>
                      <a:round/>
                      <a:headEnd/>
                      <a:tailEnd/>
                    </a:ln>
                  </p:spPr>
                  <p:txBody>
                    <a:bodyPr wrap="square">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grpSp>
            </p:grpSp>
            <p:grpSp>
              <p:nvGrpSpPr>
                <p:cNvPr id="212" name="Group 852"/>
                <p:cNvGrpSpPr>
                  <a:grpSpLocks noChangeAspect="1"/>
                </p:cNvGrpSpPr>
                <p:nvPr/>
              </p:nvGrpSpPr>
              <p:grpSpPr bwMode="auto">
                <a:xfrm rot="-1901642">
                  <a:off x="6860" y="3837"/>
                  <a:ext cx="411" cy="404"/>
                  <a:chOff x="4907" y="2830"/>
                  <a:chExt cx="519" cy="520"/>
                </a:xfrm>
              </p:grpSpPr>
              <p:sp>
                <p:nvSpPr>
                  <p:cNvPr id="243" name="Oval 853"/>
                  <p:cNvSpPr>
                    <a:spLocks noChangeAspect="1" noChangeArrowheads="1"/>
                  </p:cNvSpPr>
                  <p:nvPr/>
                </p:nvSpPr>
                <p:spPr bwMode="auto">
                  <a:xfrm>
                    <a:off x="4907" y="2830"/>
                    <a:ext cx="519" cy="520"/>
                  </a:xfrm>
                  <a:prstGeom prst="ellipse">
                    <a:avLst/>
                  </a:prstGeom>
                  <a:solidFill>
                    <a:srgbClr val="008000"/>
                  </a:solidFill>
                  <a:ln w="9525">
                    <a:solidFill>
                      <a:srgbClr val="000000"/>
                    </a:solidFill>
                    <a:round/>
                    <a:headEnd/>
                    <a:tailEnd/>
                  </a:ln>
                </p:spPr>
                <p:txBody>
                  <a:bodyPr wrap="square">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244" name="Oval 854"/>
                  <p:cNvSpPr>
                    <a:spLocks noChangeAspect="1" noChangeArrowheads="1"/>
                  </p:cNvSpPr>
                  <p:nvPr/>
                </p:nvSpPr>
                <p:spPr bwMode="auto">
                  <a:xfrm>
                    <a:off x="5006" y="2927"/>
                    <a:ext cx="326" cy="327"/>
                  </a:xfrm>
                  <a:prstGeom prst="ellipse">
                    <a:avLst/>
                  </a:prstGeom>
                  <a:solidFill>
                    <a:srgbClr val="FFFF99"/>
                  </a:solidFill>
                  <a:ln w="9525">
                    <a:solidFill>
                      <a:srgbClr val="000000"/>
                    </a:solidFill>
                    <a:round/>
                    <a:headEnd/>
                    <a:tailEnd/>
                  </a:ln>
                </p:spPr>
                <p:txBody>
                  <a:bodyPr wrap="square">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grpSp>
                <p:nvGrpSpPr>
                  <p:cNvPr id="245" name="Group 855"/>
                  <p:cNvGrpSpPr>
                    <a:grpSpLocks noChangeAspect="1"/>
                  </p:cNvGrpSpPr>
                  <p:nvPr/>
                </p:nvGrpSpPr>
                <p:grpSpPr bwMode="auto">
                  <a:xfrm>
                    <a:off x="5049" y="2987"/>
                    <a:ext cx="217" cy="222"/>
                    <a:chOff x="2309" y="3927"/>
                    <a:chExt cx="241" cy="247"/>
                  </a:xfrm>
                </p:grpSpPr>
                <p:sp>
                  <p:nvSpPr>
                    <p:cNvPr id="246" name="Oval 856"/>
                    <p:cNvSpPr>
                      <a:spLocks noChangeAspect="1" noChangeArrowheads="1"/>
                    </p:cNvSpPr>
                    <p:nvPr/>
                  </p:nvSpPr>
                  <p:spPr bwMode="auto">
                    <a:xfrm>
                      <a:off x="2402" y="3927"/>
                      <a:ext cx="51" cy="52"/>
                    </a:xfrm>
                    <a:prstGeom prst="ellipse">
                      <a:avLst/>
                    </a:prstGeom>
                    <a:solidFill>
                      <a:srgbClr val="FF6600"/>
                    </a:solidFill>
                    <a:ln w="9525">
                      <a:solidFill>
                        <a:srgbClr val="000000"/>
                      </a:solidFill>
                      <a:round/>
                      <a:headEnd/>
                      <a:tailEnd/>
                    </a:ln>
                  </p:spPr>
                  <p:txBody>
                    <a:bodyPr wrap="square">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247" name="Oval 857"/>
                    <p:cNvSpPr>
                      <a:spLocks noChangeAspect="1" noChangeArrowheads="1"/>
                    </p:cNvSpPr>
                    <p:nvPr/>
                  </p:nvSpPr>
                  <p:spPr bwMode="auto">
                    <a:xfrm>
                      <a:off x="2309" y="4035"/>
                      <a:ext cx="51" cy="51"/>
                    </a:xfrm>
                    <a:prstGeom prst="ellipse">
                      <a:avLst/>
                    </a:prstGeom>
                    <a:solidFill>
                      <a:srgbClr val="0000FF"/>
                    </a:solidFill>
                    <a:ln w="9525">
                      <a:solidFill>
                        <a:srgbClr val="000000"/>
                      </a:solidFill>
                      <a:round/>
                      <a:headEnd/>
                      <a:tailEnd/>
                    </a:ln>
                  </p:spPr>
                  <p:txBody>
                    <a:bodyPr wrap="square">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248" name="Oval 858"/>
                    <p:cNvSpPr>
                      <a:spLocks noChangeAspect="1" noChangeArrowheads="1"/>
                    </p:cNvSpPr>
                    <p:nvPr/>
                  </p:nvSpPr>
                  <p:spPr bwMode="auto">
                    <a:xfrm>
                      <a:off x="2496" y="3969"/>
                      <a:ext cx="51" cy="51"/>
                    </a:xfrm>
                    <a:prstGeom prst="ellipse">
                      <a:avLst/>
                    </a:prstGeom>
                    <a:solidFill>
                      <a:srgbClr val="800000"/>
                    </a:solidFill>
                    <a:ln w="9525">
                      <a:solidFill>
                        <a:srgbClr val="000000"/>
                      </a:solidFill>
                      <a:round/>
                      <a:headEnd/>
                      <a:tailEnd/>
                    </a:ln>
                  </p:spPr>
                  <p:txBody>
                    <a:bodyPr wrap="square">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249" name="Oval 859"/>
                    <p:cNvSpPr>
                      <a:spLocks noChangeAspect="1" noChangeArrowheads="1"/>
                    </p:cNvSpPr>
                    <p:nvPr/>
                  </p:nvSpPr>
                  <p:spPr bwMode="auto">
                    <a:xfrm>
                      <a:off x="2407" y="4014"/>
                      <a:ext cx="51" cy="51"/>
                    </a:xfrm>
                    <a:prstGeom prst="ellipse">
                      <a:avLst/>
                    </a:prstGeom>
                    <a:solidFill>
                      <a:srgbClr val="008000"/>
                    </a:solidFill>
                    <a:ln w="9525">
                      <a:solidFill>
                        <a:srgbClr val="000000"/>
                      </a:solidFill>
                      <a:round/>
                      <a:headEnd/>
                      <a:tailEnd/>
                    </a:ln>
                  </p:spPr>
                  <p:txBody>
                    <a:bodyPr wrap="square">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250" name="Oval 860"/>
                    <p:cNvSpPr>
                      <a:spLocks noChangeAspect="1" noChangeArrowheads="1"/>
                    </p:cNvSpPr>
                    <p:nvPr/>
                  </p:nvSpPr>
                  <p:spPr bwMode="auto">
                    <a:xfrm>
                      <a:off x="2392" y="4122"/>
                      <a:ext cx="51" cy="52"/>
                    </a:xfrm>
                    <a:prstGeom prst="ellipse">
                      <a:avLst/>
                    </a:prstGeom>
                    <a:solidFill>
                      <a:srgbClr val="969696"/>
                    </a:solidFill>
                    <a:ln w="9525">
                      <a:solidFill>
                        <a:srgbClr val="000000"/>
                      </a:solidFill>
                      <a:round/>
                      <a:headEnd/>
                      <a:tailEnd/>
                    </a:ln>
                  </p:spPr>
                  <p:txBody>
                    <a:bodyPr wrap="square">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251" name="Oval 861"/>
                    <p:cNvSpPr>
                      <a:spLocks noChangeAspect="1" noChangeArrowheads="1"/>
                    </p:cNvSpPr>
                    <p:nvPr/>
                  </p:nvSpPr>
                  <p:spPr bwMode="auto">
                    <a:xfrm>
                      <a:off x="2499" y="4104"/>
                      <a:ext cx="51" cy="51"/>
                    </a:xfrm>
                    <a:prstGeom prst="ellipse">
                      <a:avLst/>
                    </a:prstGeom>
                    <a:solidFill>
                      <a:srgbClr val="FF0000"/>
                    </a:solidFill>
                    <a:ln w="9525">
                      <a:solidFill>
                        <a:srgbClr val="000000"/>
                      </a:solidFill>
                      <a:round/>
                      <a:headEnd/>
                      <a:tailEnd/>
                    </a:ln>
                  </p:spPr>
                  <p:txBody>
                    <a:bodyPr wrap="square">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grpSp>
            </p:grpSp>
            <p:grpSp>
              <p:nvGrpSpPr>
                <p:cNvPr id="213" name="Group 862"/>
                <p:cNvGrpSpPr>
                  <a:grpSpLocks/>
                </p:cNvGrpSpPr>
                <p:nvPr/>
              </p:nvGrpSpPr>
              <p:grpSpPr bwMode="auto">
                <a:xfrm>
                  <a:off x="6126" y="3957"/>
                  <a:ext cx="411" cy="404"/>
                  <a:chOff x="7613" y="6117"/>
                  <a:chExt cx="411" cy="404"/>
                </a:xfrm>
              </p:grpSpPr>
              <p:sp>
                <p:nvSpPr>
                  <p:cNvPr id="234" name="Oval 863"/>
                  <p:cNvSpPr>
                    <a:spLocks noChangeAspect="1" noChangeArrowheads="1"/>
                  </p:cNvSpPr>
                  <p:nvPr/>
                </p:nvSpPr>
                <p:spPr bwMode="auto">
                  <a:xfrm rot="-1901642">
                    <a:off x="7613" y="6117"/>
                    <a:ext cx="411" cy="404"/>
                  </a:xfrm>
                  <a:prstGeom prst="ellipse">
                    <a:avLst/>
                  </a:prstGeom>
                  <a:solidFill>
                    <a:srgbClr val="C0C0C0"/>
                  </a:solidFill>
                  <a:ln w="9525">
                    <a:solidFill>
                      <a:srgbClr val="000000"/>
                    </a:solidFill>
                    <a:round/>
                    <a:headEnd/>
                    <a:tailEnd/>
                  </a:ln>
                </p:spPr>
                <p:txBody>
                  <a:bodyPr wrap="square">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235" name="Oval 864"/>
                  <p:cNvSpPr>
                    <a:spLocks noChangeAspect="1" noChangeArrowheads="1"/>
                  </p:cNvSpPr>
                  <p:nvPr/>
                </p:nvSpPr>
                <p:spPr bwMode="auto">
                  <a:xfrm rot="-1901642">
                    <a:off x="7691" y="6191"/>
                    <a:ext cx="257" cy="254"/>
                  </a:xfrm>
                  <a:prstGeom prst="ellipse">
                    <a:avLst/>
                  </a:prstGeom>
                  <a:solidFill>
                    <a:srgbClr val="FFFF99"/>
                  </a:solidFill>
                  <a:ln w="9525">
                    <a:solidFill>
                      <a:srgbClr val="000000"/>
                    </a:solidFill>
                    <a:round/>
                    <a:headEnd/>
                    <a:tailEnd/>
                  </a:ln>
                </p:spPr>
                <p:txBody>
                  <a:bodyPr wrap="square">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grpSp>
                <p:nvGrpSpPr>
                  <p:cNvPr id="236" name="Group 865"/>
                  <p:cNvGrpSpPr>
                    <a:grpSpLocks noChangeAspect="1"/>
                  </p:cNvGrpSpPr>
                  <p:nvPr/>
                </p:nvGrpSpPr>
                <p:grpSpPr bwMode="auto">
                  <a:xfrm rot="-1901642">
                    <a:off x="7744" y="6238"/>
                    <a:ext cx="171" cy="173"/>
                    <a:chOff x="2309" y="3927"/>
                    <a:chExt cx="241" cy="247"/>
                  </a:xfrm>
                </p:grpSpPr>
                <p:sp>
                  <p:nvSpPr>
                    <p:cNvPr id="237" name="Oval 866"/>
                    <p:cNvSpPr>
                      <a:spLocks noChangeAspect="1" noChangeArrowheads="1"/>
                    </p:cNvSpPr>
                    <p:nvPr/>
                  </p:nvSpPr>
                  <p:spPr bwMode="auto">
                    <a:xfrm>
                      <a:off x="2402" y="3927"/>
                      <a:ext cx="51" cy="52"/>
                    </a:xfrm>
                    <a:prstGeom prst="ellipse">
                      <a:avLst/>
                    </a:prstGeom>
                    <a:solidFill>
                      <a:srgbClr val="FF6600"/>
                    </a:solidFill>
                    <a:ln w="9525">
                      <a:solidFill>
                        <a:srgbClr val="000000"/>
                      </a:solidFill>
                      <a:round/>
                      <a:headEnd/>
                      <a:tailEnd/>
                    </a:ln>
                  </p:spPr>
                  <p:txBody>
                    <a:bodyPr wrap="square">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238" name="Oval 867"/>
                    <p:cNvSpPr>
                      <a:spLocks noChangeAspect="1" noChangeArrowheads="1"/>
                    </p:cNvSpPr>
                    <p:nvPr/>
                  </p:nvSpPr>
                  <p:spPr bwMode="auto">
                    <a:xfrm>
                      <a:off x="2309" y="4035"/>
                      <a:ext cx="51" cy="51"/>
                    </a:xfrm>
                    <a:prstGeom prst="ellipse">
                      <a:avLst/>
                    </a:prstGeom>
                    <a:solidFill>
                      <a:srgbClr val="0000FF"/>
                    </a:solidFill>
                    <a:ln w="9525">
                      <a:solidFill>
                        <a:srgbClr val="000000"/>
                      </a:solidFill>
                      <a:round/>
                      <a:headEnd/>
                      <a:tailEnd/>
                    </a:ln>
                  </p:spPr>
                  <p:txBody>
                    <a:bodyPr wrap="square">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239" name="Oval 868"/>
                    <p:cNvSpPr>
                      <a:spLocks noChangeAspect="1" noChangeArrowheads="1"/>
                    </p:cNvSpPr>
                    <p:nvPr/>
                  </p:nvSpPr>
                  <p:spPr bwMode="auto">
                    <a:xfrm>
                      <a:off x="2496" y="3969"/>
                      <a:ext cx="51" cy="51"/>
                    </a:xfrm>
                    <a:prstGeom prst="ellipse">
                      <a:avLst/>
                    </a:prstGeom>
                    <a:solidFill>
                      <a:srgbClr val="800000"/>
                    </a:solidFill>
                    <a:ln w="9525">
                      <a:solidFill>
                        <a:srgbClr val="000000"/>
                      </a:solidFill>
                      <a:round/>
                      <a:headEnd/>
                      <a:tailEnd/>
                    </a:ln>
                  </p:spPr>
                  <p:txBody>
                    <a:bodyPr wrap="square">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240" name="Oval 869"/>
                    <p:cNvSpPr>
                      <a:spLocks noChangeAspect="1" noChangeArrowheads="1"/>
                    </p:cNvSpPr>
                    <p:nvPr/>
                  </p:nvSpPr>
                  <p:spPr bwMode="auto">
                    <a:xfrm>
                      <a:off x="2407" y="4014"/>
                      <a:ext cx="51" cy="51"/>
                    </a:xfrm>
                    <a:prstGeom prst="ellipse">
                      <a:avLst/>
                    </a:prstGeom>
                    <a:solidFill>
                      <a:srgbClr val="008000"/>
                    </a:solidFill>
                    <a:ln w="9525">
                      <a:solidFill>
                        <a:srgbClr val="000000"/>
                      </a:solidFill>
                      <a:round/>
                      <a:headEnd/>
                      <a:tailEnd/>
                    </a:ln>
                  </p:spPr>
                  <p:txBody>
                    <a:bodyPr wrap="square">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241" name="Oval 870"/>
                    <p:cNvSpPr>
                      <a:spLocks noChangeAspect="1" noChangeArrowheads="1"/>
                    </p:cNvSpPr>
                    <p:nvPr/>
                  </p:nvSpPr>
                  <p:spPr bwMode="auto">
                    <a:xfrm>
                      <a:off x="2392" y="4122"/>
                      <a:ext cx="51" cy="52"/>
                    </a:xfrm>
                    <a:prstGeom prst="ellipse">
                      <a:avLst/>
                    </a:prstGeom>
                    <a:solidFill>
                      <a:srgbClr val="969696"/>
                    </a:solidFill>
                    <a:ln w="9525">
                      <a:solidFill>
                        <a:srgbClr val="000000"/>
                      </a:solidFill>
                      <a:round/>
                      <a:headEnd/>
                      <a:tailEnd/>
                    </a:ln>
                  </p:spPr>
                  <p:txBody>
                    <a:bodyPr wrap="square">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242" name="Oval 871"/>
                    <p:cNvSpPr>
                      <a:spLocks noChangeAspect="1" noChangeArrowheads="1"/>
                    </p:cNvSpPr>
                    <p:nvPr/>
                  </p:nvSpPr>
                  <p:spPr bwMode="auto">
                    <a:xfrm>
                      <a:off x="2499" y="4104"/>
                      <a:ext cx="51" cy="51"/>
                    </a:xfrm>
                    <a:prstGeom prst="ellipse">
                      <a:avLst/>
                    </a:prstGeom>
                    <a:solidFill>
                      <a:srgbClr val="FF0000"/>
                    </a:solidFill>
                    <a:ln w="9525">
                      <a:solidFill>
                        <a:srgbClr val="000000"/>
                      </a:solidFill>
                      <a:round/>
                      <a:headEnd/>
                      <a:tailEnd/>
                    </a:ln>
                  </p:spPr>
                  <p:txBody>
                    <a:bodyPr wrap="square">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grpSp>
            </p:grpSp>
            <p:grpSp>
              <p:nvGrpSpPr>
                <p:cNvPr id="214" name="Group 872"/>
                <p:cNvGrpSpPr>
                  <a:grpSpLocks/>
                </p:cNvGrpSpPr>
                <p:nvPr/>
              </p:nvGrpSpPr>
              <p:grpSpPr bwMode="auto">
                <a:xfrm>
                  <a:off x="6188" y="4377"/>
                  <a:ext cx="411" cy="404"/>
                  <a:chOff x="7613" y="6117"/>
                  <a:chExt cx="411" cy="404"/>
                </a:xfrm>
              </p:grpSpPr>
              <p:sp>
                <p:nvSpPr>
                  <p:cNvPr id="225" name="Oval 873"/>
                  <p:cNvSpPr>
                    <a:spLocks noChangeAspect="1" noChangeArrowheads="1"/>
                  </p:cNvSpPr>
                  <p:nvPr/>
                </p:nvSpPr>
                <p:spPr bwMode="auto">
                  <a:xfrm rot="-1901642">
                    <a:off x="7613" y="6117"/>
                    <a:ext cx="411" cy="404"/>
                  </a:xfrm>
                  <a:prstGeom prst="ellipse">
                    <a:avLst/>
                  </a:prstGeom>
                  <a:solidFill>
                    <a:srgbClr val="C0C0C0"/>
                  </a:solidFill>
                  <a:ln w="9525">
                    <a:solidFill>
                      <a:srgbClr val="000000"/>
                    </a:solidFill>
                    <a:round/>
                    <a:headEnd/>
                    <a:tailEnd/>
                  </a:ln>
                </p:spPr>
                <p:txBody>
                  <a:bodyPr wrap="square">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226" name="Oval 874"/>
                  <p:cNvSpPr>
                    <a:spLocks noChangeAspect="1" noChangeArrowheads="1"/>
                  </p:cNvSpPr>
                  <p:nvPr/>
                </p:nvSpPr>
                <p:spPr bwMode="auto">
                  <a:xfrm rot="-1901642">
                    <a:off x="7691" y="6191"/>
                    <a:ext cx="257" cy="254"/>
                  </a:xfrm>
                  <a:prstGeom prst="ellipse">
                    <a:avLst/>
                  </a:prstGeom>
                  <a:solidFill>
                    <a:srgbClr val="FFFF99"/>
                  </a:solidFill>
                  <a:ln w="9525">
                    <a:solidFill>
                      <a:srgbClr val="000000"/>
                    </a:solidFill>
                    <a:round/>
                    <a:headEnd/>
                    <a:tailEnd/>
                  </a:ln>
                </p:spPr>
                <p:txBody>
                  <a:bodyPr wrap="square">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grpSp>
                <p:nvGrpSpPr>
                  <p:cNvPr id="227" name="Group 875"/>
                  <p:cNvGrpSpPr>
                    <a:grpSpLocks noChangeAspect="1"/>
                  </p:cNvGrpSpPr>
                  <p:nvPr/>
                </p:nvGrpSpPr>
                <p:grpSpPr bwMode="auto">
                  <a:xfrm rot="-1901642">
                    <a:off x="7744" y="6238"/>
                    <a:ext cx="171" cy="173"/>
                    <a:chOff x="2309" y="3927"/>
                    <a:chExt cx="241" cy="247"/>
                  </a:xfrm>
                </p:grpSpPr>
                <p:sp>
                  <p:nvSpPr>
                    <p:cNvPr id="228" name="Oval 876"/>
                    <p:cNvSpPr>
                      <a:spLocks noChangeAspect="1" noChangeArrowheads="1"/>
                    </p:cNvSpPr>
                    <p:nvPr/>
                  </p:nvSpPr>
                  <p:spPr bwMode="auto">
                    <a:xfrm>
                      <a:off x="2402" y="3927"/>
                      <a:ext cx="51" cy="52"/>
                    </a:xfrm>
                    <a:prstGeom prst="ellipse">
                      <a:avLst/>
                    </a:prstGeom>
                    <a:solidFill>
                      <a:srgbClr val="FF6600"/>
                    </a:solidFill>
                    <a:ln w="9525">
                      <a:solidFill>
                        <a:srgbClr val="000000"/>
                      </a:solidFill>
                      <a:round/>
                      <a:headEnd/>
                      <a:tailEnd/>
                    </a:ln>
                  </p:spPr>
                  <p:txBody>
                    <a:bodyPr wrap="square">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229" name="Oval 877"/>
                    <p:cNvSpPr>
                      <a:spLocks noChangeAspect="1" noChangeArrowheads="1"/>
                    </p:cNvSpPr>
                    <p:nvPr/>
                  </p:nvSpPr>
                  <p:spPr bwMode="auto">
                    <a:xfrm>
                      <a:off x="2309" y="4035"/>
                      <a:ext cx="51" cy="51"/>
                    </a:xfrm>
                    <a:prstGeom prst="ellipse">
                      <a:avLst/>
                    </a:prstGeom>
                    <a:solidFill>
                      <a:srgbClr val="0000FF"/>
                    </a:solidFill>
                    <a:ln w="9525">
                      <a:solidFill>
                        <a:srgbClr val="000000"/>
                      </a:solidFill>
                      <a:round/>
                      <a:headEnd/>
                      <a:tailEnd/>
                    </a:ln>
                  </p:spPr>
                  <p:txBody>
                    <a:bodyPr wrap="square">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230" name="Oval 878"/>
                    <p:cNvSpPr>
                      <a:spLocks noChangeAspect="1" noChangeArrowheads="1"/>
                    </p:cNvSpPr>
                    <p:nvPr/>
                  </p:nvSpPr>
                  <p:spPr bwMode="auto">
                    <a:xfrm>
                      <a:off x="2496" y="3969"/>
                      <a:ext cx="51" cy="51"/>
                    </a:xfrm>
                    <a:prstGeom prst="ellipse">
                      <a:avLst/>
                    </a:prstGeom>
                    <a:solidFill>
                      <a:srgbClr val="800000"/>
                    </a:solidFill>
                    <a:ln w="9525">
                      <a:solidFill>
                        <a:srgbClr val="000000"/>
                      </a:solidFill>
                      <a:round/>
                      <a:headEnd/>
                      <a:tailEnd/>
                    </a:ln>
                  </p:spPr>
                  <p:txBody>
                    <a:bodyPr wrap="square">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231" name="Oval 879"/>
                    <p:cNvSpPr>
                      <a:spLocks noChangeAspect="1" noChangeArrowheads="1"/>
                    </p:cNvSpPr>
                    <p:nvPr/>
                  </p:nvSpPr>
                  <p:spPr bwMode="auto">
                    <a:xfrm>
                      <a:off x="2407" y="4014"/>
                      <a:ext cx="51" cy="51"/>
                    </a:xfrm>
                    <a:prstGeom prst="ellipse">
                      <a:avLst/>
                    </a:prstGeom>
                    <a:solidFill>
                      <a:srgbClr val="008000"/>
                    </a:solidFill>
                    <a:ln w="9525">
                      <a:solidFill>
                        <a:srgbClr val="000000"/>
                      </a:solidFill>
                      <a:round/>
                      <a:headEnd/>
                      <a:tailEnd/>
                    </a:ln>
                  </p:spPr>
                  <p:txBody>
                    <a:bodyPr wrap="square">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232" name="Oval 880"/>
                    <p:cNvSpPr>
                      <a:spLocks noChangeAspect="1" noChangeArrowheads="1"/>
                    </p:cNvSpPr>
                    <p:nvPr/>
                  </p:nvSpPr>
                  <p:spPr bwMode="auto">
                    <a:xfrm>
                      <a:off x="2392" y="4122"/>
                      <a:ext cx="51" cy="52"/>
                    </a:xfrm>
                    <a:prstGeom prst="ellipse">
                      <a:avLst/>
                    </a:prstGeom>
                    <a:solidFill>
                      <a:srgbClr val="969696"/>
                    </a:solidFill>
                    <a:ln w="9525">
                      <a:solidFill>
                        <a:srgbClr val="000000"/>
                      </a:solidFill>
                      <a:round/>
                      <a:headEnd/>
                      <a:tailEnd/>
                    </a:ln>
                  </p:spPr>
                  <p:txBody>
                    <a:bodyPr wrap="square">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233" name="Oval 881"/>
                    <p:cNvSpPr>
                      <a:spLocks noChangeAspect="1" noChangeArrowheads="1"/>
                    </p:cNvSpPr>
                    <p:nvPr/>
                  </p:nvSpPr>
                  <p:spPr bwMode="auto">
                    <a:xfrm>
                      <a:off x="2499" y="4104"/>
                      <a:ext cx="51" cy="51"/>
                    </a:xfrm>
                    <a:prstGeom prst="ellipse">
                      <a:avLst/>
                    </a:prstGeom>
                    <a:solidFill>
                      <a:srgbClr val="FF0000"/>
                    </a:solidFill>
                    <a:ln w="9525">
                      <a:solidFill>
                        <a:srgbClr val="000000"/>
                      </a:solidFill>
                      <a:round/>
                      <a:headEnd/>
                      <a:tailEnd/>
                    </a:ln>
                  </p:spPr>
                  <p:txBody>
                    <a:bodyPr wrap="square">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grpSp>
            </p:grpSp>
            <p:grpSp>
              <p:nvGrpSpPr>
                <p:cNvPr id="215" name="Group 882"/>
                <p:cNvGrpSpPr>
                  <a:grpSpLocks/>
                </p:cNvGrpSpPr>
                <p:nvPr/>
              </p:nvGrpSpPr>
              <p:grpSpPr bwMode="auto">
                <a:xfrm>
                  <a:off x="6594" y="4527"/>
                  <a:ext cx="411" cy="404"/>
                  <a:chOff x="7613" y="6117"/>
                  <a:chExt cx="411" cy="404"/>
                </a:xfrm>
              </p:grpSpPr>
              <p:sp>
                <p:nvSpPr>
                  <p:cNvPr id="216" name="Oval 883"/>
                  <p:cNvSpPr>
                    <a:spLocks noChangeAspect="1" noChangeArrowheads="1"/>
                  </p:cNvSpPr>
                  <p:nvPr/>
                </p:nvSpPr>
                <p:spPr bwMode="auto">
                  <a:xfrm rot="-1901642">
                    <a:off x="7613" y="6117"/>
                    <a:ext cx="411" cy="404"/>
                  </a:xfrm>
                  <a:prstGeom prst="ellipse">
                    <a:avLst/>
                  </a:prstGeom>
                  <a:solidFill>
                    <a:srgbClr val="C0C0C0"/>
                  </a:solidFill>
                  <a:ln w="9525">
                    <a:solidFill>
                      <a:srgbClr val="000000"/>
                    </a:solidFill>
                    <a:round/>
                    <a:headEnd/>
                    <a:tailEnd/>
                  </a:ln>
                </p:spPr>
                <p:txBody>
                  <a:bodyPr wrap="square">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217" name="Oval 884"/>
                  <p:cNvSpPr>
                    <a:spLocks noChangeAspect="1" noChangeArrowheads="1"/>
                  </p:cNvSpPr>
                  <p:nvPr/>
                </p:nvSpPr>
                <p:spPr bwMode="auto">
                  <a:xfrm rot="-1901642">
                    <a:off x="7691" y="6191"/>
                    <a:ext cx="257" cy="254"/>
                  </a:xfrm>
                  <a:prstGeom prst="ellipse">
                    <a:avLst/>
                  </a:prstGeom>
                  <a:solidFill>
                    <a:srgbClr val="FFFF99"/>
                  </a:solidFill>
                  <a:ln w="9525">
                    <a:solidFill>
                      <a:srgbClr val="000000"/>
                    </a:solidFill>
                    <a:round/>
                    <a:headEnd/>
                    <a:tailEnd/>
                  </a:ln>
                </p:spPr>
                <p:txBody>
                  <a:bodyPr wrap="square">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grpSp>
                <p:nvGrpSpPr>
                  <p:cNvPr id="218" name="Group 885"/>
                  <p:cNvGrpSpPr>
                    <a:grpSpLocks noChangeAspect="1"/>
                  </p:cNvGrpSpPr>
                  <p:nvPr/>
                </p:nvGrpSpPr>
                <p:grpSpPr bwMode="auto">
                  <a:xfrm rot="-1901642">
                    <a:off x="7744" y="6238"/>
                    <a:ext cx="171" cy="173"/>
                    <a:chOff x="2309" y="3927"/>
                    <a:chExt cx="241" cy="247"/>
                  </a:xfrm>
                </p:grpSpPr>
                <p:sp>
                  <p:nvSpPr>
                    <p:cNvPr id="219" name="Oval 886"/>
                    <p:cNvSpPr>
                      <a:spLocks noChangeAspect="1" noChangeArrowheads="1"/>
                    </p:cNvSpPr>
                    <p:nvPr/>
                  </p:nvSpPr>
                  <p:spPr bwMode="auto">
                    <a:xfrm>
                      <a:off x="2402" y="3927"/>
                      <a:ext cx="51" cy="52"/>
                    </a:xfrm>
                    <a:prstGeom prst="ellipse">
                      <a:avLst/>
                    </a:prstGeom>
                    <a:solidFill>
                      <a:srgbClr val="FF6600"/>
                    </a:solidFill>
                    <a:ln w="9525">
                      <a:solidFill>
                        <a:srgbClr val="000000"/>
                      </a:solidFill>
                      <a:round/>
                      <a:headEnd/>
                      <a:tailEnd/>
                    </a:ln>
                  </p:spPr>
                  <p:txBody>
                    <a:bodyPr wrap="square">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220" name="Oval 887"/>
                    <p:cNvSpPr>
                      <a:spLocks noChangeAspect="1" noChangeArrowheads="1"/>
                    </p:cNvSpPr>
                    <p:nvPr/>
                  </p:nvSpPr>
                  <p:spPr bwMode="auto">
                    <a:xfrm>
                      <a:off x="2309" y="4035"/>
                      <a:ext cx="51" cy="51"/>
                    </a:xfrm>
                    <a:prstGeom prst="ellipse">
                      <a:avLst/>
                    </a:prstGeom>
                    <a:solidFill>
                      <a:srgbClr val="0000FF"/>
                    </a:solidFill>
                    <a:ln w="9525">
                      <a:solidFill>
                        <a:srgbClr val="000000"/>
                      </a:solidFill>
                      <a:round/>
                      <a:headEnd/>
                      <a:tailEnd/>
                    </a:ln>
                  </p:spPr>
                  <p:txBody>
                    <a:bodyPr wrap="square">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221" name="Oval 888"/>
                    <p:cNvSpPr>
                      <a:spLocks noChangeAspect="1" noChangeArrowheads="1"/>
                    </p:cNvSpPr>
                    <p:nvPr/>
                  </p:nvSpPr>
                  <p:spPr bwMode="auto">
                    <a:xfrm>
                      <a:off x="2496" y="3969"/>
                      <a:ext cx="51" cy="51"/>
                    </a:xfrm>
                    <a:prstGeom prst="ellipse">
                      <a:avLst/>
                    </a:prstGeom>
                    <a:solidFill>
                      <a:srgbClr val="800000"/>
                    </a:solidFill>
                    <a:ln w="9525">
                      <a:solidFill>
                        <a:srgbClr val="000000"/>
                      </a:solidFill>
                      <a:round/>
                      <a:headEnd/>
                      <a:tailEnd/>
                    </a:ln>
                  </p:spPr>
                  <p:txBody>
                    <a:bodyPr wrap="square">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222" name="Oval 889"/>
                    <p:cNvSpPr>
                      <a:spLocks noChangeAspect="1" noChangeArrowheads="1"/>
                    </p:cNvSpPr>
                    <p:nvPr/>
                  </p:nvSpPr>
                  <p:spPr bwMode="auto">
                    <a:xfrm>
                      <a:off x="2407" y="4014"/>
                      <a:ext cx="51" cy="51"/>
                    </a:xfrm>
                    <a:prstGeom prst="ellipse">
                      <a:avLst/>
                    </a:prstGeom>
                    <a:solidFill>
                      <a:srgbClr val="008000"/>
                    </a:solidFill>
                    <a:ln w="9525">
                      <a:solidFill>
                        <a:srgbClr val="000000"/>
                      </a:solidFill>
                      <a:round/>
                      <a:headEnd/>
                      <a:tailEnd/>
                    </a:ln>
                  </p:spPr>
                  <p:txBody>
                    <a:bodyPr wrap="square">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223" name="Oval 890"/>
                    <p:cNvSpPr>
                      <a:spLocks noChangeAspect="1" noChangeArrowheads="1"/>
                    </p:cNvSpPr>
                    <p:nvPr/>
                  </p:nvSpPr>
                  <p:spPr bwMode="auto">
                    <a:xfrm>
                      <a:off x="2392" y="4122"/>
                      <a:ext cx="51" cy="52"/>
                    </a:xfrm>
                    <a:prstGeom prst="ellipse">
                      <a:avLst/>
                    </a:prstGeom>
                    <a:solidFill>
                      <a:srgbClr val="969696"/>
                    </a:solidFill>
                    <a:ln w="9525">
                      <a:solidFill>
                        <a:srgbClr val="000000"/>
                      </a:solidFill>
                      <a:round/>
                      <a:headEnd/>
                      <a:tailEnd/>
                    </a:ln>
                  </p:spPr>
                  <p:txBody>
                    <a:bodyPr wrap="square">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224" name="Oval 891"/>
                    <p:cNvSpPr>
                      <a:spLocks noChangeAspect="1" noChangeArrowheads="1"/>
                    </p:cNvSpPr>
                    <p:nvPr/>
                  </p:nvSpPr>
                  <p:spPr bwMode="auto">
                    <a:xfrm>
                      <a:off x="2499" y="4104"/>
                      <a:ext cx="51" cy="51"/>
                    </a:xfrm>
                    <a:prstGeom prst="ellipse">
                      <a:avLst/>
                    </a:prstGeom>
                    <a:solidFill>
                      <a:srgbClr val="FF0000"/>
                    </a:solidFill>
                    <a:ln w="9525">
                      <a:solidFill>
                        <a:srgbClr val="000000"/>
                      </a:solidFill>
                      <a:round/>
                      <a:headEnd/>
                      <a:tailEnd/>
                    </a:ln>
                  </p:spPr>
                  <p:txBody>
                    <a:bodyPr wrap="square">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grpSp>
            </p:grpSp>
          </p:grpSp>
        </p:grpSp>
        <p:grpSp>
          <p:nvGrpSpPr>
            <p:cNvPr id="270" name="Group 892"/>
            <p:cNvGrpSpPr>
              <a:grpSpLocks/>
            </p:cNvGrpSpPr>
            <p:nvPr/>
          </p:nvGrpSpPr>
          <p:grpSpPr bwMode="auto">
            <a:xfrm>
              <a:off x="7106205" y="2839391"/>
              <a:ext cx="696650" cy="1027162"/>
              <a:chOff x="2064" y="1480"/>
              <a:chExt cx="1288" cy="2313"/>
            </a:xfrm>
          </p:grpSpPr>
          <p:grpSp>
            <p:nvGrpSpPr>
              <p:cNvPr id="271" name="Group 893"/>
              <p:cNvGrpSpPr>
                <a:grpSpLocks/>
              </p:cNvGrpSpPr>
              <p:nvPr/>
            </p:nvGrpSpPr>
            <p:grpSpPr bwMode="auto">
              <a:xfrm>
                <a:off x="2064" y="1480"/>
                <a:ext cx="1288" cy="2313"/>
                <a:chOff x="816" y="1847"/>
                <a:chExt cx="1288" cy="2313"/>
              </a:xfrm>
            </p:grpSpPr>
            <p:sp>
              <p:nvSpPr>
                <p:cNvPr id="352" name="Oval 894"/>
                <p:cNvSpPr>
                  <a:spLocks noChangeArrowheads="1"/>
                </p:cNvSpPr>
                <p:nvPr/>
              </p:nvSpPr>
              <p:spPr bwMode="auto">
                <a:xfrm>
                  <a:off x="816" y="2872"/>
                  <a:ext cx="1288" cy="1288"/>
                </a:xfrm>
                <a:prstGeom prst="ellipse">
                  <a:avLst/>
                </a:prstGeom>
                <a:solidFill>
                  <a:schemeClr val="bg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grpSp>
              <p:nvGrpSpPr>
                <p:cNvPr id="353" name="Group 895"/>
                <p:cNvGrpSpPr>
                  <a:grpSpLocks noChangeAspect="1"/>
                </p:cNvGrpSpPr>
                <p:nvPr/>
              </p:nvGrpSpPr>
              <p:grpSpPr bwMode="auto">
                <a:xfrm>
                  <a:off x="1056" y="1847"/>
                  <a:ext cx="793" cy="793"/>
                  <a:chOff x="2406" y="3018"/>
                  <a:chExt cx="793" cy="793"/>
                </a:xfrm>
              </p:grpSpPr>
              <p:grpSp>
                <p:nvGrpSpPr>
                  <p:cNvPr id="355" name="Group 896"/>
                  <p:cNvGrpSpPr>
                    <a:grpSpLocks noChangeAspect="1"/>
                  </p:cNvGrpSpPr>
                  <p:nvPr/>
                </p:nvGrpSpPr>
                <p:grpSpPr bwMode="auto">
                  <a:xfrm>
                    <a:off x="2568" y="3168"/>
                    <a:ext cx="459" cy="495"/>
                    <a:chOff x="2568" y="3168"/>
                    <a:chExt cx="459" cy="495"/>
                  </a:xfrm>
                </p:grpSpPr>
                <p:sp>
                  <p:nvSpPr>
                    <p:cNvPr id="357" name="Oval 897"/>
                    <p:cNvSpPr>
                      <a:spLocks noChangeAspect="1" noChangeArrowheads="1"/>
                    </p:cNvSpPr>
                    <p:nvPr/>
                  </p:nvSpPr>
                  <p:spPr bwMode="auto">
                    <a:xfrm>
                      <a:off x="2715" y="3168"/>
                      <a:ext cx="165" cy="165"/>
                    </a:xfrm>
                    <a:prstGeom prst="ellipse">
                      <a:avLst/>
                    </a:prstGeom>
                    <a:solidFill>
                      <a:srgbClr val="C0C0C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358" name="Oval 898"/>
                    <p:cNvSpPr>
                      <a:spLocks noChangeAspect="1" noChangeArrowheads="1"/>
                    </p:cNvSpPr>
                    <p:nvPr/>
                  </p:nvSpPr>
                  <p:spPr bwMode="auto">
                    <a:xfrm>
                      <a:off x="2721" y="3498"/>
                      <a:ext cx="165" cy="165"/>
                    </a:xfrm>
                    <a:prstGeom prst="ellipse">
                      <a:avLst/>
                    </a:prstGeom>
                    <a:solidFill>
                      <a:srgbClr val="C0C0C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359" name="Oval 899"/>
                    <p:cNvSpPr>
                      <a:spLocks noChangeAspect="1" noChangeArrowheads="1"/>
                    </p:cNvSpPr>
                    <p:nvPr/>
                  </p:nvSpPr>
                  <p:spPr bwMode="auto">
                    <a:xfrm>
                      <a:off x="2568" y="3252"/>
                      <a:ext cx="165" cy="165"/>
                    </a:xfrm>
                    <a:prstGeom prst="ellipse">
                      <a:avLst/>
                    </a:prstGeom>
                    <a:solidFill>
                      <a:srgbClr val="C0C0C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360" name="Oval 900"/>
                    <p:cNvSpPr>
                      <a:spLocks noChangeAspect="1" noChangeArrowheads="1"/>
                    </p:cNvSpPr>
                    <p:nvPr/>
                  </p:nvSpPr>
                  <p:spPr bwMode="auto">
                    <a:xfrm>
                      <a:off x="2862" y="3246"/>
                      <a:ext cx="165" cy="165"/>
                    </a:xfrm>
                    <a:prstGeom prst="ellipse">
                      <a:avLst/>
                    </a:prstGeom>
                    <a:solidFill>
                      <a:srgbClr val="C0C0C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361" name="Oval 901"/>
                    <p:cNvSpPr>
                      <a:spLocks noChangeAspect="1" noChangeArrowheads="1"/>
                    </p:cNvSpPr>
                    <p:nvPr/>
                  </p:nvSpPr>
                  <p:spPr bwMode="auto">
                    <a:xfrm>
                      <a:off x="2574" y="3420"/>
                      <a:ext cx="165" cy="165"/>
                    </a:xfrm>
                    <a:prstGeom prst="ellipse">
                      <a:avLst/>
                    </a:prstGeom>
                    <a:solidFill>
                      <a:srgbClr val="C0C0C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362" name="Oval 902"/>
                    <p:cNvSpPr>
                      <a:spLocks noChangeAspect="1" noChangeArrowheads="1"/>
                    </p:cNvSpPr>
                    <p:nvPr/>
                  </p:nvSpPr>
                  <p:spPr bwMode="auto">
                    <a:xfrm>
                      <a:off x="2862" y="3414"/>
                      <a:ext cx="165" cy="165"/>
                    </a:xfrm>
                    <a:prstGeom prst="ellipse">
                      <a:avLst/>
                    </a:prstGeom>
                    <a:solidFill>
                      <a:srgbClr val="C0C0C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363" name="Oval 903"/>
                    <p:cNvSpPr>
                      <a:spLocks noChangeAspect="1" noChangeArrowheads="1"/>
                    </p:cNvSpPr>
                    <p:nvPr/>
                  </p:nvSpPr>
                  <p:spPr bwMode="auto">
                    <a:xfrm>
                      <a:off x="2718" y="3333"/>
                      <a:ext cx="165" cy="165"/>
                    </a:xfrm>
                    <a:prstGeom prst="ellipse">
                      <a:avLst/>
                    </a:prstGeom>
                    <a:solidFill>
                      <a:srgbClr val="C0C0C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grpSp>
              <p:sp>
                <p:nvSpPr>
                  <p:cNvPr id="356" name="AutoShape 904"/>
                  <p:cNvSpPr>
                    <a:spLocks noChangeAspect="1" noChangeArrowheads="1"/>
                  </p:cNvSpPr>
                  <p:nvPr/>
                </p:nvSpPr>
                <p:spPr bwMode="auto">
                  <a:xfrm>
                    <a:off x="2406" y="3018"/>
                    <a:ext cx="793" cy="793"/>
                  </a:xfrm>
                  <a:custGeom>
                    <a:avLst/>
                    <a:gdLst>
                      <a:gd name="T0" fmla="*/ 397 w 21600"/>
                      <a:gd name="T1" fmla="*/ 0 h 21600"/>
                      <a:gd name="T2" fmla="*/ 116 w 21600"/>
                      <a:gd name="T3" fmla="*/ 116 h 21600"/>
                      <a:gd name="T4" fmla="*/ 0 w 21600"/>
                      <a:gd name="T5" fmla="*/ 397 h 21600"/>
                      <a:gd name="T6" fmla="*/ 116 w 21600"/>
                      <a:gd name="T7" fmla="*/ 677 h 21600"/>
                      <a:gd name="T8" fmla="*/ 397 w 21600"/>
                      <a:gd name="T9" fmla="*/ 793 h 21600"/>
                      <a:gd name="T10" fmla="*/ 677 w 21600"/>
                      <a:gd name="T11" fmla="*/ 677 h 21600"/>
                      <a:gd name="T12" fmla="*/ 793 w 21600"/>
                      <a:gd name="T13" fmla="*/ 397 h 21600"/>
                      <a:gd name="T14" fmla="*/ 677 w 21600"/>
                      <a:gd name="T15" fmla="*/ 116 h 21600"/>
                      <a:gd name="T16" fmla="*/ 0 60000 65536"/>
                      <a:gd name="T17" fmla="*/ 0 60000 65536"/>
                      <a:gd name="T18" fmla="*/ 0 60000 65536"/>
                      <a:gd name="T19" fmla="*/ 0 60000 65536"/>
                      <a:gd name="T20" fmla="*/ 0 60000 65536"/>
                      <a:gd name="T21" fmla="*/ 0 60000 65536"/>
                      <a:gd name="T22" fmla="*/ 0 60000 65536"/>
                      <a:gd name="T23" fmla="*/ 0 60000 65536"/>
                      <a:gd name="T24" fmla="*/ 3160 w 21600"/>
                      <a:gd name="T25" fmla="*/ 3160 h 21600"/>
                      <a:gd name="T26" fmla="*/ 18440 w 21600"/>
                      <a:gd name="T27" fmla="*/ 18440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4004" y="10800"/>
                        </a:moveTo>
                        <a:cubicBezTo>
                          <a:pt x="4004" y="14553"/>
                          <a:pt x="7047" y="17596"/>
                          <a:pt x="10800" y="17596"/>
                        </a:cubicBezTo>
                        <a:cubicBezTo>
                          <a:pt x="14553" y="17596"/>
                          <a:pt x="17596" y="14553"/>
                          <a:pt x="17596" y="10800"/>
                        </a:cubicBezTo>
                        <a:cubicBezTo>
                          <a:pt x="17596" y="7047"/>
                          <a:pt x="14553" y="4004"/>
                          <a:pt x="10800" y="4004"/>
                        </a:cubicBezTo>
                        <a:cubicBezTo>
                          <a:pt x="7047" y="4004"/>
                          <a:pt x="4004" y="7047"/>
                          <a:pt x="4004" y="10800"/>
                        </a:cubicBezTo>
                        <a:close/>
                      </a:path>
                    </a:pathLst>
                  </a:custGeom>
                  <a:solidFill>
                    <a:srgbClr val="80808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p>
                    <a:pPr fontAlgn="ctr"/>
                    <a:endParaRPr lang="en-US" altLang="zh-CN" dirty="0">
                      <a:latin typeface="Huawei Sans" panose="020C0503030203020204" pitchFamily="34" charset="0"/>
                    </a:endParaRPr>
                  </a:p>
                </p:txBody>
              </p:sp>
            </p:grpSp>
            <p:sp>
              <p:nvSpPr>
                <p:cNvPr id="354" name="Rectangle 905"/>
                <p:cNvSpPr>
                  <a:spLocks noChangeArrowheads="1"/>
                </p:cNvSpPr>
                <p:nvPr/>
              </p:nvSpPr>
              <p:spPr bwMode="auto">
                <a:xfrm>
                  <a:off x="1314" y="2556"/>
                  <a:ext cx="288" cy="384"/>
                </a:xfrm>
                <a:prstGeom prst="rect">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grpSp>
          <p:sp>
            <p:nvSpPr>
              <p:cNvPr id="272" name="Oval 906"/>
              <p:cNvSpPr>
                <a:spLocks noChangeArrowheads="1"/>
              </p:cNvSpPr>
              <p:nvPr/>
            </p:nvSpPr>
            <p:spPr bwMode="auto">
              <a:xfrm>
                <a:off x="2210" y="2653"/>
                <a:ext cx="998" cy="996"/>
              </a:xfrm>
              <a:prstGeom prst="ellipse">
                <a:avLst/>
              </a:prstGeom>
              <a:solidFill>
                <a:srgbClr val="669F9E"/>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273" name="Oval 907"/>
              <p:cNvSpPr>
                <a:spLocks noChangeArrowheads="1"/>
              </p:cNvSpPr>
              <p:nvPr/>
            </p:nvSpPr>
            <p:spPr bwMode="auto">
              <a:xfrm>
                <a:off x="2268" y="2706"/>
                <a:ext cx="888" cy="888"/>
              </a:xfrm>
              <a:prstGeom prst="ellipse">
                <a:avLst/>
              </a:prstGeom>
              <a:solidFill>
                <a:srgbClr val="FF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274" name="Oval 908"/>
              <p:cNvSpPr>
                <a:spLocks noChangeArrowheads="1"/>
              </p:cNvSpPr>
              <p:nvPr/>
            </p:nvSpPr>
            <p:spPr bwMode="auto">
              <a:xfrm>
                <a:off x="2290" y="2704"/>
                <a:ext cx="850" cy="850"/>
              </a:xfrm>
              <a:prstGeom prst="ellipse">
                <a:avLst/>
              </a:prstGeom>
              <a:solidFill>
                <a:srgbClr val="FFFF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275" name="Oval 909" descr="Light upward diagonal"/>
              <p:cNvSpPr>
                <a:spLocks noChangeArrowheads="1"/>
              </p:cNvSpPr>
              <p:nvPr/>
            </p:nvSpPr>
            <p:spPr bwMode="auto">
              <a:xfrm>
                <a:off x="2608" y="3044"/>
                <a:ext cx="218" cy="218"/>
              </a:xfrm>
              <a:prstGeom prst="ellipse">
                <a:avLst/>
              </a:prstGeom>
              <a:pattFill prst="ltUpDiag">
                <a:fgClr>
                  <a:schemeClr val="tx1"/>
                </a:fgClr>
                <a:bgClr>
                  <a:srgbClr val="FFFFFF"/>
                </a:bgClr>
              </a:patt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276" name="AutoShape 910"/>
              <p:cNvSpPr>
                <a:spLocks noChangeArrowheads="1"/>
              </p:cNvSpPr>
              <p:nvPr/>
            </p:nvSpPr>
            <p:spPr bwMode="auto">
              <a:xfrm>
                <a:off x="2372" y="2807"/>
                <a:ext cx="308" cy="317"/>
              </a:xfrm>
              <a:custGeom>
                <a:avLst/>
                <a:gdLst>
                  <a:gd name="T0" fmla="*/ 154 w 21600"/>
                  <a:gd name="T1" fmla="*/ 0 h 21600"/>
                  <a:gd name="T2" fmla="*/ 45 w 21600"/>
                  <a:gd name="T3" fmla="*/ 46 h 21600"/>
                  <a:gd name="T4" fmla="*/ 0 w 21600"/>
                  <a:gd name="T5" fmla="*/ 159 h 21600"/>
                  <a:gd name="T6" fmla="*/ 45 w 21600"/>
                  <a:gd name="T7" fmla="*/ 271 h 21600"/>
                  <a:gd name="T8" fmla="*/ 154 w 21600"/>
                  <a:gd name="T9" fmla="*/ 317 h 21600"/>
                  <a:gd name="T10" fmla="*/ 263 w 21600"/>
                  <a:gd name="T11" fmla="*/ 271 h 21600"/>
                  <a:gd name="T12" fmla="*/ 308 w 21600"/>
                  <a:gd name="T13" fmla="*/ 159 h 21600"/>
                  <a:gd name="T14" fmla="*/ 263 w 21600"/>
                  <a:gd name="T15" fmla="*/ 46 h 21600"/>
                  <a:gd name="T16" fmla="*/ 0 60000 65536"/>
                  <a:gd name="T17" fmla="*/ 0 60000 65536"/>
                  <a:gd name="T18" fmla="*/ 0 60000 65536"/>
                  <a:gd name="T19" fmla="*/ 0 60000 65536"/>
                  <a:gd name="T20" fmla="*/ 0 60000 65536"/>
                  <a:gd name="T21" fmla="*/ 0 60000 65536"/>
                  <a:gd name="T22" fmla="*/ 0 60000 65536"/>
                  <a:gd name="T23" fmla="*/ 0 60000 65536"/>
                  <a:gd name="T24" fmla="*/ 3156 w 21600"/>
                  <a:gd name="T25" fmla="*/ 3134 h 21600"/>
                  <a:gd name="T26" fmla="*/ 18444 w 21600"/>
                  <a:gd name="T27" fmla="*/ 18466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2735" y="10800"/>
                    </a:moveTo>
                    <a:cubicBezTo>
                      <a:pt x="2735" y="15254"/>
                      <a:pt x="6346" y="18865"/>
                      <a:pt x="10800" y="18865"/>
                    </a:cubicBezTo>
                    <a:cubicBezTo>
                      <a:pt x="15254" y="18865"/>
                      <a:pt x="18865" y="15254"/>
                      <a:pt x="18865" y="10800"/>
                    </a:cubicBezTo>
                    <a:cubicBezTo>
                      <a:pt x="18865" y="6346"/>
                      <a:pt x="15254" y="2735"/>
                      <a:pt x="10800" y="2735"/>
                    </a:cubicBezTo>
                    <a:cubicBezTo>
                      <a:pt x="6346" y="2735"/>
                      <a:pt x="2735" y="6346"/>
                      <a:pt x="2735" y="10800"/>
                    </a:cubicBezTo>
                    <a:close/>
                  </a:path>
                </a:pathLst>
              </a:cu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p>
                <a:pPr fontAlgn="ctr"/>
                <a:endParaRPr lang="en-US" altLang="zh-CN" dirty="0">
                  <a:latin typeface="Huawei Sans" panose="020C0503030203020204" pitchFamily="34" charset="0"/>
                </a:endParaRPr>
              </a:p>
            </p:txBody>
          </p:sp>
          <p:sp>
            <p:nvSpPr>
              <p:cNvPr id="277" name="Oval 911"/>
              <p:cNvSpPr>
                <a:spLocks noChangeArrowheads="1"/>
              </p:cNvSpPr>
              <p:nvPr/>
            </p:nvSpPr>
            <p:spPr bwMode="auto">
              <a:xfrm>
                <a:off x="2544" y="2948"/>
                <a:ext cx="21" cy="21"/>
              </a:xfrm>
              <a:prstGeom prst="ellipse">
                <a:avLst/>
              </a:prstGeom>
              <a:solidFill>
                <a:srgbClr val="996600"/>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grpSp>
            <p:nvGrpSpPr>
              <p:cNvPr id="278" name="Group 912"/>
              <p:cNvGrpSpPr>
                <a:grpSpLocks/>
              </p:cNvGrpSpPr>
              <p:nvPr/>
            </p:nvGrpSpPr>
            <p:grpSpPr bwMode="auto">
              <a:xfrm>
                <a:off x="2448" y="2900"/>
                <a:ext cx="132" cy="132"/>
                <a:chOff x="1200" y="3264"/>
                <a:chExt cx="132" cy="132"/>
              </a:xfrm>
            </p:grpSpPr>
            <p:sp>
              <p:nvSpPr>
                <p:cNvPr id="339" name="Oval 913"/>
                <p:cNvSpPr>
                  <a:spLocks noChangeArrowheads="1"/>
                </p:cNvSpPr>
                <p:nvPr/>
              </p:nvSpPr>
              <p:spPr bwMode="auto">
                <a:xfrm>
                  <a:off x="1270" y="3343"/>
                  <a:ext cx="21" cy="21"/>
                </a:xfrm>
                <a:prstGeom prst="ellipse">
                  <a:avLst/>
                </a:prstGeom>
                <a:solidFill>
                  <a:srgbClr val="FF0000"/>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grpSp>
              <p:nvGrpSpPr>
                <p:cNvPr id="340" name="Group 914"/>
                <p:cNvGrpSpPr>
                  <a:grpSpLocks/>
                </p:cNvGrpSpPr>
                <p:nvPr/>
              </p:nvGrpSpPr>
              <p:grpSpPr bwMode="auto">
                <a:xfrm>
                  <a:off x="1200" y="3264"/>
                  <a:ext cx="132" cy="132"/>
                  <a:chOff x="1200" y="3264"/>
                  <a:chExt cx="132" cy="132"/>
                </a:xfrm>
              </p:grpSpPr>
              <p:sp>
                <p:nvSpPr>
                  <p:cNvPr id="341" name="Oval 915"/>
                  <p:cNvSpPr>
                    <a:spLocks noChangeArrowheads="1"/>
                  </p:cNvSpPr>
                  <p:nvPr/>
                </p:nvSpPr>
                <p:spPr bwMode="auto">
                  <a:xfrm>
                    <a:off x="1273" y="3367"/>
                    <a:ext cx="21" cy="21"/>
                  </a:xfrm>
                  <a:prstGeom prst="ellipse">
                    <a:avLst/>
                  </a:prstGeom>
                  <a:solidFill>
                    <a:srgbClr val="FF00FF"/>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342" name="Oval 916"/>
                  <p:cNvSpPr>
                    <a:spLocks noChangeArrowheads="1"/>
                  </p:cNvSpPr>
                  <p:nvPr/>
                </p:nvSpPr>
                <p:spPr bwMode="auto">
                  <a:xfrm>
                    <a:off x="1296" y="3360"/>
                    <a:ext cx="21" cy="21"/>
                  </a:xfrm>
                  <a:prstGeom prst="ellipse">
                    <a:avLst/>
                  </a:prstGeom>
                  <a:solidFill>
                    <a:srgbClr val="00FFFF"/>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343" name="Oval 917"/>
                  <p:cNvSpPr>
                    <a:spLocks noChangeArrowheads="1"/>
                  </p:cNvSpPr>
                  <p:nvPr/>
                </p:nvSpPr>
                <p:spPr bwMode="auto">
                  <a:xfrm>
                    <a:off x="1243" y="3375"/>
                    <a:ext cx="21" cy="21"/>
                  </a:xfrm>
                  <a:prstGeom prst="ellipse">
                    <a:avLst/>
                  </a:prstGeom>
                  <a:solidFill>
                    <a:srgbClr val="800080"/>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344" name="Oval 918"/>
                  <p:cNvSpPr>
                    <a:spLocks noChangeArrowheads="1"/>
                  </p:cNvSpPr>
                  <p:nvPr/>
                </p:nvSpPr>
                <p:spPr bwMode="auto">
                  <a:xfrm>
                    <a:off x="1278" y="3302"/>
                    <a:ext cx="21" cy="21"/>
                  </a:xfrm>
                  <a:prstGeom prst="ellipse">
                    <a:avLst/>
                  </a:prstGeom>
                  <a:solidFill>
                    <a:schemeClr val="folHlink"/>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345" name="Oval 919"/>
                  <p:cNvSpPr>
                    <a:spLocks noChangeArrowheads="1"/>
                  </p:cNvSpPr>
                  <p:nvPr/>
                </p:nvSpPr>
                <p:spPr bwMode="auto">
                  <a:xfrm>
                    <a:off x="1200" y="3312"/>
                    <a:ext cx="21" cy="21"/>
                  </a:xfrm>
                  <a:prstGeom prst="ellipse">
                    <a:avLst/>
                  </a:prstGeom>
                  <a:solidFill>
                    <a:srgbClr val="0000FF"/>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346" name="Oval 920"/>
                  <p:cNvSpPr>
                    <a:spLocks noChangeArrowheads="1"/>
                  </p:cNvSpPr>
                  <p:nvPr/>
                </p:nvSpPr>
                <p:spPr bwMode="auto">
                  <a:xfrm>
                    <a:off x="1296" y="3312"/>
                    <a:ext cx="21" cy="21"/>
                  </a:xfrm>
                  <a:prstGeom prst="ellipse">
                    <a:avLst/>
                  </a:prstGeom>
                  <a:solidFill>
                    <a:srgbClr val="FFFFFF"/>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347" name="Oval 921"/>
                  <p:cNvSpPr>
                    <a:spLocks noChangeArrowheads="1"/>
                  </p:cNvSpPr>
                  <p:nvPr/>
                </p:nvSpPr>
                <p:spPr bwMode="auto">
                  <a:xfrm>
                    <a:off x="1296" y="3264"/>
                    <a:ext cx="21" cy="21"/>
                  </a:xfrm>
                  <a:prstGeom prst="ellipse">
                    <a:avLst/>
                  </a:prstGeom>
                  <a:solidFill>
                    <a:srgbClr val="00FF00"/>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348" name="Oval 922"/>
                  <p:cNvSpPr>
                    <a:spLocks noChangeArrowheads="1"/>
                  </p:cNvSpPr>
                  <p:nvPr/>
                </p:nvSpPr>
                <p:spPr bwMode="auto">
                  <a:xfrm>
                    <a:off x="1248" y="3312"/>
                    <a:ext cx="21" cy="21"/>
                  </a:xfrm>
                  <a:prstGeom prst="ellipse">
                    <a:avLst/>
                  </a:prstGeom>
                  <a:solidFill>
                    <a:srgbClr val="A56D47"/>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349" name="Oval 923"/>
                  <p:cNvSpPr>
                    <a:spLocks noChangeArrowheads="1"/>
                  </p:cNvSpPr>
                  <p:nvPr/>
                </p:nvSpPr>
                <p:spPr bwMode="auto">
                  <a:xfrm>
                    <a:off x="1248" y="3264"/>
                    <a:ext cx="21" cy="21"/>
                  </a:xfrm>
                  <a:prstGeom prst="ellipse">
                    <a:avLst/>
                  </a:prstGeom>
                  <a:solidFill>
                    <a:srgbClr val="F79145"/>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350" name="Oval 924"/>
                  <p:cNvSpPr>
                    <a:spLocks noChangeArrowheads="1"/>
                  </p:cNvSpPr>
                  <p:nvPr/>
                </p:nvSpPr>
                <p:spPr bwMode="auto">
                  <a:xfrm>
                    <a:off x="1248" y="3360"/>
                    <a:ext cx="21" cy="21"/>
                  </a:xfrm>
                  <a:prstGeom prst="ellipse">
                    <a:avLst/>
                  </a:prstGeom>
                  <a:solidFill>
                    <a:srgbClr val="FFFF00"/>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351" name="Oval 925"/>
                  <p:cNvSpPr>
                    <a:spLocks noChangeArrowheads="1"/>
                  </p:cNvSpPr>
                  <p:nvPr/>
                </p:nvSpPr>
                <p:spPr bwMode="auto">
                  <a:xfrm>
                    <a:off x="1311" y="3333"/>
                    <a:ext cx="21" cy="21"/>
                  </a:xfrm>
                  <a:prstGeom prst="ellipse">
                    <a:avLst/>
                  </a:prstGeom>
                  <a:solidFill>
                    <a:schemeClr val="tx2"/>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grpSp>
          </p:grpSp>
          <p:sp>
            <p:nvSpPr>
              <p:cNvPr id="279" name="AutoShape 926"/>
              <p:cNvSpPr>
                <a:spLocks noChangeArrowheads="1"/>
              </p:cNvSpPr>
              <p:nvPr/>
            </p:nvSpPr>
            <p:spPr bwMode="auto">
              <a:xfrm>
                <a:off x="2674" y="2751"/>
                <a:ext cx="308" cy="317"/>
              </a:xfrm>
              <a:custGeom>
                <a:avLst/>
                <a:gdLst>
                  <a:gd name="T0" fmla="*/ 154 w 21600"/>
                  <a:gd name="T1" fmla="*/ 0 h 21600"/>
                  <a:gd name="T2" fmla="*/ 45 w 21600"/>
                  <a:gd name="T3" fmla="*/ 46 h 21600"/>
                  <a:gd name="T4" fmla="*/ 0 w 21600"/>
                  <a:gd name="T5" fmla="*/ 159 h 21600"/>
                  <a:gd name="T6" fmla="*/ 45 w 21600"/>
                  <a:gd name="T7" fmla="*/ 271 h 21600"/>
                  <a:gd name="T8" fmla="*/ 154 w 21600"/>
                  <a:gd name="T9" fmla="*/ 317 h 21600"/>
                  <a:gd name="T10" fmla="*/ 263 w 21600"/>
                  <a:gd name="T11" fmla="*/ 271 h 21600"/>
                  <a:gd name="T12" fmla="*/ 308 w 21600"/>
                  <a:gd name="T13" fmla="*/ 159 h 21600"/>
                  <a:gd name="T14" fmla="*/ 263 w 21600"/>
                  <a:gd name="T15" fmla="*/ 46 h 21600"/>
                  <a:gd name="T16" fmla="*/ 0 60000 65536"/>
                  <a:gd name="T17" fmla="*/ 0 60000 65536"/>
                  <a:gd name="T18" fmla="*/ 0 60000 65536"/>
                  <a:gd name="T19" fmla="*/ 0 60000 65536"/>
                  <a:gd name="T20" fmla="*/ 0 60000 65536"/>
                  <a:gd name="T21" fmla="*/ 0 60000 65536"/>
                  <a:gd name="T22" fmla="*/ 0 60000 65536"/>
                  <a:gd name="T23" fmla="*/ 0 60000 65536"/>
                  <a:gd name="T24" fmla="*/ 3156 w 21600"/>
                  <a:gd name="T25" fmla="*/ 3134 h 21600"/>
                  <a:gd name="T26" fmla="*/ 18444 w 21600"/>
                  <a:gd name="T27" fmla="*/ 18466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2735" y="10800"/>
                    </a:moveTo>
                    <a:cubicBezTo>
                      <a:pt x="2735" y="15254"/>
                      <a:pt x="6346" y="18865"/>
                      <a:pt x="10800" y="18865"/>
                    </a:cubicBezTo>
                    <a:cubicBezTo>
                      <a:pt x="15254" y="18865"/>
                      <a:pt x="18865" y="15254"/>
                      <a:pt x="18865" y="10800"/>
                    </a:cubicBezTo>
                    <a:cubicBezTo>
                      <a:pt x="18865" y="6346"/>
                      <a:pt x="15254" y="2735"/>
                      <a:pt x="10800" y="2735"/>
                    </a:cubicBezTo>
                    <a:cubicBezTo>
                      <a:pt x="6346" y="2735"/>
                      <a:pt x="2735" y="6346"/>
                      <a:pt x="2735" y="10800"/>
                    </a:cubicBezTo>
                    <a:close/>
                  </a:path>
                </a:pathLst>
              </a:custGeom>
              <a:solidFill>
                <a:srgbClr val="00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p>
                <a:pPr fontAlgn="ctr"/>
                <a:endParaRPr lang="en-US" altLang="zh-CN" dirty="0">
                  <a:latin typeface="Huawei Sans" panose="020C0503030203020204" pitchFamily="34" charset="0"/>
                </a:endParaRPr>
              </a:p>
            </p:txBody>
          </p:sp>
          <p:sp>
            <p:nvSpPr>
              <p:cNvPr id="280" name="AutoShape 927"/>
              <p:cNvSpPr>
                <a:spLocks noChangeArrowheads="1"/>
              </p:cNvSpPr>
              <p:nvPr/>
            </p:nvSpPr>
            <p:spPr bwMode="auto">
              <a:xfrm>
                <a:off x="2829" y="3030"/>
                <a:ext cx="308" cy="317"/>
              </a:xfrm>
              <a:custGeom>
                <a:avLst/>
                <a:gdLst>
                  <a:gd name="T0" fmla="*/ 154 w 21600"/>
                  <a:gd name="T1" fmla="*/ 0 h 21600"/>
                  <a:gd name="T2" fmla="*/ 45 w 21600"/>
                  <a:gd name="T3" fmla="*/ 46 h 21600"/>
                  <a:gd name="T4" fmla="*/ 0 w 21600"/>
                  <a:gd name="T5" fmla="*/ 159 h 21600"/>
                  <a:gd name="T6" fmla="*/ 45 w 21600"/>
                  <a:gd name="T7" fmla="*/ 271 h 21600"/>
                  <a:gd name="T8" fmla="*/ 154 w 21600"/>
                  <a:gd name="T9" fmla="*/ 317 h 21600"/>
                  <a:gd name="T10" fmla="*/ 263 w 21600"/>
                  <a:gd name="T11" fmla="*/ 271 h 21600"/>
                  <a:gd name="T12" fmla="*/ 308 w 21600"/>
                  <a:gd name="T13" fmla="*/ 159 h 21600"/>
                  <a:gd name="T14" fmla="*/ 263 w 21600"/>
                  <a:gd name="T15" fmla="*/ 46 h 21600"/>
                  <a:gd name="T16" fmla="*/ 0 60000 65536"/>
                  <a:gd name="T17" fmla="*/ 0 60000 65536"/>
                  <a:gd name="T18" fmla="*/ 0 60000 65536"/>
                  <a:gd name="T19" fmla="*/ 0 60000 65536"/>
                  <a:gd name="T20" fmla="*/ 0 60000 65536"/>
                  <a:gd name="T21" fmla="*/ 0 60000 65536"/>
                  <a:gd name="T22" fmla="*/ 0 60000 65536"/>
                  <a:gd name="T23" fmla="*/ 0 60000 65536"/>
                  <a:gd name="T24" fmla="*/ 3156 w 21600"/>
                  <a:gd name="T25" fmla="*/ 3134 h 21600"/>
                  <a:gd name="T26" fmla="*/ 18444 w 21600"/>
                  <a:gd name="T27" fmla="*/ 18466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2735" y="10800"/>
                    </a:moveTo>
                    <a:cubicBezTo>
                      <a:pt x="2735" y="15254"/>
                      <a:pt x="6346" y="18865"/>
                      <a:pt x="10800" y="18865"/>
                    </a:cubicBezTo>
                    <a:cubicBezTo>
                      <a:pt x="15254" y="18865"/>
                      <a:pt x="18865" y="15254"/>
                      <a:pt x="18865" y="10800"/>
                    </a:cubicBezTo>
                    <a:cubicBezTo>
                      <a:pt x="18865" y="6346"/>
                      <a:pt x="15254" y="2735"/>
                      <a:pt x="10800" y="2735"/>
                    </a:cubicBezTo>
                    <a:cubicBezTo>
                      <a:pt x="6346" y="2735"/>
                      <a:pt x="2735" y="6346"/>
                      <a:pt x="2735" y="10800"/>
                    </a:cubicBezTo>
                    <a:close/>
                  </a:path>
                </a:pathLst>
              </a:custGeom>
              <a:solidFill>
                <a:srgbClr val="E6E6E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p>
                <a:pPr fontAlgn="ctr"/>
                <a:endParaRPr lang="en-US" altLang="zh-CN" dirty="0">
                  <a:latin typeface="Huawei Sans" panose="020C0503030203020204" pitchFamily="34" charset="0"/>
                </a:endParaRPr>
              </a:p>
            </p:txBody>
          </p:sp>
          <p:sp>
            <p:nvSpPr>
              <p:cNvPr id="281" name="AutoShape 928"/>
              <p:cNvSpPr>
                <a:spLocks noChangeArrowheads="1"/>
              </p:cNvSpPr>
              <p:nvPr/>
            </p:nvSpPr>
            <p:spPr bwMode="auto">
              <a:xfrm>
                <a:off x="2610" y="3255"/>
                <a:ext cx="308" cy="317"/>
              </a:xfrm>
              <a:custGeom>
                <a:avLst/>
                <a:gdLst>
                  <a:gd name="T0" fmla="*/ 154 w 21600"/>
                  <a:gd name="T1" fmla="*/ 0 h 21600"/>
                  <a:gd name="T2" fmla="*/ 45 w 21600"/>
                  <a:gd name="T3" fmla="*/ 46 h 21600"/>
                  <a:gd name="T4" fmla="*/ 0 w 21600"/>
                  <a:gd name="T5" fmla="*/ 159 h 21600"/>
                  <a:gd name="T6" fmla="*/ 45 w 21600"/>
                  <a:gd name="T7" fmla="*/ 271 h 21600"/>
                  <a:gd name="T8" fmla="*/ 154 w 21600"/>
                  <a:gd name="T9" fmla="*/ 317 h 21600"/>
                  <a:gd name="T10" fmla="*/ 263 w 21600"/>
                  <a:gd name="T11" fmla="*/ 271 h 21600"/>
                  <a:gd name="T12" fmla="*/ 308 w 21600"/>
                  <a:gd name="T13" fmla="*/ 159 h 21600"/>
                  <a:gd name="T14" fmla="*/ 263 w 21600"/>
                  <a:gd name="T15" fmla="*/ 46 h 21600"/>
                  <a:gd name="T16" fmla="*/ 0 60000 65536"/>
                  <a:gd name="T17" fmla="*/ 0 60000 65536"/>
                  <a:gd name="T18" fmla="*/ 0 60000 65536"/>
                  <a:gd name="T19" fmla="*/ 0 60000 65536"/>
                  <a:gd name="T20" fmla="*/ 0 60000 65536"/>
                  <a:gd name="T21" fmla="*/ 0 60000 65536"/>
                  <a:gd name="T22" fmla="*/ 0 60000 65536"/>
                  <a:gd name="T23" fmla="*/ 0 60000 65536"/>
                  <a:gd name="T24" fmla="*/ 3156 w 21600"/>
                  <a:gd name="T25" fmla="*/ 3134 h 21600"/>
                  <a:gd name="T26" fmla="*/ 18444 w 21600"/>
                  <a:gd name="T27" fmla="*/ 18466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2735" y="10800"/>
                    </a:moveTo>
                    <a:cubicBezTo>
                      <a:pt x="2735" y="15254"/>
                      <a:pt x="6346" y="18865"/>
                      <a:pt x="10800" y="18865"/>
                    </a:cubicBezTo>
                    <a:cubicBezTo>
                      <a:pt x="15254" y="18865"/>
                      <a:pt x="18865" y="15254"/>
                      <a:pt x="18865" y="10800"/>
                    </a:cubicBezTo>
                    <a:cubicBezTo>
                      <a:pt x="18865" y="6346"/>
                      <a:pt x="15254" y="2735"/>
                      <a:pt x="10800" y="2735"/>
                    </a:cubicBezTo>
                    <a:cubicBezTo>
                      <a:pt x="6346" y="2735"/>
                      <a:pt x="2735" y="6346"/>
                      <a:pt x="2735" y="10800"/>
                    </a:cubicBezTo>
                    <a:close/>
                  </a:path>
                </a:pathLst>
              </a:custGeom>
              <a:solidFill>
                <a:srgbClr val="E6E6E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p>
                <a:pPr fontAlgn="ctr"/>
                <a:endParaRPr lang="en-US" altLang="zh-CN" dirty="0">
                  <a:latin typeface="Huawei Sans" panose="020C0503030203020204" pitchFamily="34" charset="0"/>
                </a:endParaRPr>
              </a:p>
            </p:txBody>
          </p:sp>
          <p:sp>
            <p:nvSpPr>
              <p:cNvPr id="282" name="AutoShape 929"/>
              <p:cNvSpPr>
                <a:spLocks noChangeArrowheads="1"/>
              </p:cNvSpPr>
              <p:nvPr/>
            </p:nvSpPr>
            <p:spPr bwMode="auto">
              <a:xfrm>
                <a:off x="2328" y="3125"/>
                <a:ext cx="308" cy="317"/>
              </a:xfrm>
              <a:custGeom>
                <a:avLst/>
                <a:gdLst>
                  <a:gd name="T0" fmla="*/ 154 w 21600"/>
                  <a:gd name="T1" fmla="*/ 0 h 21600"/>
                  <a:gd name="T2" fmla="*/ 45 w 21600"/>
                  <a:gd name="T3" fmla="*/ 46 h 21600"/>
                  <a:gd name="T4" fmla="*/ 0 w 21600"/>
                  <a:gd name="T5" fmla="*/ 159 h 21600"/>
                  <a:gd name="T6" fmla="*/ 45 w 21600"/>
                  <a:gd name="T7" fmla="*/ 271 h 21600"/>
                  <a:gd name="T8" fmla="*/ 154 w 21600"/>
                  <a:gd name="T9" fmla="*/ 317 h 21600"/>
                  <a:gd name="T10" fmla="*/ 263 w 21600"/>
                  <a:gd name="T11" fmla="*/ 271 h 21600"/>
                  <a:gd name="T12" fmla="*/ 308 w 21600"/>
                  <a:gd name="T13" fmla="*/ 159 h 21600"/>
                  <a:gd name="T14" fmla="*/ 263 w 21600"/>
                  <a:gd name="T15" fmla="*/ 46 h 21600"/>
                  <a:gd name="T16" fmla="*/ 0 60000 65536"/>
                  <a:gd name="T17" fmla="*/ 0 60000 65536"/>
                  <a:gd name="T18" fmla="*/ 0 60000 65536"/>
                  <a:gd name="T19" fmla="*/ 0 60000 65536"/>
                  <a:gd name="T20" fmla="*/ 0 60000 65536"/>
                  <a:gd name="T21" fmla="*/ 0 60000 65536"/>
                  <a:gd name="T22" fmla="*/ 0 60000 65536"/>
                  <a:gd name="T23" fmla="*/ 0 60000 65536"/>
                  <a:gd name="T24" fmla="*/ 3156 w 21600"/>
                  <a:gd name="T25" fmla="*/ 3134 h 21600"/>
                  <a:gd name="T26" fmla="*/ 18444 w 21600"/>
                  <a:gd name="T27" fmla="*/ 18466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2735" y="10800"/>
                    </a:moveTo>
                    <a:cubicBezTo>
                      <a:pt x="2735" y="15254"/>
                      <a:pt x="6346" y="18865"/>
                      <a:pt x="10800" y="18865"/>
                    </a:cubicBezTo>
                    <a:cubicBezTo>
                      <a:pt x="15254" y="18865"/>
                      <a:pt x="18865" y="15254"/>
                      <a:pt x="18865" y="10800"/>
                    </a:cubicBezTo>
                    <a:cubicBezTo>
                      <a:pt x="18865" y="6346"/>
                      <a:pt x="15254" y="2735"/>
                      <a:pt x="10800" y="2735"/>
                    </a:cubicBezTo>
                    <a:cubicBezTo>
                      <a:pt x="6346" y="2735"/>
                      <a:pt x="2735" y="6346"/>
                      <a:pt x="2735" y="10800"/>
                    </a:cubicBezTo>
                    <a:close/>
                  </a:path>
                </a:pathLst>
              </a:custGeom>
              <a:solidFill>
                <a:srgbClr val="E6E6E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p>
                <a:pPr fontAlgn="ctr"/>
                <a:endParaRPr lang="en-US" altLang="zh-CN" dirty="0">
                  <a:latin typeface="Huawei Sans" panose="020C0503030203020204" pitchFamily="34" charset="0"/>
                </a:endParaRPr>
              </a:p>
            </p:txBody>
          </p:sp>
          <p:grpSp>
            <p:nvGrpSpPr>
              <p:cNvPr id="283" name="Group 930"/>
              <p:cNvGrpSpPr>
                <a:grpSpLocks/>
              </p:cNvGrpSpPr>
              <p:nvPr/>
            </p:nvGrpSpPr>
            <p:grpSpPr bwMode="auto">
              <a:xfrm>
                <a:off x="2414" y="3214"/>
                <a:ext cx="132" cy="132"/>
                <a:chOff x="1200" y="3264"/>
                <a:chExt cx="132" cy="132"/>
              </a:xfrm>
            </p:grpSpPr>
            <p:sp>
              <p:nvSpPr>
                <p:cNvPr id="326" name="Oval 931"/>
                <p:cNvSpPr>
                  <a:spLocks noChangeArrowheads="1"/>
                </p:cNvSpPr>
                <p:nvPr/>
              </p:nvSpPr>
              <p:spPr bwMode="auto">
                <a:xfrm>
                  <a:off x="1270" y="3343"/>
                  <a:ext cx="21" cy="21"/>
                </a:xfrm>
                <a:prstGeom prst="ellipse">
                  <a:avLst/>
                </a:prstGeom>
                <a:solidFill>
                  <a:srgbClr val="FF0000"/>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grpSp>
              <p:nvGrpSpPr>
                <p:cNvPr id="327" name="Group 932"/>
                <p:cNvGrpSpPr>
                  <a:grpSpLocks/>
                </p:cNvGrpSpPr>
                <p:nvPr/>
              </p:nvGrpSpPr>
              <p:grpSpPr bwMode="auto">
                <a:xfrm>
                  <a:off x="1200" y="3264"/>
                  <a:ext cx="132" cy="132"/>
                  <a:chOff x="1200" y="3264"/>
                  <a:chExt cx="132" cy="132"/>
                </a:xfrm>
              </p:grpSpPr>
              <p:sp>
                <p:nvSpPr>
                  <p:cNvPr id="328" name="Oval 933"/>
                  <p:cNvSpPr>
                    <a:spLocks noChangeArrowheads="1"/>
                  </p:cNvSpPr>
                  <p:nvPr/>
                </p:nvSpPr>
                <p:spPr bwMode="auto">
                  <a:xfrm>
                    <a:off x="1273" y="3367"/>
                    <a:ext cx="21" cy="21"/>
                  </a:xfrm>
                  <a:prstGeom prst="ellipse">
                    <a:avLst/>
                  </a:prstGeom>
                  <a:solidFill>
                    <a:srgbClr val="FF00FF"/>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329" name="Oval 934"/>
                  <p:cNvSpPr>
                    <a:spLocks noChangeArrowheads="1"/>
                  </p:cNvSpPr>
                  <p:nvPr/>
                </p:nvSpPr>
                <p:spPr bwMode="auto">
                  <a:xfrm>
                    <a:off x="1296" y="3360"/>
                    <a:ext cx="21" cy="21"/>
                  </a:xfrm>
                  <a:prstGeom prst="ellipse">
                    <a:avLst/>
                  </a:prstGeom>
                  <a:solidFill>
                    <a:srgbClr val="00FFFF"/>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330" name="Oval 935"/>
                  <p:cNvSpPr>
                    <a:spLocks noChangeArrowheads="1"/>
                  </p:cNvSpPr>
                  <p:nvPr/>
                </p:nvSpPr>
                <p:spPr bwMode="auto">
                  <a:xfrm>
                    <a:off x="1243" y="3375"/>
                    <a:ext cx="21" cy="21"/>
                  </a:xfrm>
                  <a:prstGeom prst="ellipse">
                    <a:avLst/>
                  </a:prstGeom>
                  <a:solidFill>
                    <a:srgbClr val="800080"/>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331" name="Oval 936"/>
                  <p:cNvSpPr>
                    <a:spLocks noChangeArrowheads="1"/>
                  </p:cNvSpPr>
                  <p:nvPr/>
                </p:nvSpPr>
                <p:spPr bwMode="auto">
                  <a:xfrm>
                    <a:off x="1278" y="3302"/>
                    <a:ext cx="21" cy="21"/>
                  </a:xfrm>
                  <a:prstGeom prst="ellipse">
                    <a:avLst/>
                  </a:prstGeom>
                  <a:solidFill>
                    <a:schemeClr val="folHlink"/>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332" name="Oval 937"/>
                  <p:cNvSpPr>
                    <a:spLocks noChangeArrowheads="1"/>
                  </p:cNvSpPr>
                  <p:nvPr/>
                </p:nvSpPr>
                <p:spPr bwMode="auto">
                  <a:xfrm>
                    <a:off x="1200" y="3312"/>
                    <a:ext cx="21" cy="21"/>
                  </a:xfrm>
                  <a:prstGeom prst="ellipse">
                    <a:avLst/>
                  </a:prstGeom>
                  <a:solidFill>
                    <a:srgbClr val="0000FF"/>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333" name="Oval 938"/>
                  <p:cNvSpPr>
                    <a:spLocks noChangeArrowheads="1"/>
                  </p:cNvSpPr>
                  <p:nvPr/>
                </p:nvSpPr>
                <p:spPr bwMode="auto">
                  <a:xfrm>
                    <a:off x="1296" y="3312"/>
                    <a:ext cx="21" cy="21"/>
                  </a:xfrm>
                  <a:prstGeom prst="ellipse">
                    <a:avLst/>
                  </a:prstGeom>
                  <a:solidFill>
                    <a:srgbClr val="FFFFFF"/>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334" name="Oval 939"/>
                  <p:cNvSpPr>
                    <a:spLocks noChangeArrowheads="1"/>
                  </p:cNvSpPr>
                  <p:nvPr/>
                </p:nvSpPr>
                <p:spPr bwMode="auto">
                  <a:xfrm>
                    <a:off x="1296" y="3264"/>
                    <a:ext cx="21" cy="21"/>
                  </a:xfrm>
                  <a:prstGeom prst="ellipse">
                    <a:avLst/>
                  </a:prstGeom>
                  <a:solidFill>
                    <a:srgbClr val="00FF00"/>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335" name="Oval 940"/>
                  <p:cNvSpPr>
                    <a:spLocks noChangeArrowheads="1"/>
                  </p:cNvSpPr>
                  <p:nvPr/>
                </p:nvSpPr>
                <p:spPr bwMode="auto">
                  <a:xfrm>
                    <a:off x="1248" y="3312"/>
                    <a:ext cx="21" cy="21"/>
                  </a:xfrm>
                  <a:prstGeom prst="ellipse">
                    <a:avLst/>
                  </a:prstGeom>
                  <a:solidFill>
                    <a:srgbClr val="A56D47"/>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336" name="Oval 941"/>
                  <p:cNvSpPr>
                    <a:spLocks noChangeArrowheads="1"/>
                  </p:cNvSpPr>
                  <p:nvPr/>
                </p:nvSpPr>
                <p:spPr bwMode="auto">
                  <a:xfrm>
                    <a:off x="1248" y="3264"/>
                    <a:ext cx="21" cy="21"/>
                  </a:xfrm>
                  <a:prstGeom prst="ellipse">
                    <a:avLst/>
                  </a:prstGeom>
                  <a:solidFill>
                    <a:srgbClr val="F79145"/>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337" name="Oval 942"/>
                  <p:cNvSpPr>
                    <a:spLocks noChangeArrowheads="1"/>
                  </p:cNvSpPr>
                  <p:nvPr/>
                </p:nvSpPr>
                <p:spPr bwMode="auto">
                  <a:xfrm>
                    <a:off x="1248" y="3360"/>
                    <a:ext cx="21" cy="21"/>
                  </a:xfrm>
                  <a:prstGeom prst="ellipse">
                    <a:avLst/>
                  </a:prstGeom>
                  <a:solidFill>
                    <a:srgbClr val="FFFF00"/>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338" name="Oval 943"/>
                  <p:cNvSpPr>
                    <a:spLocks noChangeArrowheads="1"/>
                  </p:cNvSpPr>
                  <p:nvPr/>
                </p:nvSpPr>
                <p:spPr bwMode="auto">
                  <a:xfrm>
                    <a:off x="1311" y="3333"/>
                    <a:ext cx="21" cy="21"/>
                  </a:xfrm>
                  <a:prstGeom prst="ellipse">
                    <a:avLst/>
                  </a:prstGeom>
                  <a:solidFill>
                    <a:schemeClr val="tx2"/>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grpSp>
          </p:grpSp>
          <p:grpSp>
            <p:nvGrpSpPr>
              <p:cNvPr id="284" name="Group 944"/>
              <p:cNvGrpSpPr>
                <a:grpSpLocks/>
              </p:cNvGrpSpPr>
              <p:nvPr/>
            </p:nvGrpSpPr>
            <p:grpSpPr bwMode="auto">
              <a:xfrm>
                <a:off x="2922" y="3116"/>
                <a:ext cx="132" cy="132"/>
                <a:chOff x="1200" y="3264"/>
                <a:chExt cx="132" cy="132"/>
              </a:xfrm>
            </p:grpSpPr>
            <p:sp>
              <p:nvSpPr>
                <p:cNvPr id="313" name="Oval 945"/>
                <p:cNvSpPr>
                  <a:spLocks noChangeArrowheads="1"/>
                </p:cNvSpPr>
                <p:nvPr/>
              </p:nvSpPr>
              <p:spPr bwMode="auto">
                <a:xfrm>
                  <a:off x="1270" y="3343"/>
                  <a:ext cx="21" cy="21"/>
                </a:xfrm>
                <a:prstGeom prst="ellipse">
                  <a:avLst/>
                </a:prstGeom>
                <a:solidFill>
                  <a:srgbClr val="FF0000"/>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grpSp>
              <p:nvGrpSpPr>
                <p:cNvPr id="314" name="Group 946"/>
                <p:cNvGrpSpPr>
                  <a:grpSpLocks/>
                </p:cNvGrpSpPr>
                <p:nvPr/>
              </p:nvGrpSpPr>
              <p:grpSpPr bwMode="auto">
                <a:xfrm>
                  <a:off x="1200" y="3264"/>
                  <a:ext cx="132" cy="132"/>
                  <a:chOff x="1200" y="3264"/>
                  <a:chExt cx="132" cy="132"/>
                </a:xfrm>
              </p:grpSpPr>
              <p:sp>
                <p:nvSpPr>
                  <p:cNvPr id="315" name="Oval 947"/>
                  <p:cNvSpPr>
                    <a:spLocks noChangeArrowheads="1"/>
                  </p:cNvSpPr>
                  <p:nvPr/>
                </p:nvSpPr>
                <p:spPr bwMode="auto">
                  <a:xfrm>
                    <a:off x="1273" y="3367"/>
                    <a:ext cx="21" cy="21"/>
                  </a:xfrm>
                  <a:prstGeom prst="ellipse">
                    <a:avLst/>
                  </a:prstGeom>
                  <a:solidFill>
                    <a:srgbClr val="FF00FF"/>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316" name="Oval 948"/>
                  <p:cNvSpPr>
                    <a:spLocks noChangeArrowheads="1"/>
                  </p:cNvSpPr>
                  <p:nvPr/>
                </p:nvSpPr>
                <p:spPr bwMode="auto">
                  <a:xfrm>
                    <a:off x="1296" y="3360"/>
                    <a:ext cx="21" cy="21"/>
                  </a:xfrm>
                  <a:prstGeom prst="ellipse">
                    <a:avLst/>
                  </a:prstGeom>
                  <a:solidFill>
                    <a:srgbClr val="00FFFF"/>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317" name="Oval 949"/>
                  <p:cNvSpPr>
                    <a:spLocks noChangeArrowheads="1"/>
                  </p:cNvSpPr>
                  <p:nvPr/>
                </p:nvSpPr>
                <p:spPr bwMode="auto">
                  <a:xfrm>
                    <a:off x="1243" y="3375"/>
                    <a:ext cx="21" cy="21"/>
                  </a:xfrm>
                  <a:prstGeom prst="ellipse">
                    <a:avLst/>
                  </a:prstGeom>
                  <a:solidFill>
                    <a:srgbClr val="800080"/>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318" name="Oval 950"/>
                  <p:cNvSpPr>
                    <a:spLocks noChangeArrowheads="1"/>
                  </p:cNvSpPr>
                  <p:nvPr/>
                </p:nvSpPr>
                <p:spPr bwMode="auto">
                  <a:xfrm>
                    <a:off x="1278" y="3302"/>
                    <a:ext cx="21" cy="21"/>
                  </a:xfrm>
                  <a:prstGeom prst="ellipse">
                    <a:avLst/>
                  </a:prstGeom>
                  <a:solidFill>
                    <a:schemeClr val="folHlink"/>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319" name="Oval 951"/>
                  <p:cNvSpPr>
                    <a:spLocks noChangeArrowheads="1"/>
                  </p:cNvSpPr>
                  <p:nvPr/>
                </p:nvSpPr>
                <p:spPr bwMode="auto">
                  <a:xfrm>
                    <a:off x="1200" y="3312"/>
                    <a:ext cx="21" cy="21"/>
                  </a:xfrm>
                  <a:prstGeom prst="ellipse">
                    <a:avLst/>
                  </a:prstGeom>
                  <a:solidFill>
                    <a:srgbClr val="0000FF"/>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320" name="Oval 952"/>
                  <p:cNvSpPr>
                    <a:spLocks noChangeArrowheads="1"/>
                  </p:cNvSpPr>
                  <p:nvPr/>
                </p:nvSpPr>
                <p:spPr bwMode="auto">
                  <a:xfrm>
                    <a:off x="1296" y="3312"/>
                    <a:ext cx="21" cy="21"/>
                  </a:xfrm>
                  <a:prstGeom prst="ellipse">
                    <a:avLst/>
                  </a:prstGeom>
                  <a:solidFill>
                    <a:srgbClr val="FFFFFF"/>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321" name="Oval 953"/>
                  <p:cNvSpPr>
                    <a:spLocks noChangeArrowheads="1"/>
                  </p:cNvSpPr>
                  <p:nvPr/>
                </p:nvSpPr>
                <p:spPr bwMode="auto">
                  <a:xfrm>
                    <a:off x="1296" y="3264"/>
                    <a:ext cx="21" cy="21"/>
                  </a:xfrm>
                  <a:prstGeom prst="ellipse">
                    <a:avLst/>
                  </a:prstGeom>
                  <a:solidFill>
                    <a:srgbClr val="00FF00"/>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322" name="Oval 954"/>
                  <p:cNvSpPr>
                    <a:spLocks noChangeArrowheads="1"/>
                  </p:cNvSpPr>
                  <p:nvPr/>
                </p:nvSpPr>
                <p:spPr bwMode="auto">
                  <a:xfrm>
                    <a:off x="1248" y="3312"/>
                    <a:ext cx="21" cy="21"/>
                  </a:xfrm>
                  <a:prstGeom prst="ellipse">
                    <a:avLst/>
                  </a:prstGeom>
                  <a:solidFill>
                    <a:srgbClr val="A56D47"/>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323" name="Oval 955"/>
                  <p:cNvSpPr>
                    <a:spLocks noChangeArrowheads="1"/>
                  </p:cNvSpPr>
                  <p:nvPr/>
                </p:nvSpPr>
                <p:spPr bwMode="auto">
                  <a:xfrm>
                    <a:off x="1248" y="3264"/>
                    <a:ext cx="21" cy="21"/>
                  </a:xfrm>
                  <a:prstGeom prst="ellipse">
                    <a:avLst/>
                  </a:prstGeom>
                  <a:solidFill>
                    <a:srgbClr val="F79145"/>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324" name="Oval 956"/>
                  <p:cNvSpPr>
                    <a:spLocks noChangeArrowheads="1"/>
                  </p:cNvSpPr>
                  <p:nvPr/>
                </p:nvSpPr>
                <p:spPr bwMode="auto">
                  <a:xfrm>
                    <a:off x="1248" y="3360"/>
                    <a:ext cx="21" cy="21"/>
                  </a:xfrm>
                  <a:prstGeom prst="ellipse">
                    <a:avLst/>
                  </a:prstGeom>
                  <a:solidFill>
                    <a:srgbClr val="FFFF00"/>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325" name="Oval 957"/>
                  <p:cNvSpPr>
                    <a:spLocks noChangeArrowheads="1"/>
                  </p:cNvSpPr>
                  <p:nvPr/>
                </p:nvSpPr>
                <p:spPr bwMode="auto">
                  <a:xfrm>
                    <a:off x="1311" y="3333"/>
                    <a:ext cx="21" cy="21"/>
                  </a:xfrm>
                  <a:prstGeom prst="ellipse">
                    <a:avLst/>
                  </a:prstGeom>
                  <a:solidFill>
                    <a:schemeClr val="tx2"/>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grpSp>
          </p:grpSp>
          <p:grpSp>
            <p:nvGrpSpPr>
              <p:cNvPr id="285" name="Group 958"/>
              <p:cNvGrpSpPr>
                <a:grpSpLocks/>
              </p:cNvGrpSpPr>
              <p:nvPr/>
            </p:nvGrpSpPr>
            <p:grpSpPr bwMode="auto">
              <a:xfrm>
                <a:off x="2700" y="3344"/>
                <a:ext cx="132" cy="132"/>
                <a:chOff x="1200" y="3264"/>
                <a:chExt cx="132" cy="132"/>
              </a:xfrm>
            </p:grpSpPr>
            <p:sp>
              <p:nvSpPr>
                <p:cNvPr id="300" name="Oval 959"/>
                <p:cNvSpPr>
                  <a:spLocks noChangeArrowheads="1"/>
                </p:cNvSpPr>
                <p:nvPr/>
              </p:nvSpPr>
              <p:spPr bwMode="auto">
                <a:xfrm>
                  <a:off x="1270" y="3343"/>
                  <a:ext cx="21" cy="21"/>
                </a:xfrm>
                <a:prstGeom prst="ellipse">
                  <a:avLst/>
                </a:prstGeom>
                <a:solidFill>
                  <a:srgbClr val="FF0000"/>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grpSp>
              <p:nvGrpSpPr>
                <p:cNvPr id="301" name="Group 960"/>
                <p:cNvGrpSpPr>
                  <a:grpSpLocks/>
                </p:cNvGrpSpPr>
                <p:nvPr/>
              </p:nvGrpSpPr>
              <p:grpSpPr bwMode="auto">
                <a:xfrm>
                  <a:off x="1200" y="3264"/>
                  <a:ext cx="132" cy="132"/>
                  <a:chOff x="1200" y="3264"/>
                  <a:chExt cx="132" cy="132"/>
                </a:xfrm>
              </p:grpSpPr>
              <p:sp>
                <p:nvSpPr>
                  <p:cNvPr id="302" name="Oval 961"/>
                  <p:cNvSpPr>
                    <a:spLocks noChangeArrowheads="1"/>
                  </p:cNvSpPr>
                  <p:nvPr/>
                </p:nvSpPr>
                <p:spPr bwMode="auto">
                  <a:xfrm>
                    <a:off x="1273" y="3367"/>
                    <a:ext cx="21" cy="21"/>
                  </a:xfrm>
                  <a:prstGeom prst="ellipse">
                    <a:avLst/>
                  </a:prstGeom>
                  <a:solidFill>
                    <a:srgbClr val="FF00FF"/>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303" name="Oval 962"/>
                  <p:cNvSpPr>
                    <a:spLocks noChangeArrowheads="1"/>
                  </p:cNvSpPr>
                  <p:nvPr/>
                </p:nvSpPr>
                <p:spPr bwMode="auto">
                  <a:xfrm>
                    <a:off x="1296" y="3360"/>
                    <a:ext cx="21" cy="21"/>
                  </a:xfrm>
                  <a:prstGeom prst="ellipse">
                    <a:avLst/>
                  </a:prstGeom>
                  <a:solidFill>
                    <a:srgbClr val="00FFFF"/>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304" name="Oval 963"/>
                  <p:cNvSpPr>
                    <a:spLocks noChangeArrowheads="1"/>
                  </p:cNvSpPr>
                  <p:nvPr/>
                </p:nvSpPr>
                <p:spPr bwMode="auto">
                  <a:xfrm>
                    <a:off x="1243" y="3375"/>
                    <a:ext cx="21" cy="21"/>
                  </a:xfrm>
                  <a:prstGeom prst="ellipse">
                    <a:avLst/>
                  </a:prstGeom>
                  <a:solidFill>
                    <a:srgbClr val="800080"/>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305" name="Oval 964"/>
                  <p:cNvSpPr>
                    <a:spLocks noChangeArrowheads="1"/>
                  </p:cNvSpPr>
                  <p:nvPr/>
                </p:nvSpPr>
                <p:spPr bwMode="auto">
                  <a:xfrm>
                    <a:off x="1278" y="3302"/>
                    <a:ext cx="21" cy="21"/>
                  </a:xfrm>
                  <a:prstGeom prst="ellipse">
                    <a:avLst/>
                  </a:prstGeom>
                  <a:solidFill>
                    <a:schemeClr val="folHlink"/>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306" name="Oval 965"/>
                  <p:cNvSpPr>
                    <a:spLocks noChangeArrowheads="1"/>
                  </p:cNvSpPr>
                  <p:nvPr/>
                </p:nvSpPr>
                <p:spPr bwMode="auto">
                  <a:xfrm>
                    <a:off x="1200" y="3312"/>
                    <a:ext cx="21" cy="21"/>
                  </a:xfrm>
                  <a:prstGeom prst="ellipse">
                    <a:avLst/>
                  </a:prstGeom>
                  <a:solidFill>
                    <a:srgbClr val="0000FF"/>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307" name="Oval 966"/>
                  <p:cNvSpPr>
                    <a:spLocks noChangeArrowheads="1"/>
                  </p:cNvSpPr>
                  <p:nvPr/>
                </p:nvSpPr>
                <p:spPr bwMode="auto">
                  <a:xfrm>
                    <a:off x="1296" y="3312"/>
                    <a:ext cx="21" cy="21"/>
                  </a:xfrm>
                  <a:prstGeom prst="ellipse">
                    <a:avLst/>
                  </a:prstGeom>
                  <a:solidFill>
                    <a:srgbClr val="FFFFFF"/>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308" name="Oval 967"/>
                  <p:cNvSpPr>
                    <a:spLocks noChangeArrowheads="1"/>
                  </p:cNvSpPr>
                  <p:nvPr/>
                </p:nvSpPr>
                <p:spPr bwMode="auto">
                  <a:xfrm>
                    <a:off x="1296" y="3264"/>
                    <a:ext cx="21" cy="21"/>
                  </a:xfrm>
                  <a:prstGeom prst="ellipse">
                    <a:avLst/>
                  </a:prstGeom>
                  <a:solidFill>
                    <a:srgbClr val="00FF00"/>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309" name="Oval 968"/>
                  <p:cNvSpPr>
                    <a:spLocks noChangeArrowheads="1"/>
                  </p:cNvSpPr>
                  <p:nvPr/>
                </p:nvSpPr>
                <p:spPr bwMode="auto">
                  <a:xfrm>
                    <a:off x="1248" y="3312"/>
                    <a:ext cx="21" cy="21"/>
                  </a:xfrm>
                  <a:prstGeom prst="ellipse">
                    <a:avLst/>
                  </a:prstGeom>
                  <a:solidFill>
                    <a:srgbClr val="A56D47"/>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310" name="Oval 969"/>
                  <p:cNvSpPr>
                    <a:spLocks noChangeArrowheads="1"/>
                  </p:cNvSpPr>
                  <p:nvPr/>
                </p:nvSpPr>
                <p:spPr bwMode="auto">
                  <a:xfrm>
                    <a:off x="1248" y="3264"/>
                    <a:ext cx="21" cy="21"/>
                  </a:xfrm>
                  <a:prstGeom prst="ellipse">
                    <a:avLst/>
                  </a:prstGeom>
                  <a:solidFill>
                    <a:srgbClr val="F79145"/>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311" name="Oval 970"/>
                  <p:cNvSpPr>
                    <a:spLocks noChangeArrowheads="1"/>
                  </p:cNvSpPr>
                  <p:nvPr/>
                </p:nvSpPr>
                <p:spPr bwMode="auto">
                  <a:xfrm>
                    <a:off x="1248" y="3360"/>
                    <a:ext cx="21" cy="21"/>
                  </a:xfrm>
                  <a:prstGeom prst="ellipse">
                    <a:avLst/>
                  </a:prstGeom>
                  <a:solidFill>
                    <a:srgbClr val="FFFF00"/>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312" name="Oval 971"/>
                  <p:cNvSpPr>
                    <a:spLocks noChangeArrowheads="1"/>
                  </p:cNvSpPr>
                  <p:nvPr/>
                </p:nvSpPr>
                <p:spPr bwMode="auto">
                  <a:xfrm>
                    <a:off x="1311" y="3333"/>
                    <a:ext cx="21" cy="21"/>
                  </a:xfrm>
                  <a:prstGeom prst="ellipse">
                    <a:avLst/>
                  </a:prstGeom>
                  <a:solidFill>
                    <a:schemeClr val="tx2"/>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grpSp>
          </p:grpSp>
          <p:grpSp>
            <p:nvGrpSpPr>
              <p:cNvPr id="286" name="Group 972"/>
              <p:cNvGrpSpPr>
                <a:grpSpLocks/>
              </p:cNvGrpSpPr>
              <p:nvPr/>
            </p:nvGrpSpPr>
            <p:grpSpPr bwMode="auto">
              <a:xfrm>
                <a:off x="2754" y="2840"/>
                <a:ext cx="132" cy="132"/>
                <a:chOff x="1200" y="3264"/>
                <a:chExt cx="132" cy="132"/>
              </a:xfrm>
            </p:grpSpPr>
            <p:sp>
              <p:nvSpPr>
                <p:cNvPr id="287" name="Oval 973"/>
                <p:cNvSpPr>
                  <a:spLocks noChangeArrowheads="1"/>
                </p:cNvSpPr>
                <p:nvPr/>
              </p:nvSpPr>
              <p:spPr bwMode="auto">
                <a:xfrm>
                  <a:off x="1270" y="3343"/>
                  <a:ext cx="21" cy="21"/>
                </a:xfrm>
                <a:prstGeom prst="ellipse">
                  <a:avLst/>
                </a:prstGeom>
                <a:solidFill>
                  <a:srgbClr val="FF0000"/>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grpSp>
              <p:nvGrpSpPr>
                <p:cNvPr id="288" name="Group 974"/>
                <p:cNvGrpSpPr>
                  <a:grpSpLocks/>
                </p:cNvGrpSpPr>
                <p:nvPr/>
              </p:nvGrpSpPr>
              <p:grpSpPr bwMode="auto">
                <a:xfrm>
                  <a:off x="1200" y="3264"/>
                  <a:ext cx="132" cy="132"/>
                  <a:chOff x="1200" y="3264"/>
                  <a:chExt cx="132" cy="132"/>
                </a:xfrm>
              </p:grpSpPr>
              <p:sp>
                <p:nvSpPr>
                  <p:cNvPr id="289" name="Oval 975"/>
                  <p:cNvSpPr>
                    <a:spLocks noChangeArrowheads="1"/>
                  </p:cNvSpPr>
                  <p:nvPr/>
                </p:nvSpPr>
                <p:spPr bwMode="auto">
                  <a:xfrm>
                    <a:off x="1273" y="3367"/>
                    <a:ext cx="21" cy="21"/>
                  </a:xfrm>
                  <a:prstGeom prst="ellipse">
                    <a:avLst/>
                  </a:prstGeom>
                  <a:solidFill>
                    <a:srgbClr val="FF00FF"/>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290" name="Oval 976"/>
                  <p:cNvSpPr>
                    <a:spLocks noChangeArrowheads="1"/>
                  </p:cNvSpPr>
                  <p:nvPr/>
                </p:nvSpPr>
                <p:spPr bwMode="auto">
                  <a:xfrm>
                    <a:off x="1296" y="3360"/>
                    <a:ext cx="21" cy="21"/>
                  </a:xfrm>
                  <a:prstGeom prst="ellipse">
                    <a:avLst/>
                  </a:prstGeom>
                  <a:solidFill>
                    <a:srgbClr val="00FFFF"/>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291" name="Oval 977"/>
                  <p:cNvSpPr>
                    <a:spLocks noChangeArrowheads="1"/>
                  </p:cNvSpPr>
                  <p:nvPr/>
                </p:nvSpPr>
                <p:spPr bwMode="auto">
                  <a:xfrm>
                    <a:off x="1243" y="3375"/>
                    <a:ext cx="21" cy="21"/>
                  </a:xfrm>
                  <a:prstGeom prst="ellipse">
                    <a:avLst/>
                  </a:prstGeom>
                  <a:solidFill>
                    <a:srgbClr val="800080"/>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292" name="Oval 978"/>
                  <p:cNvSpPr>
                    <a:spLocks noChangeArrowheads="1"/>
                  </p:cNvSpPr>
                  <p:nvPr/>
                </p:nvSpPr>
                <p:spPr bwMode="auto">
                  <a:xfrm>
                    <a:off x="1278" y="3302"/>
                    <a:ext cx="21" cy="21"/>
                  </a:xfrm>
                  <a:prstGeom prst="ellipse">
                    <a:avLst/>
                  </a:prstGeom>
                  <a:solidFill>
                    <a:schemeClr val="folHlink"/>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293" name="Oval 979"/>
                  <p:cNvSpPr>
                    <a:spLocks noChangeArrowheads="1"/>
                  </p:cNvSpPr>
                  <p:nvPr/>
                </p:nvSpPr>
                <p:spPr bwMode="auto">
                  <a:xfrm>
                    <a:off x="1200" y="3312"/>
                    <a:ext cx="21" cy="21"/>
                  </a:xfrm>
                  <a:prstGeom prst="ellipse">
                    <a:avLst/>
                  </a:prstGeom>
                  <a:solidFill>
                    <a:srgbClr val="0000FF"/>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294" name="Oval 980"/>
                  <p:cNvSpPr>
                    <a:spLocks noChangeArrowheads="1"/>
                  </p:cNvSpPr>
                  <p:nvPr/>
                </p:nvSpPr>
                <p:spPr bwMode="auto">
                  <a:xfrm>
                    <a:off x="1296" y="3312"/>
                    <a:ext cx="21" cy="21"/>
                  </a:xfrm>
                  <a:prstGeom prst="ellipse">
                    <a:avLst/>
                  </a:prstGeom>
                  <a:solidFill>
                    <a:srgbClr val="FFFFFF"/>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295" name="Oval 981"/>
                  <p:cNvSpPr>
                    <a:spLocks noChangeArrowheads="1"/>
                  </p:cNvSpPr>
                  <p:nvPr/>
                </p:nvSpPr>
                <p:spPr bwMode="auto">
                  <a:xfrm>
                    <a:off x="1296" y="3264"/>
                    <a:ext cx="21" cy="21"/>
                  </a:xfrm>
                  <a:prstGeom prst="ellipse">
                    <a:avLst/>
                  </a:prstGeom>
                  <a:solidFill>
                    <a:srgbClr val="00FF00"/>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296" name="Oval 982"/>
                  <p:cNvSpPr>
                    <a:spLocks noChangeArrowheads="1"/>
                  </p:cNvSpPr>
                  <p:nvPr/>
                </p:nvSpPr>
                <p:spPr bwMode="auto">
                  <a:xfrm>
                    <a:off x="1248" y="3312"/>
                    <a:ext cx="21" cy="21"/>
                  </a:xfrm>
                  <a:prstGeom prst="ellipse">
                    <a:avLst/>
                  </a:prstGeom>
                  <a:solidFill>
                    <a:srgbClr val="A56D47"/>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297" name="Oval 983"/>
                  <p:cNvSpPr>
                    <a:spLocks noChangeArrowheads="1"/>
                  </p:cNvSpPr>
                  <p:nvPr/>
                </p:nvSpPr>
                <p:spPr bwMode="auto">
                  <a:xfrm>
                    <a:off x="1248" y="3264"/>
                    <a:ext cx="21" cy="21"/>
                  </a:xfrm>
                  <a:prstGeom prst="ellipse">
                    <a:avLst/>
                  </a:prstGeom>
                  <a:solidFill>
                    <a:srgbClr val="F79145"/>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298" name="Oval 984"/>
                  <p:cNvSpPr>
                    <a:spLocks noChangeArrowheads="1"/>
                  </p:cNvSpPr>
                  <p:nvPr/>
                </p:nvSpPr>
                <p:spPr bwMode="auto">
                  <a:xfrm>
                    <a:off x="1248" y="3360"/>
                    <a:ext cx="21" cy="21"/>
                  </a:xfrm>
                  <a:prstGeom prst="ellipse">
                    <a:avLst/>
                  </a:prstGeom>
                  <a:solidFill>
                    <a:srgbClr val="FFFF00"/>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299" name="Oval 985"/>
                  <p:cNvSpPr>
                    <a:spLocks noChangeArrowheads="1"/>
                  </p:cNvSpPr>
                  <p:nvPr/>
                </p:nvSpPr>
                <p:spPr bwMode="auto">
                  <a:xfrm>
                    <a:off x="1311" y="3333"/>
                    <a:ext cx="21" cy="21"/>
                  </a:xfrm>
                  <a:prstGeom prst="ellipse">
                    <a:avLst/>
                  </a:prstGeom>
                  <a:solidFill>
                    <a:schemeClr val="tx2"/>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grpSp>
          </p:grpSp>
        </p:grpSp>
        <p:grpSp>
          <p:nvGrpSpPr>
            <p:cNvPr id="364" name="Group 986"/>
            <p:cNvGrpSpPr>
              <a:grpSpLocks/>
            </p:cNvGrpSpPr>
            <p:nvPr/>
          </p:nvGrpSpPr>
          <p:grpSpPr bwMode="auto">
            <a:xfrm>
              <a:off x="4765897" y="3170147"/>
              <a:ext cx="743820" cy="652407"/>
              <a:chOff x="609" y="3003"/>
              <a:chExt cx="1090" cy="1088"/>
            </a:xfrm>
          </p:grpSpPr>
          <p:sp>
            <p:nvSpPr>
              <p:cNvPr id="365" name="Oval 987"/>
              <p:cNvSpPr>
                <a:spLocks noChangeAspect="1" noChangeArrowheads="1"/>
              </p:cNvSpPr>
              <p:nvPr/>
            </p:nvSpPr>
            <p:spPr bwMode="auto">
              <a:xfrm rot="-184343">
                <a:off x="609" y="3003"/>
                <a:ext cx="1090" cy="1088"/>
              </a:xfrm>
              <a:prstGeom prst="ellipse">
                <a:avLst/>
              </a:prstGeom>
              <a:gradFill rotWithShape="1">
                <a:gsLst>
                  <a:gs pos="0">
                    <a:srgbClr val="808080"/>
                  </a:gs>
                  <a:gs pos="50000">
                    <a:srgbClr val="3B3B3B"/>
                  </a:gs>
                  <a:gs pos="100000">
                    <a:srgbClr val="808080"/>
                  </a:gs>
                </a:gsLst>
                <a:lin ang="5400000" scaled="1"/>
              </a:gradFill>
              <a:ln w="9525">
                <a:solidFill>
                  <a:srgbClr val="000000"/>
                </a:solidFill>
                <a:round/>
                <a:headEnd/>
                <a:tailEnd/>
              </a:ln>
            </p:spPr>
            <p:txBody>
              <a:bodyPr wrap="square">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366" name="Oval 988"/>
              <p:cNvSpPr>
                <a:spLocks noChangeAspect="1" noChangeArrowheads="1"/>
              </p:cNvSpPr>
              <p:nvPr/>
            </p:nvSpPr>
            <p:spPr bwMode="auto">
              <a:xfrm rot="-184343">
                <a:off x="763" y="3160"/>
                <a:ext cx="779" cy="777"/>
              </a:xfrm>
              <a:prstGeom prst="ellipse">
                <a:avLst/>
              </a:prstGeom>
              <a:solidFill>
                <a:srgbClr val="00CCFF"/>
              </a:solidFill>
              <a:ln w="9525">
                <a:solidFill>
                  <a:srgbClr val="000000"/>
                </a:solidFill>
                <a:round/>
                <a:headEnd/>
                <a:tailEnd/>
              </a:ln>
            </p:spPr>
            <p:txBody>
              <a:bodyPr wrap="square">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367" name="Oval 989"/>
              <p:cNvSpPr>
                <a:spLocks noChangeAspect="1" noChangeArrowheads="1"/>
              </p:cNvSpPr>
              <p:nvPr/>
            </p:nvSpPr>
            <p:spPr bwMode="auto">
              <a:xfrm rot="-90836">
                <a:off x="791" y="3189"/>
                <a:ext cx="719" cy="719"/>
              </a:xfrm>
              <a:prstGeom prst="ellipse">
                <a:avLst/>
              </a:prstGeom>
              <a:solidFill>
                <a:srgbClr val="FFFFFF"/>
              </a:solidFill>
              <a:ln w="9525">
                <a:solidFill>
                  <a:srgbClr val="000000"/>
                </a:solidFill>
                <a:round/>
                <a:headEnd/>
                <a:tailEnd/>
              </a:ln>
            </p:spPr>
            <p:txBody>
              <a:bodyPr wrap="square">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368" name="Oval 990"/>
              <p:cNvSpPr>
                <a:spLocks noChangeAspect="1" noChangeArrowheads="1"/>
              </p:cNvSpPr>
              <p:nvPr/>
            </p:nvSpPr>
            <p:spPr bwMode="auto">
              <a:xfrm rot="-90836">
                <a:off x="816" y="3214"/>
                <a:ext cx="668" cy="667"/>
              </a:xfrm>
              <a:prstGeom prst="ellipse">
                <a:avLst/>
              </a:prstGeom>
              <a:solidFill>
                <a:srgbClr val="FFFF99"/>
              </a:solidFill>
              <a:ln w="9525">
                <a:solidFill>
                  <a:srgbClr val="000000"/>
                </a:solidFill>
                <a:round/>
                <a:headEnd/>
                <a:tailEnd/>
              </a:ln>
            </p:spPr>
            <p:txBody>
              <a:bodyPr wrap="square">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369" name="Oval 991" descr="浅色下对角线"/>
              <p:cNvSpPr>
                <a:spLocks noChangeAspect="1" noChangeArrowheads="1"/>
              </p:cNvSpPr>
              <p:nvPr/>
            </p:nvSpPr>
            <p:spPr bwMode="auto">
              <a:xfrm rot="-184343">
                <a:off x="1046" y="3440"/>
                <a:ext cx="217" cy="218"/>
              </a:xfrm>
              <a:prstGeom prst="ellipse">
                <a:avLst/>
              </a:prstGeom>
              <a:pattFill prst="ltDnDiag">
                <a:fgClr>
                  <a:srgbClr val="000000"/>
                </a:fgClr>
                <a:bgClr>
                  <a:srgbClr val="FFFFFF"/>
                </a:bgClr>
              </a:pattFill>
              <a:ln w="9525">
                <a:solidFill>
                  <a:srgbClr val="000000"/>
                </a:solidFill>
                <a:round/>
                <a:headEnd/>
                <a:tailEnd/>
              </a:ln>
            </p:spPr>
            <p:txBody>
              <a:bodyPr wrap="square">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370" name="Oval 992"/>
              <p:cNvSpPr>
                <a:spLocks noChangeAspect="1" noChangeArrowheads="1"/>
              </p:cNvSpPr>
              <p:nvPr/>
            </p:nvSpPr>
            <p:spPr bwMode="auto">
              <a:xfrm rot="-184343">
                <a:off x="1033" y="3224"/>
                <a:ext cx="218" cy="217"/>
              </a:xfrm>
              <a:prstGeom prst="ellipse">
                <a:avLst/>
              </a:prstGeom>
              <a:solidFill>
                <a:srgbClr val="FF0000"/>
              </a:solidFill>
              <a:ln w="9525">
                <a:solidFill>
                  <a:srgbClr val="000000"/>
                </a:solidFill>
                <a:round/>
                <a:headEnd/>
                <a:tailEnd/>
              </a:ln>
            </p:spPr>
            <p:txBody>
              <a:bodyPr wrap="square">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371" name="Oval 993"/>
              <p:cNvSpPr>
                <a:spLocks noChangeAspect="1" noChangeArrowheads="1"/>
              </p:cNvSpPr>
              <p:nvPr/>
            </p:nvSpPr>
            <p:spPr bwMode="auto">
              <a:xfrm rot="-184343">
                <a:off x="1233" y="3326"/>
                <a:ext cx="218" cy="218"/>
              </a:xfrm>
              <a:prstGeom prst="ellipse">
                <a:avLst/>
              </a:prstGeom>
              <a:solidFill>
                <a:srgbClr val="008000"/>
              </a:solidFill>
              <a:ln w="9525">
                <a:solidFill>
                  <a:srgbClr val="000000"/>
                </a:solidFill>
                <a:round/>
                <a:headEnd/>
                <a:tailEnd/>
              </a:ln>
            </p:spPr>
            <p:txBody>
              <a:bodyPr wrap="square">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372" name="Oval 994"/>
              <p:cNvSpPr>
                <a:spLocks noChangeAspect="1" noChangeArrowheads="1"/>
              </p:cNvSpPr>
              <p:nvPr/>
            </p:nvSpPr>
            <p:spPr bwMode="auto">
              <a:xfrm rot="-184343">
                <a:off x="1237" y="3544"/>
                <a:ext cx="217" cy="218"/>
              </a:xfrm>
              <a:prstGeom prst="ellipse">
                <a:avLst/>
              </a:prstGeom>
              <a:solidFill>
                <a:srgbClr val="C0C0C0"/>
              </a:solidFill>
              <a:ln w="9525">
                <a:solidFill>
                  <a:srgbClr val="000000"/>
                </a:solidFill>
                <a:round/>
                <a:headEnd/>
                <a:tailEnd/>
              </a:ln>
            </p:spPr>
            <p:txBody>
              <a:bodyPr wrap="square">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373" name="Oval 995"/>
              <p:cNvSpPr>
                <a:spLocks noChangeAspect="1" noChangeArrowheads="1"/>
              </p:cNvSpPr>
              <p:nvPr/>
            </p:nvSpPr>
            <p:spPr bwMode="auto">
              <a:xfrm rot="-184343">
                <a:off x="1049" y="3659"/>
                <a:ext cx="217" cy="218"/>
              </a:xfrm>
              <a:prstGeom prst="ellipse">
                <a:avLst/>
              </a:prstGeom>
              <a:solidFill>
                <a:srgbClr val="C0C0C0"/>
              </a:solidFill>
              <a:ln w="9525">
                <a:solidFill>
                  <a:srgbClr val="000000"/>
                </a:solidFill>
                <a:round/>
                <a:headEnd/>
                <a:tailEnd/>
              </a:ln>
            </p:spPr>
            <p:txBody>
              <a:bodyPr wrap="square">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374" name="Oval 996"/>
              <p:cNvSpPr>
                <a:spLocks noChangeAspect="1" noChangeArrowheads="1"/>
              </p:cNvSpPr>
              <p:nvPr/>
            </p:nvSpPr>
            <p:spPr bwMode="auto">
              <a:xfrm rot="-184343">
                <a:off x="858" y="3549"/>
                <a:ext cx="217" cy="217"/>
              </a:xfrm>
              <a:prstGeom prst="ellipse">
                <a:avLst/>
              </a:prstGeom>
              <a:solidFill>
                <a:srgbClr val="C0C0C0"/>
              </a:solidFill>
              <a:ln w="9525">
                <a:solidFill>
                  <a:srgbClr val="000000"/>
                </a:solidFill>
                <a:round/>
                <a:headEnd/>
                <a:tailEnd/>
              </a:ln>
            </p:spPr>
            <p:txBody>
              <a:bodyPr wrap="square">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375" name="Oval 997"/>
              <p:cNvSpPr>
                <a:spLocks noChangeAspect="1" noChangeArrowheads="1"/>
              </p:cNvSpPr>
              <p:nvPr/>
            </p:nvSpPr>
            <p:spPr bwMode="auto">
              <a:xfrm rot="-184343">
                <a:off x="846" y="3331"/>
                <a:ext cx="217" cy="218"/>
              </a:xfrm>
              <a:prstGeom prst="ellipse">
                <a:avLst/>
              </a:prstGeom>
              <a:solidFill>
                <a:srgbClr val="C0C0C0"/>
              </a:solidFill>
              <a:ln w="9525">
                <a:solidFill>
                  <a:srgbClr val="000000"/>
                </a:solidFill>
                <a:round/>
                <a:headEnd/>
                <a:tailEnd/>
              </a:ln>
            </p:spPr>
            <p:txBody>
              <a:bodyPr wrap="square">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376" name="Line 998"/>
              <p:cNvSpPr>
                <a:spLocks noChangeAspect="1" noChangeShapeType="1"/>
              </p:cNvSpPr>
              <p:nvPr/>
            </p:nvSpPr>
            <p:spPr bwMode="auto">
              <a:xfrm rot="-184343">
                <a:off x="1171" y="3805"/>
                <a:ext cx="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square">
                <a:noAutofit/>
              </a:bodyPr>
              <a:lstStyle/>
              <a:p>
                <a:pPr fontAlgn="ctr"/>
                <a:endParaRPr lang="en-US" altLang="zh-CN" dirty="0">
                  <a:latin typeface="Huawei Sans" panose="020C0503030203020204" pitchFamily="34" charset="0"/>
                </a:endParaRPr>
              </a:p>
            </p:txBody>
          </p:sp>
          <p:grpSp>
            <p:nvGrpSpPr>
              <p:cNvPr id="377" name="Group 999"/>
              <p:cNvGrpSpPr>
                <a:grpSpLocks noChangeAspect="1"/>
              </p:cNvGrpSpPr>
              <p:nvPr/>
            </p:nvGrpSpPr>
            <p:grpSpPr bwMode="auto">
              <a:xfrm rot="-184343">
                <a:off x="1075" y="3267"/>
                <a:ext cx="134" cy="133"/>
                <a:chOff x="8797" y="10755"/>
                <a:chExt cx="465" cy="465"/>
              </a:xfrm>
            </p:grpSpPr>
            <p:sp>
              <p:nvSpPr>
                <p:cNvPr id="448" name="Oval 1000"/>
                <p:cNvSpPr>
                  <a:spLocks noChangeAspect="1" noChangeArrowheads="1"/>
                </p:cNvSpPr>
                <p:nvPr/>
              </p:nvSpPr>
              <p:spPr bwMode="auto">
                <a:xfrm>
                  <a:off x="8797" y="10755"/>
                  <a:ext cx="465" cy="465"/>
                </a:xfrm>
                <a:prstGeom prst="ellipse">
                  <a:avLst/>
                </a:prstGeom>
                <a:solidFill>
                  <a:srgbClr val="FFCC99"/>
                </a:solidFill>
                <a:ln w="9525">
                  <a:solidFill>
                    <a:srgbClr val="000000"/>
                  </a:solidFill>
                  <a:round/>
                  <a:headEnd/>
                  <a:tailEnd/>
                </a:ln>
              </p:spPr>
              <p:txBody>
                <a:bodyPr wrap="square">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449" name="Oval 1001"/>
                <p:cNvSpPr>
                  <a:spLocks noChangeAspect="1" noChangeArrowheads="1"/>
                </p:cNvSpPr>
                <p:nvPr/>
              </p:nvSpPr>
              <p:spPr bwMode="auto">
                <a:xfrm>
                  <a:off x="8999" y="10903"/>
                  <a:ext cx="67" cy="65"/>
                </a:xfrm>
                <a:prstGeom prst="ellipse">
                  <a:avLst/>
                </a:prstGeom>
                <a:solidFill>
                  <a:srgbClr val="0000FF"/>
                </a:solidFill>
                <a:ln w="9525">
                  <a:solidFill>
                    <a:srgbClr val="000000"/>
                  </a:solidFill>
                  <a:round/>
                  <a:headEnd/>
                  <a:tailEnd/>
                </a:ln>
              </p:spPr>
              <p:txBody>
                <a:bodyPr wrap="square">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450" name="Oval 1002"/>
                <p:cNvSpPr>
                  <a:spLocks noChangeAspect="1" noChangeArrowheads="1"/>
                </p:cNvSpPr>
                <p:nvPr/>
              </p:nvSpPr>
              <p:spPr bwMode="auto">
                <a:xfrm>
                  <a:off x="8968" y="10998"/>
                  <a:ext cx="67" cy="64"/>
                </a:xfrm>
                <a:prstGeom prst="ellipse">
                  <a:avLst/>
                </a:prstGeom>
                <a:solidFill>
                  <a:srgbClr val="FF6600"/>
                </a:solidFill>
                <a:ln w="9525">
                  <a:solidFill>
                    <a:srgbClr val="000000"/>
                  </a:solidFill>
                  <a:round/>
                  <a:headEnd/>
                  <a:tailEnd/>
                </a:ln>
              </p:spPr>
              <p:txBody>
                <a:bodyPr wrap="square">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451" name="Oval 1003"/>
                <p:cNvSpPr>
                  <a:spLocks noChangeAspect="1" noChangeArrowheads="1"/>
                </p:cNvSpPr>
                <p:nvPr/>
              </p:nvSpPr>
              <p:spPr bwMode="auto">
                <a:xfrm>
                  <a:off x="9060" y="11022"/>
                  <a:ext cx="67" cy="64"/>
                </a:xfrm>
                <a:prstGeom prst="ellipse">
                  <a:avLst/>
                </a:prstGeom>
                <a:solidFill>
                  <a:srgbClr val="008000"/>
                </a:solidFill>
                <a:ln w="9525">
                  <a:solidFill>
                    <a:srgbClr val="000000"/>
                  </a:solidFill>
                  <a:round/>
                  <a:headEnd/>
                  <a:tailEnd/>
                </a:ln>
              </p:spPr>
              <p:txBody>
                <a:bodyPr wrap="square">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452" name="Oval 1004"/>
                <p:cNvSpPr>
                  <a:spLocks noChangeAspect="1" noChangeArrowheads="1"/>
                </p:cNvSpPr>
                <p:nvPr/>
              </p:nvSpPr>
              <p:spPr bwMode="auto">
                <a:xfrm>
                  <a:off x="9149" y="10944"/>
                  <a:ext cx="67" cy="65"/>
                </a:xfrm>
                <a:prstGeom prst="ellipse">
                  <a:avLst/>
                </a:prstGeom>
                <a:solidFill>
                  <a:srgbClr val="993300"/>
                </a:solidFill>
                <a:ln w="9525">
                  <a:solidFill>
                    <a:srgbClr val="000000"/>
                  </a:solidFill>
                  <a:round/>
                  <a:headEnd/>
                  <a:tailEnd/>
                </a:ln>
              </p:spPr>
              <p:txBody>
                <a:bodyPr wrap="square">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453" name="Oval 1005"/>
                <p:cNvSpPr>
                  <a:spLocks noChangeAspect="1" noChangeArrowheads="1"/>
                </p:cNvSpPr>
                <p:nvPr/>
              </p:nvSpPr>
              <p:spPr bwMode="auto">
                <a:xfrm>
                  <a:off x="9068" y="10939"/>
                  <a:ext cx="67" cy="65"/>
                </a:xfrm>
                <a:prstGeom prst="ellipse">
                  <a:avLst/>
                </a:prstGeom>
                <a:solidFill>
                  <a:srgbClr val="CCFFCC"/>
                </a:solidFill>
                <a:ln w="9525">
                  <a:solidFill>
                    <a:srgbClr val="000000"/>
                  </a:solidFill>
                  <a:round/>
                  <a:headEnd/>
                  <a:tailEnd/>
                </a:ln>
              </p:spPr>
              <p:txBody>
                <a:bodyPr wrap="square">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454" name="Oval 1006"/>
                <p:cNvSpPr>
                  <a:spLocks noChangeAspect="1" noChangeArrowheads="1"/>
                </p:cNvSpPr>
                <p:nvPr/>
              </p:nvSpPr>
              <p:spPr bwMode="auto">
                <a:xfrm>
                  <a:off x="8885" y="11034"/>
                  <a:ext cx="67" cy="64"/>
                </a:xfrm>
                <a:prstGeom prst="ellipse">
                  <a:avLst/>
                </a:prstGeom>
                <a:solidFill>
                  <a:srgbClr val="FF99CC"/>
                </a:solidFill>
                <a:ln w="9525">
                  <a:solidFill>
                    <a:srgbClr val="000000"/>
                  </a:solidFill>
                  <a:round/>
                  <a:headEnd/>
                  <a:tailEnd/>
                </a:ln>
              </p:spPr>
              <p:txBody>
                <a:bodyPr wrap="square">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455" name="Oval 1007"/>
                <p:cNvSpPr>
                  <a:spLocks noChangeAspect="1" noChangeArrowheads="1"/>
                </p:cNvSpPr>
                <p:nvPr/>
              </p:nvSpPr>
              <p:spPr bwMode="auto">
                <a:xfrm>
                  <a:off x="8888" y="10841"/>
                  <a:ext cx="67" cy="64"/>
                </a:xfrm>
                <a:prstGeom prst="ellipse">
                  <a:avLst/>
                </a:prstGeom>
                <a:solidFill>
                  <a:srgbClr val="969696"/>
                </a:solidFill>
                <a:ln w="9525">
                  <a:solidFill>
                    <a:srgbClr val="000000"/>
                  </a:solidFill>
                  <a:round/>
                  <a:headEnd/>
                  <a:tailEnd/>
                </a:ln>
              </p:spPr>
              <p:txBody>
                <a:bodyPr wrap="square">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456" name="Oval 1008"/>
                <p:cNvSpPr>
                  <a:spLocks noChangeAspect="1" noChangeArrowheads="1"/>
                </p:cNvSpPr>
                <p:nvPr/>
              </p:nvSpPr>
              <p:spPr bwMode="auto">
                <a:xfrm>
                  <a:off x="8835" y="10941"/>
                  <a:ext cx="67" cy="65"/>
                </a:xfrm>
                <a:prstGeom prst="ellipse">
                  <a:avLst/>
                </a:prstGeom>
                <a:solidFill>
                  <a:srgbClr val="800080"/>
                </a:solidFill>
                <a:ln w="9525">
                  <a:solidFill>
                    <a:srgbClr val="000000"/>
                  </a:solidFill>
                  <a:round/>
                  <a:headEnd/>
                  <a:tailEnd/>
                </a:ln>
              </p:spPr>
              <p:txBody>
                <a:bodyPr wrap="square">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457" name="Oval 1009"/>
                <p:cNvSpPr>
                  <a:spLocks noChangeAspect="1" noChangeArrowheads="1"/>
                </p:cNvSpPr>
                <p:nvPr/>
              </p:nvSpPr>
              <p:spPr bwMode="auto">
                <a:xfrm>
                  <a:off x="9046" y="10824"/>
                  <a:ext cx="67" cy="65"/>
                </a:xfrm>
                <a:prstGeom prst="ellipse">
                  <a:avLst/>
                </a:prstGeom>
                <a:solidFill>
                  <a:srgbClr val="FFFF00"/>
                </a:solidFill>
                <a:ln w="9525">
                  <a:solidFill>
                    <a:srgbClr val="000000"/>
                  </a:solidFill>
                  <a:round/>
                  <a:headEnd/>
                  <a:tailEnd/>
                </a:ln>
              </p:spPr>
              <p:txBody>
                <a:bodyPr wrap="square">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458" name="Oval 1010"/>
                <p:cNvSpPr>
                  <a:spLocks noChangeAspect="1" noChangeArrowheads="1"/>
                </p:cNvSpPr>
                <p:nvPr/>
              </p:nvSpPr>
              <p:spPr bwMode="auto">
                <a:xfrm>
                  <a:off x="9150" y="11048"/>
                  <a:ext cx="67" cy="64"/>
                </a:xfrm>
                <a:prstGeom prst="ellipse">
                  <a:avLst/>
                </a:prstGeom>
                <a:solidFill>
                  <a:srgbClr val="000000"/>
                </a:solidFill>
                <a:ln w="9525">
                  <a:solidFill>
                    <a:srgbClr val="000000"/>
                  </a:solidFill>
                  <a:round/>
                  <a:headEnd/>
                  <a:tailEnd/>
                </a:ln>
              </p:spPr>
              <p:txBody>
                <a:bodyPr wrap="square">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459" name="Oval 1011"/>
                <p:cNvSpPr>
                  <a:spLocks noChangeAspect="1" noChangeArrowheads="1"/>
                </p:cNvSpPr>
                <p:nvPr/>
              </p:nvSpPr>
              <p:spPr bwMode="auto">
                <a:xfrm>
                  <a:off x="8990" y="11085"/>
                  <a:ext cx="67" cy="64"/>
                </a:xfrm>
                <a:prstGeom prst="ellipse">
                  <a:avLst/>
                </a:prstGeom>
                <a:solidFill>
                  <a:srgbClr val="FFFFFF"/>
                </a:solidFill>
                <a:ln w="9525">
                  <a:solidFill>
                    <a:srgbClr val="000000"/>
                  </a:solidFill>
                  <a:round/>
                  <a:headEnd/>
                  <a:tailEnd/>
                </a:ln>
              </p:spPr>
              <p:txBody>
                <a:bodyPr wrap="square">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460" name="Oval 1012"/>
                <p:cNvSpPr>
                  <a:spLocks noChangeAspect="1" noChangeArrowheads="1"/>
                </p:cNvSpPr>
                <p:nvPr/>
              </p:nvSpPr>
              <p:spPr bwMode="auto">
                <a:xfrm>
                  <a:off x="8922" y="10926"/>
                  <a:ext cx="67" cy="65"/>
                </a:xfrm>
                <a:prstGeom prst="ellipse">
                  <a:avLst/>
                </a:prstGeom>
                <a:solidFill>
                  <a:srgbClr val="FF0000"/>
                </a:solidFill>
                <a:ln w="9525">
                  <a:solidFill>
                    <a:srgbClr val="000000"/>
                  </a:solidFill>
                  <a:round/>
                  <a:headEnd/>
                  <a:tailEnd/>
                </a:ln>
              </p:spPr>
              <p:txBody>
                <a:bodyPr wrap="square">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grpSp>
          <p:grpSp>
            <p:nvGrpSpPr>
              <p:cNvPr id="378" name="Group 1013"/>
              <p:cNvGrpSpPr>
                <a:grpSpLocks noChangeAspect="1"/>
              </p:cNvGrpSpPr>
              <p:nvPr/>
            </p:nvGrpSpPr>
            <p:grpSpPr bwMode="auto">
              <a:xfrm rot="-184343">
                <a:off x="1276" y="3368"/>
                <a:ext cx="134" cy="133"/>
                <a:chOff x="8797" y="10755"/>
                <a:chExt cx="465" cy="465"/>
              </a:xfrm>
            </p:grpSpPr>
            <p:sp>
              <p:nvSpPr>
                <p:cNvPr id="435" name="Oval 1014"/>
                <p:cNvSpPr>
                  <a:spLocks noChangeAspect="1" noChangeArrowheads="1"/>
                </p:cNvSpPr>
                <p:nvPr/>
              </p:nvSpPr>
              <p:spPr bwMode="auto">
                <a:xfrm>
                  <a:off x="8797" y="10755"/>
                  <a:ext cx="465" cy="465"/>
                </a:xfrm>
                <a:prstGeom prst="ellipse">
                  <a:avLst/>
                </a:prstGeom>
                <a:solidFill>
                  <a:srgbClr val="FFCC99"/>
                </a:solidFill>
                <a:ln w="9525">
                  <a:solidFill>
                    <a:srgbClr val="000000"/>
                  </a:solidFill>
                  <a:round/>
                  <a:headEnd/>
                  <a:tailEnd/>
                </a:ln>
              </p:spPr>
              <p:txBody>
                <a:bodyPr wrap="square">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436" name="Oval 1015"/>
                <p:cNvSpPr>
                  <a:spLocks noChangeAspect="1" noChangeArrowheads="1"/>
                </p:cNvSpPr>
                <p:nvPr/>
              </p:nvSpPr>
              <p:spPr bwMode="auto">
                <a:xfrm>
                  <a:off x="8999" y="10903"/>
                  <a:ext cx="67" cy="65"/>
                </a:xfrm>
                <a:prstGeom prst="ellipse">
                  <a:avLst/>
                </a:prstGeom>
                <a:solidFill>
                  <a:srgbClr val="0000FF"/>
                </a:solidFill>
                <a:ln w="9525">
                  <a:solidFill>
                    <a:srgbClr val="000000"/>
                  </a:solidFill>
                  <a:round/>
                  <a:headEnd/>
                  <a:tailEnd/>
                </a:ln>
              </p:spPr>
              <p:txBody>
                <a:bodyPr wrap="square">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437" name="Oval 1016"/>
                <p:cNvSpPr>
                  <a:spLocks noChangeAspect="1" noChangeArrowheads="1"/>
                </p:cNvSpPr>
                <p:nvPr/>
              </p:nvSpPr>
              <p:spPr bwMode="auto">
                <a:xfrm>
                  <a:off x="8968" y="10998"/>
                  <a:ext cx="67" cy="64"/>
                </a:xfrm>
                <a:prstGeom prst="ellipse">
                  <a:avLst/>
                </a:prstGeom>
                <a:solidFill>
                  <a:srgbClr val="FF6600"/>
                </a:solidFill>
                <a:ln w="9525">
                  <a:solidFill>
                    <a:srgbClr val="000000"/>
                  </a:solidFill>
                  <a:round/>
                  <a:headEnd/>
                  <a:tailEnd/>
                </a:ln>
              </p:spPr>
              <p:txBody>
                <a:bodyPr wrap="square">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438" name="Oval 1017"/>
                <p:cNvSpPr>
                  <a:spLocks noChangeAspect="1" noChangeArrowheads="1"/>
                </p:cNvSpPr>
                <p:nvPr/>
              </p:nvSpPr>
              <p:spPr bwMode="auto">
                <a:xfrm>
                  <a:off x="9060" y="11022"/>
                  <a:ext cx="67" cy="64"/>
                </a:xfrm>
                <a:prstGeom prst="ellipse">
                  <a:avLst/>
                </a:prstGeom>
                <a:solidFill>
                  <a:srgbClr val="008000"/>
                </a:solidFill>
                <a:ln w="9525">
                  <a:solidFill>
                    <a:srgbClr val="000000"/>
                  </a:solidFill>
                  <a:round/>
                  <a:headEnd/>
                  <a:tailEnd/>
                </a:ln>
              </p:spPr>
              <p:txBody>
                <a:bodyPr wrap="square">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439" name="Oval 1018"/>
                <p:cNvSpPr>
                  <a:spLocks noChangeAspect="1" noChangeArrowheads="1"/>
                </p:cNvSpPr>
                <p:nvPr/>
              </p:nvSpPr>
              <p:spPr bwMode="auto">
                <a:xfrm>
                  <a:off x="9149" y="10944"/>
                  <a:ext cx="67" cy="65"/>
                </a:xfrm>
                <a:prstGeom prst="ellipse">
                  <a:avLst/>
                </a:prstGeom>
                <a:solidFill>
                  <a:srgbClr val="993300"/>
                </a:solidFill>
                <a:ln w="9525">
                  <a:solidFill>
                    <a:srgbClr val="000000"/>
                  </a:solidFill>
                  <a:round/>
                  <a:headEnd/>
                  <a:tailEnd/>
                </a:ln>
              </p:spPr>
              <p:txBody>
                <a:bodyPr wrap="square">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440" name="Oval 1019"/>
                <p:cNvSpPr>
                  <a:spLocks noChangeAspect="1" noChangeArrowheads="1"/>
                </p:cNvSpPr>
                <p:nvPr/>
              </p:nvSpPr>
              <p:spPr bwMode="auto">
                <a:xfrm>
                  <a:off x="9068" y="10939"/>
                  <a:ext cx="67" cy="65"/>
                </a:xfrm>
                <a:prstGeom prst="ellipse">
                  <a:avLst/>
                </a:prstGeom>
                <a:solidFill>
                  <a:srgbClr val="CCFFCC"/>
                </a:solidFill>
                <a:ln w="9525">
                  <a:solidFill>
                    <a:srgbClr val="000000"/>
                  </a:solidFill>
                  <a:round/>
                  <a:headEnd/>
                  <a:tailEnd/>
                </a:ln>
              </p:spPr>
              <p:txBody>
                <a:bodyPr wrap="square">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441" name="Oval 1020"/>
                <p:cNvSpPr>
                  <a:spLocks noChangeAspect="1" noChangeArrowheads="1"/>
                </p:cNvSpPr>
                <p:nvPr/>
              </p:nvSpPr>
              <p:spPr bwMode="auto">
                <a:xfrm>
                  <a:off x="8885" y="11034"/>
                  <a:ext cx="67" cy="64"/>
                </a:xfrm>
                <a:prstGeom prst="ellipse">
                  <a:avLst/>
                </a:prstGeom>
                <a:solidFill>
                  <a:srgbClr val="FF99CC"/>
                </a:solidFill>
                <a:ln w="9525">
                  <a:solidFill>
                    <a:srgbClr val="000000"/>
                  </a:solidFill>
                  <a:round/>
                  <a:headEnd/>
                  <a:tailEnd/>
                </a:ln>
              </p:spPr>
              <p:txBody>
                <a:bodyPr wrap="square">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442" name="Oval 1021"/>
                <p:cNvSpPr>
                  <a:spLocks noChangeAspect="1" noChangeArrowheads="1"/>
                </p:cNvSpPr>
                <p:nvPr/>
              </p:nvSpPr>
              <p:spPr bwMode="auto">
                <a:xfrm>
                  <a:off x="8888" y="10841"/>
                  <a:ext cx="67" cy="64"/>
                </a:xfrm>
                <a:prstGeom prst="ellipse">
                  <a:avLst/>
                </a:prstGeom>
                <a:solidFill>
                  <a:srgbClr val="969696"/>
                </a:solidFill>
                <a:ln w="9525">
                  <a:solidFill>
                    <a:srgbClr val="000000"/>
                  </a:solidFill>
                  <a:round/>
                  <a:headEnd/>
                  <a:tailEnd/>
                </a:ln>
              </p:spPr>
              <p:txBody>
                <a:bodyPr wrap="square">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443" name="Oval 1022"/>
                <p:cNvSpPr>
                  <a:spLocks noChangeAspect="1" noChangeArrowheads="1"/>
                </p:cNvSpPr>
                <p:nvPr/>
              </p:nvSpPr>
              <p:spPr bwMode="auto">
                <a:xfrm>
                  <a:off x="8835" y="10941"/>
                  <a:ext cx="67" cy="65"/>
                </a:xfrm>
                <a:prstGeom prst="ellipse">
                  <a:avLst/>
                </a:prstGeom>
                <a:solidFill>
                  <a:srgbClr val="800080"/>
                </a:solidFill>
                <a:ln w="9525">
                  <a:solidFill>
                    <a:srgbClr val="000000"/>
                  </a:solidFill>
                  <a:round/>
                  <a:headEnd/>
                  <a:tailEnd/>
                </a:ln>
              </p:spPr>
              <p:txBody>
                <a:bodyPr wrap="square">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444" name="Oval 1023"/>
                <p:cNvSpPr>
                  <a:spLocks noChangeAspect="1" noChangeArrowheads="1"/>
                </p:cNvSpPr>
                <p:nvPr/>
              </p:nvSpPr>
              <p:spPr bwMode="auto">
                <a:xfrm>
                  <a:off x="9046" y="10824"/>
                  <a:ext cx="67" cy="65"/>
                </a:xfrm>
                <a:prstGeom prst="ellipse">
                  <a:avLst/>
                </a:prstGeom>
                <a:solidFill>
                  <a:srgbClr val="FFFF00"/>
                </a:solidFill>
                <a:ln w="9525">
                  <a:solidFill>
                    <a:srgbClr val="000000"/>
                  </a:solidFill>
                  <a:round/>
                  <a:headEnd/>
                  <a:tailEnd/>
                </a:ln>
              </p:spPr>
              <p:txBody>
                <a:bodyPr wrap="square">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445" name="Oval 1024"/>
                <p:cNvSpPr>
                  <a:spLocks noChangeAspect="1" noChangeArrowheads="1"/>
                </p:cNvSpPr>
                <p:nvPr/>
              </p:nvSpPr>
              <p:spPr bwMode="auto">
                <a:xfrm>
                  <a:off x="9150" y="11048"/>
                  <a:ext cx="67" cy="64"/>
                </a:xfrm>
                <a:prstGeom prst="ellipse">
                  <a:avLst/>
                </a:prstGeom>
                <a:solidFill>
                  <a:srgbClr val="000000"/>
                </a:solidFill>
                <a:ln w="9525">
                  <a:solidFill>
                    <a:srgbClr val="000000"/>
                  </a:solidFill>
                  <a:round/>
                  <a:headEnd/>
                  <a:tailEnd/>
                </a:ln>
              </p:spPr>
              <p:txBody>
                <a:bodyPr wrap="square">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446" name="Oval 1025"/>
                <p:cNvSpPr>
                  <a:spLocks noChangeAspect="1" noChangeArrowheads="1"/>
                </p:cNvSpPr>
                <p:nvPr/>
              </p:nvSpPr>
              <p:spPr bwMode="auto">
                <a:xfrm>
                  <a:off x="8990" y="11085"/>
                  <a:ext cx="67" cy="64"/>
                </a:xfrm>
                <a:prstGeom prst="ellipse">
                  <a:avLst/>
                </a:prstGeom>
                <a:solidFill>
                  <a:srgbClr val="FFFFFF"/>
                </a:solidFill>
                <a:ln w="9525">
                  <a:solidFill>
                    <a:srgbClr val="000000"/>
                  </a:solidFill>
                  <a:round/>
                  <a:headEnd/>
                  <a:tailEnd/>
                </a:ln>
              </p:spPr>
              <p:txBody>
                <a:bodyPr wrap="square">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447" name="Oval 1026"/>
                <p:cNvSpPr>
                  <a:spLocks noChangeAspect="1" noChangeArrowheads="1"/>
                </p:cNvSpPr>
                <p:nvPr/>
              </p:nvSpPr>
              <p:spPr bwMode="auto">
                <a:xfrm>
                  <a:off x="8922" y="10926"/>
                  <a:ext cx="67" cy="65"/>
                </a:xfrm>
                <a:prstGeom prst="ellipse">
                  <a:avLst/>
                </a:prstGeom>
                <a:solidFill>
                  <a:srgbClr val="FF0000"/>
                </a:solidFill>
                <a:ln w="9525">
                  <a:solidFill>
                    <a:srgbClr val="000000"/>
                  </a:solidFill>
                  <a:round/>
                  <a:headEnd/>
                  <a:tailEnd/>
                </a:ln>
              </p:spPr>
              <p:txBody>
                <a:bodyPr wrap="square">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grpSp>
          <p:grpSp>
            <p:nvGrpSpPr>
              <p:cNvPr id="379" name="Group 1027"/>
              <p:cNvGrpSpPr>
                <a:grpSpLocks noChangeAspect="1"/>
              </p:cNvGrpSpPr>
              <p:nvPr/>
            </p:nvGrpSpPr>
            <p:grpSpPr bwMode="auto">
              <a:xfrm rot="-184343">
                <a:off x="1279" y="3586"/>
                <a:ext cx="133" cy="133"/>
                <a:chOff x="8797" y="10755"/>
                <a:chExt cx="465" cy="465"/>
              </a:xfrm>
            </p:grpSpPr>
            <p:sp>
              <p:nvSpPr>
                <p:cNvPr id="422" name="Oval 1028"/>
                <p:cNvSpPr>
                  <a:spLocks noChangeAspect="1" noChangeArrowheads="1"/>
                </p:cNvSpPr>
                <p:nvPr/>
              </p:nvSpPr>
              <p:spPr bwMode="auto">
                <a:xfrm>
                  <a:off x="8797" y="10755"/>
                  <a:ext cx="465" cy="465"/>
                </a:xfrm>
                <a:prstGeom prst="ellipse">
                  <a:avLst/>
                </a:prstGeom>
                <a:solidFill>
                  <a:srgbClr val="FFCC99"/>
                </a:solidFill>
                <a:ln w="9525">
                  <a:solidFill>
                    <a:srgbClr val="000000"/>
                  </a:solidFill>
                  <a:round/>
                  <a:headEnd/>
                  <a:tailEnd/>
                </a:ln>
              </p:spPr>
              <p:txBody>
                <a:bodyPr wrap="square">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423" name="Oval 1029"/>
                <p:cNvSpPr>
                  <a:spLocks noChangeAspect="1" noChangeArrowheads="1"/>
                </p:cNvSpPr>
                <p:nvPr/>
              </p:nvSpPr>
              <p:spPr bwMode="auto">
                <a:xfrm>
                  <a:off x="8999" y="10903"/>
                  <a:ext cx="67" cy="65"/>
                </a:xfrm>
                <a:prstGeom prst="ellipse">
                  <a:avLst/>
                </a:prstGeom>
                <a:solidFill>
                  <a:srgbClr val="0000FF"/>
                </a:solidFill>
                <a:ln w="9525">
                  <a:solidFill>
                    <a:srgbClr val="000000"/>
                  </a:solidFill>
                  <a:round/>
                  <a:headEnd/>
                  <a:tailEnd/>
                </a:ln>
              </p:spPr>
              <p:txBody>
                <a:bodyPr wrap="square">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424" name="Oval 1030"/>
                <p:cNvSpPr>
                  <a:spLocks noChangeAspect="1" noChangeArrowheads="1"/>
                </p:cNvSpPr>
                <p:nvPr/>
              </p:nvSpPr>
              <p:spPr bwMode="auto">
                <a:xfrm>
                  <a:off x="8968" y="10998"/>
                  <a:ext cx="67" cy="64"/>
                </a:xfrm>
                <a:prstGeom prst="ellipse">
                  <a:avLst/>
                </a:prstGeom>
                <a:solidFill>
                  <a:srgbClr val="FF6600"/>
                </a:solidFill>
                <a:ln w="9525">
                  <a:solidFill>
                    <a:srgbClr val="000000"/>
                  </a:solidFill>
                  <a:round/>
                  <a:headEnd/>
                  <a:tailEnd/>
                </a:ln>
              </p:spPr>
              <p:txBody>
                <a:bodyPr wrap="square">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425" name="Oval 1031"/>
                <p:cNvSpPr>
                  <a:spLocks noChangeAspect="1" noChangeArrowheads="1"/>
                </p:cNvSpPr>
                <p:nvPr/>
              </p:nvSpPr>
              <p:spPr bwMode="auto">
                <a:xfrm>
                  <a:off x="9060" y="11022"/>
                  <a:ext cx="67" cy="64"/>
                </a:xfrm>
                <a:prstGeom prst="ellipse">
                  <a:avLst/>
                </a:prstGeom>
                <a:solidFill>
                  <a:srgbClr val="008000"/>
                </a:solidFill>
                <a:ln w="9525">
                  <a:solidFill>
                    <a:srgbClr val="000000"/>
                  </a:solidFill>
                  <a:round/>
                  <a:headEnd/>
                  <a:tailEnd/>
                </a:ln>
              </p:spPr>
              <p:txBody>
                <a:bodyPr wrap="square">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426" name="Oval 1032"/>
                <p:cNvSpPr>
                  <a:spLocks noChangeAspect="1" noChangeArrowheads="1"/>
                </p:cNvSpPr>
                <p:nvPr/>
              </p:nvSpPr>
              <p:spPr bwMode="auto">
                <a:xfrm>
                  <a:off x="9149" y="10944"/>
                  <a:ext cx="67" cy="65"/>
                </a:xfrm>
                <a:prstGeom prst="ellipse">
                  <a:avLst/>
                </a:prstGeom>
                <a:solidFill>
                  <a:srgbClr val="993300"/>
                </a:solidFill>
                <a:ln w="9525">
                  <a:solidFill>
                    <a:srgbClr val="000000"/>
                  </a:solidFill>
                  <a:round/>
                  <a:headEnd/>
                  <a:tailEnd/>
                </a:ln>
              </p:spPr>
              <p:txBody>
                <a:bodyPr wrap="square">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427" name="Oval 1033"/>
                <p:cNvSpPr>
                  <a:spLocks noChangeAspect="1" noChangeArrowheads="1"/>
                </p:cNvSpPr>
                <p:nvPr/>
              </p:nvSpPr>
              <p:spPr bwMode="auto">
                <a:xfrm>
                  <a:off x="9068" y="10939"/>
                  <a:ext cx="67" cy="65"/>
                </a:xfrm>
                <a:prstGeom prst="ellipse">
                  <a:avLst/>
                </a:prstGeom>
                <a:solidFill>
                  <a:srgbClr val="CCFFCC"/>
                </a:solidFill>
                <a:ln w="9525">
                  <a:solidFill>
                    <a:srgbClr val="000000"/>
                  </a:solidFill>
                  <a:round/>
                  <a:headEnd/>
                  <a:tailEnd/>
                </a:ln>
              </p:spPr>
              <p:txBody>
                <a:bodyPr wrap="square">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428" name="Oval 1034"/>
                <p:cNvSpPr>
                  <a:spLocks noChangeAspect="1" noChangeArrowheads="1"/>
                </p:cNvSpPr>
                <p:nvPr/>
              </p:nvSpPr>
              <p:spPr bwMode="auto">
                <a:xfrm>
                  <a:off x="8885" y="11034"/>
                  <a:ext cx="67" cy="64"/>
                </a:xfrm>
                <a:prstGeom prst="ellipse">
                  <a:avLst/>
                </a:prstGeom>
                <a:solidFill>
                  <a:srgbClr val="FF99CC"/>
                </a:solidFill>
                <a:ln w="9525">
                  <a:solidFill>
                    <a:srgbClr val="000000"/>
                  </a:solidFill>
                  <a:round/>
                  <a:headEnd/>
                  <a:tailEnd/>
                </a:ln>
              </p:spPr>
              <p:txBody>
                <a:bodyPr wrap="square">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429" name="Oval 1035"/>
                <p:cNvSpPr>
                  <a:spLocks noChangeAspect="1" noChangeArrowheads="1"/>
                </p:cNvSpPr>
                <p:nvPr/>
              </p:nvSpPr>
              <p:spPr bwMode="auto">
                <a:xfrm>
                  <a:off x="8888" y="10841"/>
                  <a:ext cx="67" cy="64"/>
                </a:xfrm>
                <a:prstGeom prst="ellipse">
                  <a:avLst/>
                </a:prstGeom>
                <a:solidFill>
                  <a:srgbClr val="969696"/>
                </a:solidFill>
                <a:ln w="9525">
                  <a:solidFill>
                    <a:srgbClr val="000000"/>
                  </a:solidFill>
                  <a:round/>
                  <a:headEnd/>
                  <a:tailEnd/>
                </a:ln>
              </p:spPr>
              <p:txBody>
                <a:bodyPr wrap="square">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430" name="Oval 1036"/>
                <p:cNvSpPr>
                  <a:spLocks noChangeAspect="1" noChangeArrowheads="1"/>
                </p:cNvSpPr>
                <p:nvPr/>
              </p:nvSpPr>
              <p:spPr bwMode="auto">
                <a:xfrm>
                  <a:off x="8835" y="10941"/>
                  <a:ext cx="67" cy="65"/>
                </a:xfrm>
                <a:prstGeom prst="ellipse">
                  <a:avLst/>
                </a:prstGeom>
                <a:solidFill>
                  <a:srgbClr val="800080"/>
                </a:solidFill>
                <a:ln w="9525">
                  <a:solidFill>
                    <a:srgbClr val="000000"/>
                  </a:solidFill>
                  <a:round/>
                  <a:headEnd/>
                  <a:tailEnd/>
                </a:ln>
              </p:spPr>
              <p:txBody>
                <a:bodyPr wrap="square">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431" name="Oval 1037"/>
                <p:cNvSpPr>
                  <a:spLocks noChangeAspect="1" noChangeArrowheads="1"/>
                </p:cNvSpPr>
                <p:nvPr/>
              </p:nvSpPr>
              <p:spPr bwMode="auto">
                <a:xfrm>
                  <a:off x="9046" y="10824"/>
                  <a:ext cx="67" cy="65"/>
                </a:xfrm>
                <a:prstGeom prst="ellipse">
                  <a:avLst/>
                </a:prstGeom>
                <a:solidFill>
                  <a:srgbClr val="FFFF00"/>
                </a:solidFill>
                <a:ln w="9525">
                  <a:solidFill>
                    <a:srgbClr val="000000"/>
                  </a:solidFill>
                  <a:round/>
                  <a:headEnd/>
                  <a:tailEnd/>
                </a:ln>
              </p:spPr>
              <p:txBody>
                <a:bodyPr wrap="square">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432" name="Oval 1038"/>
                <p:cNvSpPr>
                  <a:spLocks noChangeAspect="1" noChangeArrowheads="1"/>
                </p:cNvSpPr>
                <p:nvPr/>
              </p:nvSpPr>
              <p:spPr bwMode="auto">
                <a:xfrm>
                  <a:off x="9150" y="11048"/>
                  <a:ext cx="67" cy="64"/>
                </a:xfrm>
                <a:prstGeom prst="ellipse">
                  <a:avLst/>
                </a:prstGeom>
                <a:solidFill>
                  <a:srgbClr val="000000"/>
                </a:solidFill>
                <a:ln w="9525">
                  <a:solidFill>
                    <a:srgbClr val="000000"/>
                  </a:solidFill>
                  <a:round/>
                  <a:headEnd/>
                  <a:tailEnd/>
                </a:ln>
              </p:spPr>
              <p:txBody>
                <a:bodyPr wrap="square">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433" name="Oval 1039"/>
                <p:cNvSpPr>
                  <a:spLocks noChangeAspect="1" noChangeArrowheads="1"/>
                </p:cNvSpPr>
                <p:nvPr/>
              </p:nvSpPr>
              <p:spPr bwMode="auto">
                <a:xfrm>
                  <a:off x="8990" y="11085"/>
                  <a:ext cx="67" cy="64"/>
                </a:xfrm>
                <a:prstGeom prst="ellipse">
                  <a:avLst/>
                </a:prstGeom>
                <a:solidFill>
                  <a:srgbClr val="FFFFFF"/>
                </a:solidFill>
                <a:ln w="9525">
                  <a:solidFill>
                    <a:srgbClr val="000000"/>
                  </a:solidFill>
                  <a:round/>
                  <a:headEnd/>
                  <a:tailEnd/>
                </a:ln>
              </p:spPr>
              <p:txBody>
                <a:bodyPr wrap="square">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434" name="Oval 1040"/>
                <p:cNvSpPr>
                  <a:spLocks noChangeAspect="1" noChangeArrowheads="1"/>
                </p:cNvSpPr>
                <p:nvPr/>
              </p:nvSpPr>
              <p:spPr bwMode="auto">
                <a:xfrm>
                  <a:off x="8922" y="10926"/>
                  <a:ext cx="67" cy="65"/>
                </a:xfrm>
                <a:prstGeom prst="ellipse">
                  <a:avLst/>
                </a:prstGeom>
                <a:solidFill>
                  <a:srgbClr val="FF0000"/>
                </a:solidFill>
                <a:ln w="9525">
                  <a:solidFill>
                    <a:srgbClr val="000000"/>
                  </a:solidFill>
                  <a:round/>
                  <a:headEnd/>
                  <a:tailEnd/>
                </a:ln>
              </p:spPr>
              <p:txBody>
                <a:bodyPr wrap="square">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grpSp>
          <p:grpSp>
            <p:nvGrpSpPr>
              <p:cNvPr id="380" name="Group 1041"/>
              <p:cNvGrpSpPr>
                <a:grpSpLocks noChangeAspect="1"/>
              </p:cNvGrpSpPr>
              <p:nvPr/>
            </p:nvGrpSpPr>
            <p:grpSpPr bwMode="auto">
              <a:xfrm rot="-184343">
                <a:off x="1091" y="3701"/>
                <a:ext cx="134" cy="134"/>
                <a:chOff x="8797" y="10755"/>
                <a:chExt cx="465" cy="465"/>
              </a:xfrm>
            </p:grpSpPr>
            <p:sp>
              <p:nvSpPr>
                <p:cNvPr id="409" name="Oval 1042"/>
                <p:cNvSpPr>
                  <a:spLocks noChangeAspect="1" noChangeArrowheads="1"/>
                </p:cNvSpPr>
                <p:nvPr/>
              </p:nvSpPr>
              <p:spPr bwMode="auto">
                <a:xfrm>
                  <a:off x="8797" y="10755"/>
                  <a:ext cx="465" cy="465"/>
                </a:xfrm>
                <a:prstGeom prst="ellipse">
                  <a:avLst/>
                </a:prstGeom>
                <a:solidFill>
                  <a:srgbClr val="FFCC99"/>
                </a:solidFill>
                <a:ln w="9525">
                  <a:solidFill>
                    <a:srgbClr val="000000"/>
                  </a:solidFill>
                  <a:round/>
                  <a:headEnd/>
                  <a:tailEnd/>
                </a:ln>
              </p:spPr>
              <p:txBody>
                <a:bodyPr wrap="square">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410" name="Oval 1043"/>
                <p:cNvSpPr>
                  <a:spLocks noChangeAspect="1" noChangeArrowheads="1"/>
                </p:cNvSpPr>
                <p:nvPr/>
              </p:nvSpPr>
              <p:spPr bwMode="auto">
                <a:xfrm>
                  <a:off x="8999" y="10903"/>
                  <a:ext cx="67" cy="65"/>
                </a:xfrm>
                <a:prstGeom prst="ellipse">
                  <a:avLst/>
                </a:prstGeom>
                <a:solidFill>
                  <a:srgbClr val="0000FF"/>
                </a:solidFill>
                <a:ln w="9525">
                  <a:solidFill>
                    <a:srgbClr val="000000"/>
                  </a:solidFill>
                  <a:round/>
                  <a:headEnd/>
                  <a:tailEnd/>
                </a:ln>
              </p:spPr>
              <p:txBody>
                <a:bodyPr wrap="square">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411" name="Oval 1044"/>
                <p:cNvSpPr>
                  <a:spLocks noChangeAspect="1" noChangeArrowheads="1"/>
                </p:cNvSpPr>
                <p:nvPr/>
              </p:nvSpPr>
              <p:spPr bwMode="auto">
                <a:xfrm>
                  <a:off x="8968" y="10998"/>
                  <a:ext cx="67" cy="64"/>
                </a:xfrm>
                <a:prstGeom prst="ellipse">
                  <a:avLst/>
                </a:prstGeom>
                <a:solidFill>
                  <a:srgbClr val="FF6600"/>
                </a:solidFill>
                <a:ln w="9525">
                  <a:solidFill>
                    <a:srgbClr val="000000"/>
                  </a:solidFill>
                  <a:round/>
                  <a:headEnd/>
                  <a:tailEnd/>
                </a:ln>
              </p:spPr>
              <p:txBody>
                <a:bodyPr wrap="square">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412" name="Oval 1045"/>
                <p:cNvSpPr>
                  <a:spLocks noChangeAspect="1" noChangeArrowheads="1"/>
                </p:cNvSpPr>
                <p:nvPr/>
              </p:nvSpPr>
              <p:spPr bwMode="auto">
                <a:xfrm>
                  <a:off x="9060" y="11022"/>
                  <a:ext cx="67" cy="64"/>
                </a:xfrm>
                <a:prstGeom prst="ellipse">
                  <a:avLst/>
                </a:prstGeom>
                <a:solidFill>
                  <a:srgbClr val="008000"/>
                </a:solidFill>
                <a:ln w="9525">
                  <a:solidFill>
                    <a:srgbClr val="000000"/>
                  </a:solidFill>
                  <a:round/>
                  <a:headEnd/>
                  <a:tailEnd/>
                </a:ln>
              </p:spPr>
              <p:txBody>
                <a:bodyPr wrap="square">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413" name="Oval 1046"/>
                <p:cNvSpPr>
                  <a:spLocks noChangeAspect="1" noChangeArrowheads="1"/>
                </p:cNvSpPr>
                <p:nvPr/>
              </p:nvSpPr>
              <p:spPr bwMode="auto">
                <a:xfrm>
                  <a:off x="9149" y="10944"/>
                  <a:ext cx="67" cy="65"/>
                </a:xfrm>
                <a:prstGeom prst="ellipse">
                  <a:avLst/>
                </a:prstGeom>
                <a:solidFill>
                  <a:srgbClr val="993300"/>
                </a:solidFill>
                <a:ln w="9525">
                  <a:solidFill>
                    <a:srgbClr val="000000"/>
                  </a:solidFill>
                  <a:round/>
                  <a:headEnd/>
                  <a:tailEnd/>
                </a:ln>
              </p:spPr>
              <p:txBody>
                <a:bodyPr wrap="square">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414" name="Oval 1047"/>
                <p:cNvSpPr>
                  <a:spLocks noChangeAspect="1" noChangeArrowheads="1"/>
                </p:cNvSpPr>
                <p:nvPr/>
              </p:nvSpPr>
              <p:spPr bwMode="auto">
                <a:xfrm>
                  <a:off x="9068" y="10939"/>
                  <a:ext cx="67" cy="65"/>
                </a:xfrm>
                <a:prstGeom prst="ellipse">
                  <a:avLst/>
                </a:prstGeom>
                <a:solidFill>
                  <a:srgbClr val="CCFFCC"/>
                </a:solidFill>
                <a:ln w="9525">
                  <a:solidFill>
                    <a:srgbClr val="000000"/>
                  </a:solidFill>
                  <a:round/>
                  <a:headEnd/>
                  <a:tailEnd/>
                </a:ln>
              </p:spPr>
              <p:txBody>
                <a:bodyPr wrap="square">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415" name="Oval 1048"/>
                <p:cNvSpPr>
                  <a:spLocks noChangeAspect="1" noChangeArrowheads="1"/>
                </p:cNvSpPr>
                <p:nvPr/>
              </p:nvSpPr>
              <p:spPr bwMode="auto">
                <a:xfrm>
                  <a:off x="8885" y="11034"/>
                  <a:ext cx="67" cy="64"/>
                </a:xfrm>
                <a:prstGeom prst="ellipse">
                  <a:avLst/>
                </a:prstGeom>
                <a:solidFill>
                  <a:srgbClr val="FF99CC"/>
                </a:solidFill>
                <a:ln w="9525">
                  <a:solidFill>
                    <a:srgbClr val="000000"/>
                  </a:solidFill>
                  <a:round/>
                  <a:headEnd/>
                  <a:tailEnd/>
                </a:ln>
              </p:spPr>
              <p:txBody>
                <a:bodyPr wrap="square">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416" name="Oval 1049"/>
                <p:cNvSpPr>
                  <a:spLocks noChangeAspect="1" noChangeArrowheads="1"/>
                </p:cNvSpPr>
                <p:nvPr/>
              </p:nvSpPr>
              <p:spPr bwMode="auto">
                <a:xfrm>
                  <a:off x="8888" y="10841"/>
                  <a:ext cx="67" cy="64"/>
                </a:xfrm>
                <a:prstGeom prst="ellipse">
                  <a:avLst/>
                </a:prstGeom>
                <a:solidFill>
                  <a:srgbClr val="969696"/>
                </a:solidFill>
                <a:ln w="9525">
                  <a:solidFill>
                    <a:srgbClr val="000000"/>
                  </a:solidFill>
                  <a:round/>
                  <a:headEnd/>
                  <a:tailEnd/>
                </a:ln>
              </p:spPr>
              <p:txBody>
                <a:bodyPr wrap="square">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417" name="Oval 1050"/>
                <p:cNvSpPr>
                  <a:spLocks noChangeAspect="1" noChangeArrowheads="1"/>
                </p:cNvSpPr>
                <p:nvPr/>
              </p:nvSpPr>
              <p:spPr bwMode="auto">
                <a:xfrm>
                  <a:off x="8835" y="10941"/>
                  <a:ext cx="67" cy="65"/>
                </a:xfrm>
                <a:prstGeom prst="ellipse">
                  <a:avLst/>
                </a:prstGeom>
                <a:solidFill>
                  <a:srgbClr val="800080"/>
                </a:solidFill>
                <a:ln w="9525">
                  <a:solidFill>
                    <a:srgbClr val="000000"/>
                  </a:solidFill>
                  <a:round/>
                  <a:headEnd/>
                  <a:tailEnd/>
                </a:ln>
              </p:spPr>
              <p:txBody>
                <a:bodyPr wrap="square">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418" name="Oval 1051"/>
                <p:cNvSpPr>
                  <a:spLocks noChangeAspect="1" noChangeArrowheads="1"/>
                </p:cNvSpPr>
                <p:nvPr/>
              </p:nvSpPr>
              <p:spPr bwMode="auto">
                <a:xfrm>
                  <a:off x="9046" y="10824"/>
                  <a:ext cx="67" cy="65"/>
                </a:xfrm>
                <a:prstGeom prst="ellipse">
                  <a:avLst/>
                </a:prstGeom>
                <a:solidFill>
                  <a:srgbClr val="FFFF00"/>
                </a:solidFill>
                <a:ln w="9525">
                  <a:solidFill>
                    <a:srgbClr val="000000"/>
                  </a:solidFill>
                  <a:round/>
                  <a:headEnd/>
                  <a:tailEnd/>
                </a:ln>
              </p:spPr>
              <p:txBody>
                <a:bodyPr wrap="square">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419" name="Oval 1052"/>
                <p:cNvSpPr>
                  <a:spLocks noChangeAspect="1" noChangeArrowheads="1"/>
                </p:cNvSpPr>
                <p:nvPr/>
              </p:nvSpPr>
              <p:spPr bwMode="auto">
                <a:xfrm>
                  <a:off x="9150" y="11048"/>
                  <a:ext cx="67" cy="64"/>
                </a:xfrm>
                <a:prstGeom prst="ellipse">
                  <a:avLst/>
                </a:prstGeom>
                <a:solidFill>
                  <a:srgbClr val="000000"/>
                </a:solidFill>
                <a:ln w="9525">
                  <a:solidFill>
                    <a:srgbClr val="000000"/>
                  </a:solidFill>
                  <a:round/>
                  <a:headEnd/>
                  <a:tailEnd/>
                </a:ln>
              </p:spPr>
              <p:txBody>
                <a:bodyPr wrap="square">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420" name="Oval 1053"/>
                <p:cNvSpPr>
                  <a:spLocks noChangeAspect="1" noChangeArrowheads="1"/>
                </p:cNvSpPr>
                <p:nvPr/>
              </p:nvSpPr>
              <p:spPr bwMode="auto">
                <a:xfrm>
                  <a:off x="8990" y="11085"/>
                  <a:ext cx="67" cy="64"/>
                </a:xfrm>
                <a:prstGeom prst="ellipse">
                  <a:avLst/>
                </a:prstGeom>
                <a:solidFill>
                  <a:srgbClr val="FFFFFF"/>
                </a:solidFill>
                <a:ln w="9525">
                  <a:solidFill>
                    <a:srgbClr val="000000"/>
                  </a:solidFill>
                  <a:round/>
                  <a:headEnd/>
                  <a:tailEnd/>
                </a:ln>
              </p:spPr>
              <p:txBody>
                <a:bodyPr wrap="square">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421" name="Oval 1054"/>
                <p:cNvSpPr>
                  <a:spLocks noChangeAspect="1" noChangeArrowheads="1"/>
                </p:cNvSpPr>
                <p:nvPr/>
              </p:nvSpPr>
              <p:spPr bwMode="auto">
                <a:xfrm>
                  <a:off x="8922" y="10926"/>
                  <a:ext cx="67" cy="65"/>
                </a:xfrm>
                <a:prstGeom prst="ellipse">
                  <a:avLst/>
                </a:prstGeom>
                <a:solidFill>
                  <a:srgbClr val="FF0000"/>
                </a:solidFill>
                <a:ln w="9525">
                  <a:solidFill>
                    <a:srgbClr val="000000"/>
                  </a:solidFill>
                  <a:round/>
                  <a:headEnd/>
                  <a:tailEnd/>
                </a:ln>
              </p:spPr>
              <p:txBody>
                <a:bodyPr wrap="square">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grpSp>
          <p:grpSp>
            <p:nvGrpSpPr>
              <p:cNvPr id="381" name="Group 1055"/>
              <p:cNvGrpSpPr>
                <a:grpSpLocks noChangeAspect="1"/>
              </p:cNvGrpSpPr>
              <p:nvPr/>
            </p:nvGrpSpPr>
            <p:grpSpPr bwMode="auto">
              <a:xfrm rot="-184343">
                <a:off x="900" y="3591"/>
                <a:ext cx="134" cy="133"/>
                <a:chOff x="8797" y="10755"/>
                <a:chExt cx="465" cy="465"/>
              </a:xfrm>
            </p:grpSpPr>
            <p:sp>
              <p:nvSpPr>
                <p:cNvPr id="396" name="Oval 1056"/>
                <p:cNvSpPr>
                  <a:spLocks noChangeAspect="1" noChangeArrowheads="1"/>
                </p:cNvSpPr>
                <p:nvPr/>
              </p:nvSpPr>
              <p:spPr bwMode="auto">
                <a:xfrm>
                  <a:off x="8797" y="10755"/>
                  <a:ext cx="465" cy="465"/>
                </a:xfrm>
                <a:prstGeom prst="ellipse">
                  <a:avLst/>
                </a:prstGeom>
                <a:solidFill>
                  <a:srgbClr val="FFCC99"/>
                </a:solidFill>
                <a:ln w="9525">
                  <a:solidFill>
                    <a:srgbClr val="000000"/>
                  </a:solidFill>
                  <a:round/>
                  <a:headEnd/>
                  <a:tailEnd/>
                </a:ln>
              </p:spPr>
              <p:txBody>
                <a:bodyPr wrap="square">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397" name="Oval 1057"/>
                <p:cNvSpPr>
                  <a:spLocks noChangeAspect="1" noChangeArrowheads="1"/>
                </p:cNvSpPr>
                <p:nvPr/>
              </p:nvSpPr>
              <p:spPr bwMode="auto">
                <a:xfrm>
                  <a:off x="8999" y="10903"/>
                  <a:ext cx="67" cy="65"/>
                </a:xfrm>
                <a:prstGeom prst="ellipse">
                  <a:avLst/>
                </a:prstGeom>
                <a:solidFill>
                  <a:srgbClr val="0000FF"/>
                </a:solidFill>
                <a:ln w="9525">
                  <a:solidFill>
                    <a:srgbClr val="000000"/>
                  </a:solidFill>
                  <a:round/>
                  <a:headEnd/>
                  <a:tailEnd/>
                </a:ln>
              </p:spPr>
              <p:txBody>
                <a:bodyPr wrap="square">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398" name="Oval 1058"/>
                <p:cNvSpPr>
                  <a:spLocks noChangeAspect="1" noChangeArrowheads="1"/>
                </p:cNvSpPr>
                <p:nvPr/>
              </p:nvSpPr>
              <p:spPr bwMode="auto">
                <a:xfrm>
                  <a:off x="8968" y="10998"/>
                  <a:ext cx="67" cy="64"/>
                </a:xfrm>
                <a:prstGeom prst="ellipse">
                  <a:avLst/>
                </a:prstGeom>
                <a:solidFill>
                  <a:srgbClr val="FF6600"/>
                </a:solidFill>
                <a:ln w="9525">
                  <a:solidFill>
                    <a:srgbClr val="000000"/>
                  </a:solidFill>
                  <a:round/>
                  <a:headEnd/>
                  <a:tailEnd/>
                </a:ln>
              </p:spPr>
              <p:txBody>
                <a:bodyPr wrap="square">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399" name="Oval 1059"/>
                <p:cNvSpPr>
                  <a:spLocks noChangeAspect="1" noChangeArrowheads="1"/>
                </p:cNvSpPr>
                <p:nvPr/>
              </p:nvSpPr>
              <p:spPr bwMode="auto">
                <a:xfrm>
                  <a:off x="9060" y="11022"/>
                  <a:ext cx="67" cy="64"/>
                </a:xfrm>
                <a:prstGeom prst="ellipse">
                  <a:avLst/>
                </a:prstGeom>
                <a:solidFill>
                  <a:srgbClr val="008000"/>
                </a:solidFill>
                <a:ln w="9525">
                  <a:solidFill>
                    <a:srgbClr val="000000"/>
                  </a:solidFill>
                  <a:round/>
                  <a:headEnd/>
                  <a:tailEnd/>
                </a:ln>
              </p:spPr>
              <p:txBody>
                <a:bodyPr wrap="square">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400" name="Oval 1060"/>
                <p:cNvSpPr>
                  <a:spLocks noChangeAspect="1" noChangeArrowheads="1"/>
                </p:cNvSpPr>
                <p:nvPr/>
              </p:nvSpPr>
              <p:spPr bwMode="auto">
                <a:xfrm>
                  <a:off x="9149" y="10944"/>
                  <a:ext cx="67" cy="65"/>
                </a:xfrm>
                <a:prstGeom prst="ellipse">
                  <a:avLst/>
                </a:prstGeom>
                <a:solidFill>
                  <a:srgbClr val="993300"/>
                </a:solidFill>
                <a:ln w="9525">
                  <a:solidFill>
                    <a:srgbClr val="000000"/>
                  </a:solidFill>
                  <a:round/>
                  <a:headEnd/>
                  <a:tailEnd/>
                </a:ln>
              </p:spPr>
              <p:txBody>
                <a:bodyPr wrap="square">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401" name="Oval 1061"/>
                <p:cNvSpPr>
                  <a:spLocks noChangeAspect="1" noChangeArrowheads="1"/>
                </p:cNvSpPr>
                <p:nvPr/>
              </p:nvSpPr>
              <p:spPr bwMode="auto">
                <a:xfrm>
                  <a:off x="9068" y="10939"/>
                  <a:ext cx="67" cy="65"/>
                </a:xfrm>
                <a:prstGeom prst="ellipse">
                  <a:avLst/>
                </a:prstGeom>
                <a:solidFill>
                  <a:srgbClr val="CCFFCC"/>
                </a:solidFill>
                <a:ln w="9525">
                  <a:solidFill>
                    <a:srgbClr val="000000"/>
                  </a:solidFill>
                  <a:round/>
                  <a:headEnd/>
                  <a:tailEnd/>
                </a:ln>
              </p:spPr>
              <p:txBody>
                <a:bodyPr wrap="square">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402" name="Oval 1062"/>
                <p:cNvSpPr>
                  <a:spLocks noChangeAspect="1" noChangeArrowheads="1"/>
                </p:cNvSpPr>
                <p:nvPr/>
              </p:nvSpPr>
              <p:spPr bwMode="auto">
                <a:xfrm>
                  <a:off x="8885" y="11034"/>
                  <a:ext cx="67" cy="64"/>
                </a:xfrm>
                <a:prstGeom prst="ellipse">
                  <a:avLst/>
                </a:prstGeom>
                <a:solidFill>
                  <a:srgbClr val="FF99CC"/>
                </a:solidFill>
                <a:ln w="9525">
                  <a:solidFill>
                    <a:srgbClr val="000000"/>
                  </a:solidFill>
                  <a:round/>
                  <a:headEnd/>
                  <a:tailEnd/>
                </a:ln>
              </p:spPr>
              <p:txBody>
                <a:bodyPr wrap="square">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403" name="Oval 1063"/>
                <p:cNvSpPr>
                  <a:spLocks noChangeAspect="1" noChangeArrowheads="1"/>
                </p:cNvSpPr>
                <p:nvPr/>
              </p:nvSpPr>
              <p:spPr bwMode="auto">
                <a:xfrm>
                  <a:off x="8888" y="10841"/>
                  <a:ext cx="67" cy="64"/>
                </a:xfrm>
                <a:prstGeom prst="ellipse">
                  <a:avLst/>
                </a:prstGeom>
                <a:solidFill>
                  <a:srgbClr val="969696"/>
                </a:solidFill>
                <a:ln w="9525">
                  <a:solidFill>
                    <a:srgbClr val="000000"/>
                  </a:solidFill>
                  <a:round/>
                  <a:headEnd/>
                  <a:tailEnd/>
                </a:ln>
              </p:spPr>
              <p:txBody>
                <a:bodyPr wrap="square">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404" name="Oval 1064"/>
                <p:cNvSpPr>
                  <a:spLocks noChangeAspect="1" noChangeArrowheads="1"/>
                </p:cNvSpPr>
                <p:nvPr/>
              </p:nvSpPr>
              <p:spPr bwMode="auto">
                <a:xfrm>
                  <a:off x="8835" y="10941"/>
                  <a:ext cx="67" cy="65"/>
                </a:xfrm>
                <a:prstGeom prst="ellipse">
                  <a:avLst/>
                </a:prstGeom>
                <a:solidFill>
                  <a:srgbClr val="800080"/>
                </a:solidFill>
                <a:ln w="9525">
                  <a:solidFill>
                    <a:srgbClr val="000000"/>
                  </a:solidFill>
                  <a:round/>
                  <a:headEnd/>
                  <a:tailEnd/>
                </a:ln>
              </p:spPr>
              <p:txBody>
                <a:bodyPr wrap="square">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405" name="Oval 1065"/>
                <p:cNvSpPr>
                  <a:spLocks noChangeAspect="1" noChangeArrowheads="1"/>
                </p:cNvSpPr>
                <p:nvPr/>
              </p:nvSpPr>
              <p:spPr bwMode="auto">
                <a:xfrm>
                  <a:off x="9046" y="10824"/>
                  <a:ext cx="67" cy="65"/>
                </a:xfrm>
                <a:prstGeom prst="ellipse">
                  <a:avLst/>
                </a:prstGeom>
                <a:solidFill>
                  <a:srgbClr val="FFFF00"/>
                </a:solidFill>
                <a:ln w="9525">
                  <a:solidFill>
                    <a:srgbClr val="000000"/>
                  </a:solidFill>
                  <a:round/>
                  <a:headEnd/>
                  <a:tailEnd/>
                </a:ln>
              </p:spPr>
              <p:txBody>
                <a:bodyPr wrap="square">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406" name="Oval 1066"/>
                <p:cNvSpPr>
                  <a:spLocks noChangeAspect="1" noChangeArrowheads="1"/>
                </p:cNvSpPr>
                <p:nvPr/>
              </p:nvSpPr>
              <p:spPr bwMode="auto">
                <a:xfrm>
                  <a:off x="9150" y="11048"/>
                  <a:ext cx="67" cy="64"/>
                </a:xfrm>
                <a:prstGeom prst="ellipse">
                  <a:avLst/>
                </a:prstGeom>
                <a:solidFill>
                  <a:srgbClr val="000000"/>
                </a:solidFill>
                <a:ln w="9525">
                  <a:solidFill>
                    <a:srgbClr val="000000"/>
                  </a:solidFill>
                  <a:round/>
                  <a:headEnd/>
                  <a:tailEnd/>
                </a:ln>
              </p:spPr>
              <p:txBody>
                <a:bodyPr wrap="square">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407" name="Oval 1067"/>
                <p:cNvSpPr>
                  <a:spLocks noChangeAspect="1" noChangeArrowheads="1"/>
                </p:cNvSpPr>
                <p:nvPr/>
              </p:nvSpPr>
              <p:spPr bwMode="auto">
                <a:xfrm>
                  <a:off x="8990" y="11085"/>
                  <a:ext cx="67" cy="64"/>
                </a:xfrm>
                <a:prstGeom prst="ellipse">
                  <a:avLst/>
                </a:prstGeom>
                <a:solidFill>
                  <a:srgbClr val="FFFFFF"/>
                </a:solidFill>
                <a:ln w="9525">
                  <a:solidFill>
                    <a:srgbClr val="000000"/>
                  </a:solidFill>
                  <a:round/>
                  <a:headEnd/>
                  <a:tailEnd/>
                </a:ln>
              </p:spPr>
              <p:txBody>
                <a:bodyPr wrap="square">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408" name="Oval 1068"/>
                <p:cNvSpPr>
                  <a:spLocks noChangeAspect="1" noChangeArrowheads="1"/>
                </p:cNvSpPr>
                <p:nvPr/>
              </p:nvSpPr>
              <p:spPr bwMode="auto">
                <a:xfrm>
                  <a:off x="8922" y="10926"/>
                  <a:ext cx="67" cy="65"/>
                </a:xfrm>
                <a:prstGeom prst="ellipse">
                  <a:avLst/>
                </a:prstGeom>
                <a:solidFill>
                  <a:srgbClr val="FF0000"/>
                </a:solidFill>
                <a:ln w="9525">
                  <a:solidFill>
                    <a:srgbClr val="000000"/>
                  </a:solidFill>
                  <a:round/>
                  <a:headEnd/>
                  <a:tailEnd/>
                </a:ln>
              </p:spPr>
              <p:txBody>
                <a:bodyPr wrap="square">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grpSp>
          <p:grpSp>
            <p:nvGrpSpPr>
              <p:cNvPr id="382" name="Group 1069"/>
              <p:cNvGrpSpPr>
                <a:grpSpLocks noChangeAspect="1"/>
              </p:cNvGrpSpPr>
              <p:nvPr/>
            </p:nvGrpSpPr>
            <p:grpSpPr bwMode="auto">
              <a:xfrm rot="-184343">
                <a:off x="887" y="3374"/>
                <a:ext cx="134" cy="133"/>
                <a:chOff x="8797" y="10755"/>
                <a:chExt cx="465" cy="465"/>
              </a:xfrm>
            </p:grpSpPr>
            <p:sp>
              <p:nvSpPr>
                <p:cNvPr id="383" name="Oval 1070"/>
                <p:cNvSpPr>
                  <a:spLocks noChangeAspect="1" noChangeArrowheads="1"/>
                </p:cNvSpPr>
                <p:nvPr/>
              </p:nvSpPr>
              <p:spPr bwMode="auto">
                <a:xfrm>
                  <a:off x="8797" y="10755"/>
                  <a:ext cx="465" cy="465"/>
                </a:xfrm>
                <a:prstGeom prst="ellipse">
                  <a:avLst/>
                </a:prstGeom>
                <a:solidFill>
                  <a:srgbClr val="FFCC99"/>
                </a:solidFill>
                <a:ln w="9525">
                  <a:solidFill>
                    <a:srgbClr val="000000"/>
                  </a:solidFill>
                  <a:round/>
                  <a:headEnd/>
                  <a:tailEnd/>
                </a:ln>
              </p:spPr>
              <p:txBody>
                <a:bodyPr wrap="square">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384" name="Oval 1071"/>
                <p:cNvSpPr>
                  <a:spLocks noChangeAspect="1" noChangeArrowheads="1"/>
                </p:cNvSpPr>
                <p:nvPr/>
              </p:nvSpPr>
              <p:spPr bwMode="auto">
                <a:xfrm>
                  <a:off x="8999" y="10903"/>
                  <a:ext cx="67" cy="65"/>
                </a:xfrm>
                <a:prstGeom prst="ellipse">
                  <a:avLst/>
                </a:prstGeom>
                <a:solidFill>
                  <a:srgbClr val="0000FF"/>
                </a:solidFill>
                <a:ln w="9525">
                  <a:solidFill>
                    <a:srgbClr val="000000"/>
                  </a:solidFill>
                  <a:round/>
                  <a:headEnd/>
                  <a:tailEnd/>
                </a:ln>
              </p:spPr>
              <p:txBody>
                <a:bodyPr wrap="square">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385" name="Oval 1072"/>
                <p:cNvSpPr>
                  <a:spLocks noChangeAspect="1" noChangeArrowheads="1"/>
                </p:cNvSpPr>
                <p:nvPr/>
              </p:nvSpPr>
              <p:spPr bwMode="auto">
                <a:xfrm>
                  <a:off x="8968" y="10998"/>
                  <a:ext cx="67" cy="64"/>
                </a:xfrm>
                <a:prstGeom prst="ellipse">
                  <a:avLst/>
                </a:prstGeom>
                <a:solidFill>
                  <a:srgbClr val="FF6600"/>
                </a:solidFill>
                <a:ln w="9525">
                  <a:solidFill>
                    <a:srgbClr val="000000"/>
                  </a:solidFill>
                  <a:round/>
                  <a:headEnd/>
                  <a:tailEnd/>
                </a:ln>
              </p:spPr>
              <p:txBody>
                <a:bodyPr wrap="square">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386" name="Oval 1073"/>
                <p:cNvSpPr>
                  <a:spLocks noChangeAspect="1" noChangeArrowheads="1"/>
                </p:cNvSpPr>
                <p:nvPr/>
              </p:nvSpPr>
              <p:spPr bwMode="auto">
                <a:xfrm>
                  <a:off x="9060" y="11022"/>
                  <a:ext cx="67" cy="64"/>
                </a:xfrm>
                <a:prstGeom prst="ellipse">
                  <a:avLst/>
                </a:prstGeom>
                <a:solidFill>
                  <a:srgbClr val="008000"/>
                </a:solidFill>
                <a:ln w="9525">
                  <a:solidFill>
                    <a:srgbClr val="000000"/>
                  </a:solidFill>
                  <a:round/>
                  <a:headEnd/>
                  <a:tailEnd/>
                </a:ln>
              </p:spPr>
              <p:txBody>
                <a:bodyPr wrap="square">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387" name="Oval 1074"/>
                <p:cNvSpPr>
                  <a:spLocks noChangeAspect="1" noChangeArrowheads="1"/>
                </p:cNvSpPr>
                <p:nvPr/>
              </p:nvSpPr>
              <p:spPr bwMode="auto">
                <a:xfrm>
                  <a:off x="9149" y="10944"/>
                  <a:ext cx="67" cy="65"/>
                </a:xfrm>
                <a:prstGeom prst="ellipse">
                  <a:avLst/>
                </a:prstGeom>
                <a:solidFill>
                  <a:srgbClr val="993300"/>
                </a:solidFill>
                <a:ln w="9525">
                  <a:solidFill>
                    <a:srgbClr val="000000"/>
                  </a:solidFill>
                  <a:round/>
                  <a:headEnd/>
                  <a:tailEnd/>
                </a:ln>
              </p:spPr>
              <p:txBody>
                <a:bodyPr wrap="square">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388" name="Oval 1075"/>
                <p:cNvSpPr>
                  <a:spLocks noChangeAspect="1" noChangeArrowheads="1"/>
                </p:cNvSpPr>
                <p:nvPr/>
              </p:nvSpPr>
              <p:spPr bwMode="auto">
                <a:xfrm>
                  <a:off x="9068" y="10939"/>
                  <a:ext cx="67" cy="65"/>
                </a:xfrm>
                <a:prstGeom prst="ellipse">
                  <a:avLst/>
                </a:prstGeom>
                <a:solidFill>
                  <a:srgbClr val="CCFFCC"/>
                </a:solidFill>
                <a:ln w="9525">
                  <a:solidFill>
                    <a:srgbClr val="000000"/>
                  </a:solidFill>
                  <a:round/>
                  <a:headEnd/>
                  <a:tailEnd/>
                </a:ln>
              </p:spPr>
              <p:txBody>
                <a:bodyPr wrap="square">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389" name="Oval 1076"/>
                <p:cNvSpPr>
                  <a:spLocks noChangeAspect="1" noChangeArrowheads="1"/>
                </p:cNvSpPr>
                <p:nvPr/>
              </p:nvSpPr>
              <p:spPr bwMode="auto">
                <a:xfrm>
                  <a:off x="8885" y="11034"/>
                  <a:ext cx="67" cy="64"/>
                </a:xfrm>
                <a:prstGeom prst="ellipse">
                  <a:avLst/>
                </a:prstGeom>
                <a:solidFill>
                  <a:srgbClr val="FF99CC"/>
                </a:solidFill>
                <a:ln w="9525">
                  <a:solidFill>
                    <a:srgbClr val="000000"/>
                  </a:solidFill>
                  <a:round/>
                  <a:headEnd/>
                  <a:tailEnd/>
                </a:ln>
              </p:spPr>
              <p:txBody>
                <a:bodyPr wrap="square">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390" name="Oval 1077"/>
                <p:cNvSpPr>
                  <a:spLocks noChangeAspect="1" noChangeArrowheads="1"/>
                </p:cNvSpPr>
                <p:nvPr/>
              </p:nvSpPr>
              <p:spPr bwMode="auto">
                <a:xfrm>
                  <a:off x="8888" y="10841"/>
                  <a:ext cx="67" cy="64"/>
                </a:xfrm>
                <a:prstGeom prst="ellipse">
                  <a:avLst/>
                </a:prstGeom>
                <a:solidFill>
                  <a:srgbClr val="969696"/>
                </a:solidFill>
                <a:ln w="9525">
                  <a:solidFill>
                    <a:srgbClr val="000000"/>
                  </a:solidFill>
                  <a:round/>
                  <a:headEnd/>
                  <a:tailEnd/>
                </a:ln>
              </p:spPr>
              <p:txBody>
                <a:bodyPr wrap="square">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391" name="Oval 1078"/>
                <p:cNvSpPr>
                  <a:spLocks noChangeAspect="1" noChangeArrowheads="1"/>
                </p:cNvSpPr>
                <p:nvPr/>
              </p:nvSpPr>
              <p:spPr bwMode="auto">
                <a:xfrm>
                  <a:off x="8835" y="10941"/>
                  <a:ext cx="67" cy="65"/>
                </a:xfrm>
                <a:prstGeom prst="ellipse">
                  <a:avLst/>
                </a:prstGeom>
                <a:solidFill>
                  <a:srgbClr val="800080"/>
                </a:solidFill>
                <a:ln w="9525">
                  <a:solidFill>
                    <a:srgbClr val="000000"/>
                  </a:solidFill>
                  <a:round/>
                  <a:headEnd/>
                  <a:tailEnd/>
                </a:ln>
              </p:spPr>
              <p:txBody>
                <a:bodyPr wrap="square">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392" name="Oval 1079"/>
                <p:cNvSpPr>
                  <a:spLocks noChangeAspect="1" noChangeArrowheads="1"/>
                </p:cNvSpPr>
                <p:nvPr/>
              </p:nvSpPr>
              <p:spPr bwMode="auto">
                <a:xfrm>
                  <a:off x="9046" y="10824"/>
                  <a:ext cx="67" cy="65"/>
                </a:xfrm>
                <a:prstGeom prst="ellipse">
                  <a:avLst/>
                </a:prstGeom>
                <a:solidFill>
                  <a:srgbClr val="FFFF00"/>
                </a:solidFill>
                <a:ln w="9525">
                  <a:solidFill>
                    <a:srgbClr val="000000"/>
                  </a:solidFill>
                  <a:round/>
                  <a:headEnd/>
                  <a:tailEnd/>
                </a:ln>
              </p:spPr>
              <p:txBody>
                <a:bodyPr wrap="square">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393" name="Oval 1080"/>
                <p:cNvSpPr>
                  <a:spLocks noChangeAspect="1" noChangeArrowheads="1"/>
                </p:cNvSpPr>
                <p:nvPr/>
              </p:nvSpPr>
              <p:spPr bwMode="auto">
                <a:xfrm>
                  <a:off x="9150" y="11048"/>
                  <a:ext cx="67" cy="64"/>
                </a:xfrm>
                <a:prstGeom prst="ellipse">
                  <a:avLst/>
                </a:prstGeom>
                <a:solidFill>
                  <a:srgbClr val="000000"/>
                </a:solidFill>
                <a:ln w="9525">
                  <a:solidFill>
                    <a:srgbClr val="000000"/>
                  </a:solidFill>
                  <a:round/>
                  <a:headEnd/>
                  <a:tailEnd/>
                </a:ln>
              </p:spPr>
              <p:txBody>
                <a:bodyPr wrap="square">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394" name="Oval 1081"/>
                <p:cNvSpPr>
                  <a:spLocks noChangeAspect="1" noChangeArrowheads="1"/>
                </p:cNvSpPr>
                <p:nvPr/>
              </p:nvSpPr>
              <p:spPr bwMode="auto">
                <a:xfrm>
                  <a:off x="8990" y="11085"/>
                  <a:ext cx="67" cy="64"/>
                </a:xfrm>
                <a:prstGeom prst="ellipse">
                  <a:avLst/>
                </a:prstGeom>
                <a:solidFill>
                  <a:srgbClr val="FFFFFF"/>
                </a:solidFill>
                <a:ln w="9525">
                  <a:solidFill>
                    <a:srgbClr val="000000"/>
                  </a:solidFill>
                  <a:round/>
                  <a:headEnd/>
                  <a:tailEnd/>
                </a:ln>
              </p:spPr>
              <p:txBody>
                <a:bodyPr wrap="square">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395" name="Oval 1082"/>
                <p:cNvSpPr>
                  <a:spLocks noChangeAspect="1" noChangeArrowheads="1"/>
                </p:cNvSpPr>
                <p:nvPr/>
              </p:nvSpPr>
              <p:spPr bwMode="auto">
                <a:xfrm>
                  <a:off x="8922" y="10926"/>
                  <a:ext cx="67" cy="65"/>
                </a:xfrm>
                <a:prstGeom prst="ellipse">
                  <a:avLst/>
                </a:prstGeom>
                <a:solidFill>
                  <a:srgbClr val="FF0000"/>
                </a:solidFill>
                <a:ln w="9525">
                  <a:solidFill>
                    <a:srgbClr val="000000"/>
                  </a:solidFill>
                  <a:round/>
                  <a:headEnd/>
                  <a:tailEnd/>
                </a:ln>
              </p:spPr>
              <p:txBody>
                <a:bodyPr wrap="square">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grpSp>
        </p:grpSp>
        <p:graphicFrame>
          <p:nvGraphicFramePr>
            <p:cNvPr id="461" name="Object 1083"/>
            <p:cNvGraphicFramePr>
              <a:graphicFrameLocks noChangeAspect="1"/>
            </p:cNvGraphicFramePr>
            <p:nvPr>
              <p:extLst>
                <p:ext uri="{D42A27DB-BD31-4B8C-83A1-F6EECF244321}">
                  <p14:modId xmlns:p14="http://schemas.microsoft.com/office/powerpoint/2010/main" val="1555359694"/>
                </p:ext>
              </p:extLst>
            </p:nvPr>
          </p:nvGraphicFramePr>
          <p:xfrm>
            <a:off x="9366690" y="3173181"/>
            <a:ext cx="772846" cy="717647"/>
          </p:xfrm>
          <a:graphic>
            <a:graphicData uri="http://schemas.openxmlformats.org/presentationml/2006/ole">
              <mc:AlternateContent xmlns:mc="http://schemas.openxmlformats.org/markup-compatibility/2006">
                <mc:Choice xmlns:v="urn:schemas-microsoft-com:vml" Requires="v">
                  <p:oleObj name="Visio" r:id="rId10" imgW="3769766" imgH="2175967" progId="Visio.Drawing.11">
                    <p:embed/>
                  </p:oleObj>
                </mc:Choice>
                <mc:Fallback>
                  <p:oleObj name="Visio" r:id="rId10" imgW="3769766" imgH="2175967" progId="Visio.Drawing.11">
                    <p:embed/>
                    <p:pic>
                      <p:nvPicPr>
                        <p:cNvPr id="461" name="Object 1083"/>
                        <p:cNvPicPr>
                          <a:picLocks noChangeAspect="1" noChangeArrowheads="1"/>
                        </p:cNvPicPr>
                        <p:nvPr/>
                      </p:nvPicPr>
                      <p:blipFill>
                        <a:blip r:embed="rId11">
                          <a:extLst>
                            <a:ext uri="{28A0092B-C50C-407E-A947-70E740481C1C}">
                              <a14:useLocalDpi xmlns:a14="http://schemas.microsoft.com/office/drawing/2010/main" val="0"/>
                            </a:ext>
                          </a:extLst>
                        </a:blip>
                        <a:srcRect r="48463" b="10649"/>
                        <a:stretch>
                          <a:fillRect/>
                        </a:stretch>
                      </p:blipFill>
                      <p:spPr bwMode="auto">
                        <a:xfrm>
                          <a:off x="9366690" y="3173181"/>
                          <a:ext cx="772846" cy="717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462" name="Group 1084"/>
            <p:cNvGrpSpPr>
              <a:grpSpLocks noChangeAspect="1"/>
            </p:cNvGrpSpPr>
            <p:nvPr/>
          </p:nvGrpSpPr>
          <p:grpSpPr bwMode="auto">
            <a:xfrm>
              <a:off x="2883677" y="4990154"/>
              <a:ext cx="749261" cy="647855"/>
              <a:chOff x="4200" y="5370"/>
              <a:chExt cx="4252" cy="4252"/>
            </a:xfrm>
          </p:grpSpPr>
          <p:sp>
            <p:nvSpPr>
              <p:cNvPr id="463" name="Oval 1085"/>
              <p:cNvSpPr>
                <a:spLocks noChangeAspect="1" noChangeArrowheads="1"/>
              </p:cNvSpPr>
              <p:nvPr/>
            </p:nvSpPr>
            <p:spPr bwMode="auto">
              <a:xfrm>
                <a:off x="4200" y="5370"/>
                <a:ext cx="4252" cy="4252"/>
              </a:xfrm>
              <a:prstGeom prst="ellipse">
                <a:avLst/>
              </a:prstGeom>
              <a:solidFill>
                <a:srgbClr val="FF6600"/>
              </a:solidFill>
              <a:ln w="9525">
                <a:solidFill>
                  <a:srgbClr val="000000"/>
                </a:solidFill>
                <a:round/>
                <a:headEnd/>
                <a:tailEnd/>
              </a:ln>
            </p:spPr>
            <p:txBody>
              <a:bodyPr wrap="square">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464" name="Oval 1086"/>
              <p:cNvSpPr>
                <a:spLocks noChangeAspect="1" noChangeArrowheads="1"/>
              </p:cNvSpPr>
              <p:nvPr/>
            </p:nvSpPr>
            <p:spPr bwMode="auto">
              <a:xfrm>
                <a:off x="4603" y="5770"/>
                <a:ext cx="3458" cy="3458"/>
              </a:xfrm>
              <a:prstGeom prst="ellipse">
                <a:avLst/>
              </a:prstGeom>
              <a:solidFill>
                <a:srgbClr val="FFFFFF"/>
              </a:solidFill>
              <a:ln w="9525">
                <a:solidFill>
                  <a:srgbClr val="000000"/>
                </a:solidFill>
                <a:round/>
                <a:headEnd/>
                <a:tailEnd/>
              </a:ln>
            </p:spPr>
            <p:txBody>
              <a:bodyPr wrap="square">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grpSp>
            <p:nvGrpSpPr>
              <p:cNvPr id="465" name="Group 1087"/>
              <p:cNvGrpSpPr>
                <a:grpSpLocks noChangeAspect="1"/>
              </p:cNvGrpSpPr>
              <p:nvPr/>
            </p:nvGrpSpPr>
            <p:grpSpPr bwMode="auto">
              <a:xfrm>
                <a:off x="4761" y="5808"/>
                <a:ext cx="3123" cy="3408"/>
                <a:chOff x="4761" y="5808"/>
                <a:chExt cx="3123" cy="3408"/>
              </a:xfrm>
            </p:grpSpPr>
            <p:grpSp>
              <p:nvGrpSpPr>
                <p:cNvPr id="466" name="Group 1088"/>
                <p:cNvGrpSpPr>
                  <a:grpSpLocks noChangeAspect="1"/>
                </p:cNvGrpSpPr>
                <p:nvPr/>
              </p:nvGrpSpPr>
              <p:grpSpPr bwMode="auto">
                <a:xfrm>
                  <a:off x="4761" y="6369"/>
                  <a:ext cx="1134" cy="1134"/>
                  <a:chOff x="5355" y="6141"/>
                  <a:chExt cx="1860" cy="1860"/>
                </a:xfrm>
              </p:grpSpPr>
              <p:sp>
                <p:nvSpPr>
                  <p:cNvPr id="578" name="Oval 1089"/>
                  <p:cNvSpPr>
                    <a:spLocks noChangeAspect="1" noChangeArrowheads="1"/>
                  </p:cNvSpPr>
                  <p:nvPr/>
                </p:nvSpPr>
                <p:spPr bwMode="auto">
                  <a:xfrm>
                    <a:off x="5355" y="6141"/>
                    <a:ext cx="1860" cy="1860"/>
                  </a:xfrm>
                  <a:prstGeom prst="ellipse">
                    <a:avLst/>
                  </a:prstGeom>
                  <a:solidFill>
                    <a:srgbClr val="FF6600"/>
                  </a:solidFill>
                  <a:ln w="9525">
                    <a:solidFill>
                      <a:srgbClr val="000000"/>
                    </a:solidFill>
                    <a:round/>
                    <a:headEnd/>
                    <a:tailEnd/>
                  </a:ln>
                </p:spPr>
                <p:txBody>
                  <a:bodyPr wrap="square">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579" name="Oval 1090"/>
                  <p:cNvSpPr>
                    <a:spLocks noChangeAspect="1" noChangeArrowheads="1"/>
                  </p:cNvSpPr>
                  <p:nvPr/>
                </p:nvSpPr>
                <p:spPr bwMode="auto">
                  <a:xfrm>
                    <a:off x="5580" y="6372"/>
                    <a:ext cx="1440" cy="1404"/>
                  </a:xfrm>
                  <a:prstGeom prst="ellipse">
                    <a:avLst/>
                  </a:prstGeom>
                  <a:solidFill>
                    <a:srgbClr val="FFFF00"/>
                  </a:solidFill>
                  <a:ln w="9525">
                    <a:solidFill>
                      <a:srgbClr val="000000"/>
                    </a:solidFill>
                    <a:round/>
                    <a:headEnd/>
                    <a:tailEnd/>
                  </a:ln>
                </p:spPr>
                <p:txBody>
                  <a:bodyPr wrap="square">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grpSp>
                <p:nvGrpSpPr>
                  <p:cNvPr id="580" name="Group 1091"/>
                  <p:cNvGrpSpPr>
                    <a:grpSpLocks noChangeAspect="1"/>
                  </p:cNvGrpSpPr>
                  <p:nvPr/>
                </p:nvGrpSpPr>
                <p:grpSpPr bwMode="auto">
                  <a:xfrm>
                    <a:off x="6125" y="6544"/>
                    <a:ext cx="346" cy="346"/>
                    <a:chOff x="5915" y="6469"/>
                    <a:chExt cx="346" cy="346"/>
                  </a:xfrm>
                </p:grpSpPr>
                <p:sp>
                  <p:nvSpPr>
                    <p:cNvPr id="597" name="Oval 1092"/>
                    <p:cNvSpPr>
                      <a:spLocks noChangeAspect="1" noChangeArrowheads="1"/>
                    </p:cNvSpPr>
                    <p:nvPr/>
                  </p:nvSpPr>
                  <p:spPr bwMode="auto">
                    <a:xfrm>
                      <a:off x="5915" y="6469"/>
                      <a:ext cx="346" cy="346"/>
                    </a:xfrm>
                    <a:prstGeom prst="ellipse">
                      <a:avLst/>
                    </a:prstGeom>
                    <a:solidFill>
                      <a:srgbClr val="FF9900">
                        <a:alpha val="50195"/>
                      </a:srgbClr>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598" name="Oval 1093"/>
                    <p:cNvSpPr>
                      <a:spLocks noChangeAspect="1" noChangeArrowheads="1"/>
                    </p:cNvSpPr>
                    <p:nvPr/>
                  </p:nvSpPr>
                  <p:spPr bwMode="auto">
                    <a:xfrm>
                      <a:off x="6008" y="6569"/>
                      <a:ext cx="159" cy="155"/>
                    </a:xfrm>
                    <a:prstGeom prst="ellipse">
                      <a:avLst/>
                    </a:prstGeom>
                    <a:solidFill>
                      <a:srgbClr val="00FFFF"/>
                    </a:solidFill>
                    <a:ln w="9525">
                      <a:solidFill>
                        <a:srgbClr val="000000"/>
                      </a:solidFill>
                      <a:round/>
                      <a:headEnd/>
                      <a:tailEnd/>
                    </a:ln>
                  </p:spPr>
                  <p:txBody>
                    <a:bodyPr wrap="square">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grpSp>
              <p:grpSp>
                <p:nvGrpSpPr>
                  <p:cNvPr id="581" name="Group 1094"/>
                  <p:cNvGrpSpPr>
                    <a:grpSpLocks noChangeAspect="1"/>
                  </p:cNvGrpSpPr>
                  <p:nvPr/>
                </p:nvGrpSpPr>
                <p:grpSpPr bwMode="auto">
                  <a:xfrm>
                    <a:off x="5820" y="6720"/>
                    <a:ext cx="346" cy="346"/>
                    <a:chOff x="5915" y="6469"/>
                    <a:chExt cx="346" cy="346"/>
                  </a:xfrm>
                </p:grpSpPr>
                <p:sp>
                  <p:nvSpPr>
                    <p:cNvPr id="595" name="Oval 1095"/>
                    <p:cNvSpPr>
                      <a:spLocks noChangeAspect="1" noChangeArrowheads="1"/>
                    </p:cNvSpPr>
                    <p:nvPr/>
                  </p:nvSpPr>
                  <p:spPr bwMode="auto">
                    <a:xfrm>
                      <a:off x="5915" y="6469"/>
                      <a:ext cx="346" cy="346"/>
                    </a:xfrm>
                    <a:prstGeom prst="ellipse">
                      <a:avLst/>
                    </a:prstGeom>
                    <a:solidFill>
                      <a:srgbClr val="FF9900">
                        <a:alpha val="50195"/>
                      </a:srgbClr>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596" name="Oval 1096"/>
                    <p:cNvSpPr>
                      <a:spLocks noChangeAspect="1" noChangeArrowheads="1"/>
                    </p:cNvSpPr>
                    <p:nvPr/>
                  </p:nvSpPr>
                  <p:spPr bwMode="auto">
                    <a:xfrm>
                      <a:off x="6008" y="6569"/>
                      <a:ext cx="159" cy="155"/>
                    </a:xfrm>
                    <a:prstGeom prst="ellipse">
                      <a:avLst/>
                    </a:prstGeom>
                    <a:solidFill>
                      <a:srgbClr val="00FFFF"/>
                    </a:solidFill>
                    <a:ln w="9525">
                      <a:solidFill>
                        <a:srgbClr val="000000"/>
                      </a:solidFill>
                      <a:round/>
                      <a:headEnd/>
                      <a:tailEnd/>
                    </a:ln>
                  </p:spPr>
                  <p:txBody>
                    <a:bodyPr wrap="square">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grpSp>
              <p:grpSp>
                <p:nvGrpSpPr>
                  <p:cNvPr id="582" name="Group 1097"/>
                  <p:cNvGrpSpPr>
                    <a:grpSpLocks noChangeAspect="1"/>
                  </p:cNvGrpSpPr>
                  <p:nvPr/>
                </p:nvGrpSpPr>
                <p:grpSpPr bwMode="auto">
                  <a:xfrm>
                    <a:off x="5820" y="7101"/>
                    <a:ext cx="346" cy="346"/>
                    <a:chOff x="5915" y="6469"/>
                    <a:chExt cx="346" cy="346"/>
                  </a:xfrm>
                </p:grpSpPr>
                <p:sp>
                  <p:nvSpPr>
                    <p:cNvPr id="593" name="Oval 1098"/>
                    <p:cNvSpPr>
                      <a:spLocks noChangeAspect="1" noChangeArrowheads="1"/>
                    </p:cNvSpPr>
                    <p:nvPr/>
                  </p:nvSpPr>
                  <p:spPr bwMode="auto">
                    <a:xfrm>
                      <a:off x="5915" y="6469"/>
                      <a:ext cx="346" cy="346"/>
                    </a:xfrm>
                    <a:prstGeom prst="ellipse">
                      <a:avLst/>
                    </a:prstGeom>
                    <a:solidFill>
                      <a:srgbClr val="FF9900">
                        <a:alpha val="50195"/>
                      </a:srgbClr>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594" name="Oval 1099"/>
                    <p:cNvSpPr>
                      <a:spLocks noChangeAspect="1" noChangeArrowheads="1"/>
                    </p:cNvSpPr>
                    <p:nvPr/>
                  </p:nvSpPr>
                  <p:spPr bwMode="auto">
                    <a:xfrm>
                      <a:off x="6008" y="6569"/>
                      <a:ext cx="159" cy="155"/>
                    </a:xfrm>
                    <a:prstGeom prst="ellipse">
                      <a:avLst/>
                    </a:prstGeom>
                    <a:solidFill>
                      <a:srgbClr val="00FFFF"/>
                    </a:solidFill>
                    <a:ln w="9525">
                      <a:solidFill>
                        <a:srgbClr val="000000"/>
                      </a:solidFill>
                      <a:round/>
                      <a:headEnd/>
                      <a:tailEnd/>
                    </a:ln>
                  </p:spPr>
                  <p:txBody>
                    <a:bodyPr wrap="square">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grpSp>
              <p:grpSp>
                <p:nvGrpSpPr>
                  <p:cNvPr id="583" name="Group 1100"/>
                  <p:cNvGrpSpPr>
                    <a:grpSpLocks noChangeAspect="1"/>
                  </p:cNvGrpSpPr>
                  <p:nvPr/>
                </p:nvGrpSpPr>
                <p:grpSpPr bwMode="auto">
                  <a:xfrm>
                    <a:off x="6420" y="6740"/>
                    <a:ext cx="346" cy="346"/>
                    <a:chOff x="5915" y="6469"/>
                    <a:chExt cx="346" cy="346"/>
                  </a:xfrm>
                </p:grpSpPr>
                <p:sp>
                  <p:nvSpPr>
                    <p:cNvPr id="591" name="Oval 1101"/>
                    <p:cNvSpPr>
                      <a:spLocks noChangeAspect="1" noChangeArrowheads="1"/>
                    </p:cNvSpPr>
                    <p:nvPr/>
                  </p:nvSpPr>
                  <p:spPr bwMode="auto">
                    <a:xfrm>
                      <a:off x="5915" y="6469"/>
                      <a:ext cx="346" cy="346"/>
                    </a:xfrm>
                    <a:prstGeom prst="ellipse">
                      <a:avLst/>
                    </a:prstGeom>
                    <a:solidFill>
                      <a:srgbClr val="FF9900">
                        <a:alpha val="50195"/>
                      </a:srgbClr>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592" name="Oval 1102"/>
                    <p:cNvSpPr>
                      <a:spLocks noChangeAspect="1" noChangeArrowheads="1"/>
                    </p:cNvSpPr>
                    <p:nvPr/>
                  </p:nvSpPr>
                  <p:spPr bwMode="auto">
                    <a:xfrm>
                      <a:off x="6008" y="6569"/>
                      <a:ext cx="159" cy="155"/>
                    </a:xfrm>
                    <a:prstGeom prst="ellipse">
                      <a:avLst/>
                    </a:prstGeom>
                    <a:solidFill>
                      <a:srgbClr val="00FFFF"/>
                    </a:solidFill>
                    <a:ln w="9525">
                      <a:solidFill>
                        <a:srgbClr val="000000"/>
                      </a:solidFill>
                      <a:round/>
                      <a:headEnd/>
                      <a:tailEnd/>
                    </a:ln>
                  </p:spPr>
                  <p:txBody>
                    <a:bodyPr wrap="square">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grpSp>
              <p:grpSp>
                <p:nvGrpSpPr>
                  <p:cNvPr id="584" name="Group 1103"/>
                  <p:cNvGrpSpPr>
                    <a:grpSpLocks noChangeAspect="1"/>
                  </p:cNvGrpSpPr>
                  <p:nvPr/>
                </p:nvGrpSpPr>
                <p:grpSpPr bwMode="auto">
                  <a:xfrm>
                    <a:off x="6120" y="7263"/>
                    <a:ext cx="346" cy="346"/>
                    <a:chOff x="5915" y="6469"/>
                    <a:chExt cx="346" cy="346"/>
                  </a:xfrm>
                </p:grpSpPr>
                <p:sp>
                  <p:nvSpPr>
                    <p:cNvPr id="589" name="Oval 1104"/>
                    <p:cNvSpPr>
                      <a:spLocks noChangeAspect="1" noChangeArrowheads="1"/>
                    </p:cNvSpPr>
                    <p:nvPr/>
                  </p:nvSpPr>
                  <p:spPr bwMode="auto">
                    <a:xfrm>
                      <a:off x="5915" y="6469"/>
                      <a:ext cx="346" cy="346"/>
                    </a:xfrm>
                    <a:prstGeom prst="ellipse">
                      <a:avLst/>
                    </a:prstGeom>
                    <a:solidFill>
                      <a:srgbClr val="FF9900">
                        <a:alpha val="50195"/>
                      </a:srgbClr>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590" name="Oval 1105"/>
                    <p:cNvSpPr>
                      <a:spLocks noChangeAspect="1" noChangeArrowheads="1"/>
                    </p:cNvSpPr>
                    <p:nvPr/>
                  </p:nvSpPr>
                  <p:spPr bwMode="auto">
                    <a:xfrm>
                      <a:off x="6008" y="6569"/>
                      <a:ext cx="159" cy="155"/>
                    </a:xfrm>
                    <a:prstGeom prst="ellipse">
                      <a:avLst/>
                    </a:prstGeom>
                    <a:solidFill>
                      <a:srgbClr val="00FFFF"/>
                    </a:solidFill>
                    <a:ln w="9525">
                      <a:solidFill>
                        <a:srgbClr val="000000"/>
                      </a:solidFill>
                      <a:round/>
                      <a:headEnd/>
                      <a:tailEnd/>
                    </a:ln>
                  </p:spPr>
                  <p:txBody>
                    <a:bodyPr wrap="square">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grpSp>
              <p:grpSp>
                <p:nvGrpSpPr>
                  <p:cNvPr id="585" name="Group 1106"/>
                  <p:cNvGrpSpPr>
                    <a:grpSpLocks noChangeAspect="1"/>
                  </p:cNvGrpSpPr>
                  <p:nvPr/>
                </p:nvGrpSpPr>
                <p:grpSpPr bwMode="auto">
                  <a:xfrm>
                    <a:off x="6420" y="7086"/>
                    <a:ext cx="346" cy="346"/>
                    <a:chOff x="5915" y="6469"/>
                    <a:chExt cx="346" cy="346"/>
                  </a:xfrm>
                </p:grpSpPr>
                <p:sp>
                  <p:nvSpPr>
                    <p:cNvPr id="587" name="Oval 1107"/>
                    <p:cNvSpPr>
                      <a:spLocks noChangeAspect="1" noChangeArrowheads="1"/>
                    </p:cNvSpPr>
                    <p:nvPr/>
                  </p:nvSpPr>
                  <p:spPr bwMode="auto">
                    <a:xfrm>
                      <a:off x="5915" y="6469"/>
                      <a:ext cx="346" cy="346"/>
                    </a:xfrm>
                    <a:prstGeom prst="ellipse">
                      <a:avLst/>
                    </a:prstGeom>
                    <a:solidFill>
                      <a:srgbClr val="FF9900">
                        <a:alpha val="50195"/>
                      </a:srgbClr>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588" name="Oval 1108"/>
                    <p:cNvSpPr>
                      <a:spLocks noChangeAspect="1" noChangeArrowheads="1"/>
                    </p:cNvSpPr>
                    <p:nvPr/>
                  </p:nvSpPr>
                  <p:spPr bwMode="auto">
                    <a:xfrm>
                      <a:off x="6008" y="6569"/>
                      <a:ext cx="159" cy="155"/>
                    </a:xfrm>
                    <a:prstGeom prst="ellipse">
                      <a:avLst/>
                    </a:prstGeom>
                    <a:solidFill>
                      <a:srgbClr val="00FFFF"/>
                    </a:solidFill>
                    <a:ln w="9525">
                      <a:solidFill>
                        <a:srgbClr val="000000"/>
                      </a:solidFill>
                      <a:round/>
                      <a:headEnd/>
                      <a:tailEnd/>
                    </a:ln>
                  </p:spPr>
                  <p:txBody>
                    <a:bodyPr wrap="square">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grpSp>
              <p:sp>
                <p:nvSpPr>
                  <p:cNvPr id="586" name="Oval 1109"/>
                  <p:cNvSpPr>
                    <a:spLocks noChangeAspect="1" noChangeArrowheads="1"/>
                  </p:cNvSpPr>
                  <p:nvPr/>
                </p:nvSpPr>
                <p:spPr bwMode="auto">
                  <a:xfrm>
                    <a:off x="6120" y="6900"/>
                    <a:ext cx="346" cy="346"/>
                  </a:xfrm>
                  <a:prstGeom prst="ellipse">
                    <a:avLst/>
                  </a:prstGeom>
                  <a:solidFill>
                    <a:srgbClr val="99CC00"/>
                  </a:solidFill>
                  <a:ln w="9525">
                    <a:solidFill>
                      <a:srgbClr val="000000"/>
                    </a:solidFill>
                    <a:round/>
                    <a:headEnd/>
                    <a:tailEnd/>
                  </a:ln>
                </p:spPr>
                <p:txBody>
                  <a:bodyPr wrap="square">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grpSp>
            <p:grpSp>
              <p:nvGrpSpPr>
                <p:cNvPr id="467" name="Group 1110"/>
                <p:cNvGrpSpPr>
                  <a:grpSpLocks noChangeAspect="1"/>
                </p:cNvGrpSpPr>
                <p:nvPr/>
              </p:nvGrpSpPr>
              <p:grpSpPr bwMode="auto">
                <a:xfrm>
                  <a:off x="5760" y="5808"/>
                  <a:ext cx="1134" cy="1134"/>
                  <a:chOff x="5355" y="6141"/>
                  <a:chExt cx="1860" cy="1860"/>
                </a:xfrm>
              </p:grpSpPr>
              <p:sp>
                <p:nvSpPr>
                  <p:cNvPr id="557" name="Oval 1111"/>
                  <p:cNvSpPr>
                    <a:spLocks noChangeAspect="1" noChangeArrowheads="1"/>
                  </p:cNvSpPr>
                  <p:nvPr/>
                </p:nvSpPr>
                <p:spPr bwMode="auto">
                  <a:xfrm>
                    <a:off x="5355" y="6141"/>
                    <a:ext cx="1860" cy="1860"/>
                  </a:xfrm>
                  <a:prstGeom prst="ellipse">
                    <a:avLst/>
                  </a:prstGeom>
                  <a:solidFill>
                    <a:srgbClr val="FF6600"/>
                  </a:solidFill>
                  <a:ln w="9525">
                    <a:solidFill>
                      <a:srgbClr val="000000"/>
                    </a:solidFill>
                    <a:round/>
                    <a:headEnd/>
                    <a:tailEnd/>
                  </a:ln>
                </p:spPr>
                <p:txBody>
                  <a:bodyPr wrap="square">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558" name="Oval 1112"/>
                  <p:cNvSpPr>
                    <a:spLocks noChangeAspect="1" noChangeArrowheads="1"/>
                  </p:cNvSpPr>
                  <p:nvPr/>
                </p:nvSpPr>
                <p:spPr bwMode="auto">
                  <a:xfrm>
                    <a:off x="5580" y="6372"/>
                    <a:ext cx="1440" cy="1404"/>
                  </a:xfrm>
                  <a:prstGeom prst="ellipse">
                    <a:avLst/>
                  </a:prstGeom>
                  <a:solidFill>
                    <a:srgbClr val="FFFF00"/>
                  </a:solidFill>
                  <a:ln w="9525">
                    <a:solidFill>
                      <a:srgbClr val="000000"/>
                    </a:solidFill>
                    <a:round/>
                    <a:headEnd/>
                    <a:tailEnd/>
                  </a:ln>
                </p:spPr>
                <p:txBody>
                  <a:bodyPr wrap="square">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grpSp>
                <p:nvGrpSpPr>
                  <p:cNvPr id="559" name="Group 1113"/>
                  <p:cNvGrpSpPr>
                    <a:grpSpLocks noChangeAspect="1"/>
                  </p:cNvGrpSpPr>
                  <p:nvPr/>
                </p:nvGrpSpPr>
                <p:grpSpPr bwMode="auto">
                  <a:xfrm>
                    <a:off x="6125" y="6544"/>
                    <a:ext cx="346" cy="346"/>
                    <a:chOff x="5915" y="6469"/>
                    <a:chExt cx="346" cy="346"/>
                  </a:xfrm>
                </p:grpSpPr>
                <p:sp>
                  <p:nvSpPr>
                    <p:cNvPr id="576" name="Oval 1114"/>
                    <p:cNvSpPr>
                      <a:spLocks noChangeAspect="1" noChangeArrowheads="1"/>
                    </p:cNvSpPr>
                    <p:nvPr/>
                  </p:nvSpPr>
                  <p:spPr bwMode="auto">
                    <a:xfrm>
                      <a:off x="5915" y="6469"/>
                      <a:ext cx="346" cy="346"/>
                    </a:xfrm>
                    <a:prstGeom prst="ellipse">
                      <a:avLst/>
                    </a:prstGeom>
                    <a:solidFill>
                      <a:srgbClr val="FF9900">
                        <a:alpha val="50195"/>
                      </a:srgbClr>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577" name="Oval 1115"/>
                    <p:cNvSpPr>
                      <a:spLocks noChangeAspect="1" noChangeArrowheads="1"/>
                    </p:cNvSpPr>
                    <p:nvPr/>
                  </p:nvSpPr>
                  <p:spPr bwMode="auto">
                    <a:xfrm>
                      <a:off x="6008" y="6569"/>
                      <a:ext cx="159" cy="155"/>
                    </a:xfrm>
                    <a:prstGeom prst="ellipse">
                      <a:avLst/>
                    </a:prstGeom>
                    <a:solidFill>
                      <a:srgbClr val="00FFFF"/>
                    </a:solidFill>
                    <a:ln w="9525">
                      <a:solidFill>
                        <a:srgbClr val="000000"/>
                      </a:solidFill>
                      <a:round/>
                      <a:headEnd/>
                      <a:tailEnd/>
                    </a:ln>
                  </p:spPr>
                  <p:txBody>
                    <a:bodyPr wrap="square">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grpSp>
              <p:grpSp>
                <p:nvGrpSpPr>
                  <p:cNvPr id="560" name="Group 1116"/>
                  <p:cNvGrpSpPr>
                    <a:grpSpLocks noChangeAspect="1"/>
                  </p:cNvGrpSpPr>
                  <p:nvPr/>
                </p:nvGrpSpPr>
                <p:grpSpPr bwMode="auto">
                  <a:xfrm>
                    <a:off x="5820" y="6720"/>
                    <a:ext cx="346" cy="346"/>
                    <a:chOff x="5915" y="6469"/>
                    <a:chExt cx="346" cy="346"/>
                  </a:xfrm>
                </p:grpSpPr>
                <p:sp>
                  <p:nvSpPr>
                    <p:cNvPr id="574" name="Oval 1117"/>
                    <p:cNvSpPr>
                      <a:spLocks noChangeAspect="1" noChangeArrowheads="1"/>
                    </p:cNvSpPr>
                    <p:nvPr/>
                  </p:nvSpPr>
                  <p:spPr bwMode="auto">
                    <a:xfrm>
                      <a:off x="5915" y="6469"/>
                      <a:ext cx="346" cy="346"/>
                    </a:xfrm>
                    <a:prstGeom prst="ellipse">
                      <a:avLst/>
                    </a:prstGeom>
                    <a:solidFill>
                      <a:srgbClr val="FF9900">
                        <a:alpha val="50195"/>
                      </a:srgbClr>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575" name="Oval 1118"/>
                    <p:cNvSpPr>
                      <a:spLocks noChangeAspect="1" noChangeArrowheads="1"/>
                    </p:cNvSpPr>
                    <p:nvPr/>
                  </p:nvSpPr>
                  <p:spPr bwMode="auto">
                    <a:xfrm>
                      <a:off x="6008" y="6569"/>
                      <a:ext cx="159" cy="155"/>
                    </a:xfrm>
                    <a:prstGeom prst="ellipse">
                      <a:avLst/>
                    </a:prstGeom>
                    <a:solidFill>
                      <a:srgbClr val="00FFFF"/>
                    </a:solidFill>
                    <a:ln w="9525">
                      <a:solidFill>
                        <a:srgbClr val="000000"/>
                      </a:solidFill>
                      <a:round/>
                      <a:headEnd/>
                      <a:tailEnd/>
                    </a:ln>
                  </p:spPr>
                  <p:txBody>
                    <a:bodyPr wrap="square">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grpSp>
              <p:grpSp>
                <p:nvGrpSpPr>
                  <p:cNvPr id="561" name="Group 1119"/>
                  <p:cNvGrpSpPr>
                    <a:grpSpLocks noChangeAspect="1"/>
                  </p:cNvGrpSpPr>
                  <p:nvPr/>
                </p:nvGrpSpPr>
                <p:grpSpPr bwMode="auto">
                  <a:xfrm>
                    <a:off x="5820" y="7101"/>
                    <a:ext cx="346" cy="346"/>
                    <a:chOff x="5915" y="6469"/>
                    <a:chExt cx="346" cy="346"/>
                  </a:xfrm>
                </p:grpSpPr>
                <p:sp>
                  <p:nvSpPr>
                    <p:cNvPr id="572" name="Oval 1120"/>
                    <p:cNvSpPr>
                      <a:spLocks noChangeAspect="1" noChangeArrowheads="1"/>
                    </p:cNvSpPr>
                    <p:nvPr/>
                  </p:nvSpPr>
                  <p:spPr bwMode="auto">
                    <a:xfrm>
                      <a:off x="5915" y="6469"/>
                      <a:ext cx="346" cy="346"/>
                    </a:xfrm>
                    <a:prstGeom prst="ellipse">
                      <a:avLst/>
                    </a:prstGeom>
                    <a:solidFill>
                      <a:srgbClr val="FF9900">
                        <a:alpha val="50195"/>
                      </a:srgbClr>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573" name="Oval 1121"/>
                    <p:cNvSpPr>
                      <a:spLocks noChangeAspect="1" noChangeArrowheads="1"/>
                    </p:cNvSpPr>
                    <p:nvPr/>
                  </p:nvSpPr>
                  <p:spPr bwMode="auto">
                    <a:xfrm>
                      <a:off x="6008" y="6569"/>
                      <a:ext cx="159" cy="155"/>
                    </a:xfrm>
                    <a:prstGeom prst="ellipse">
                      <a:avLst/>
                    </a:prstGeom>
                    <a:solidFill>
                      <a:srgbClr val="00FFFF"/>
                    </a:solidFill>
                    <a:ln w="9525">
                      <a:solidFill>
                        <a:srgbClr val="000000"/>
                      </a:solidFill>
                      <a:round/>
                      <a:headEnd/>
                      <a:tailEnd/>
                    </a:ln>
                  </p:spPr>
                  <p:txBody>
                    <a:bodyPr wrap="square">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grpSp>
              <p:grpSp>
                <p:nvGrpSpPr>
                  <p:cNvPr id="562" name="Group 1122"/>
                  <p:cNvGrpSpPr>
                    <a:grpSpLocks noChangeAspect="1"/>
                  </p:cNvGrpSpPr>
                  <p:nvPr/>
                </p:nvGrpSpPr>
                <p:grpSpPr bwMode="auto">
                  <a:xfrm>
                    <a:off x="6420" y="6740"/>
                    <a:ext cx="346" cy="346"/>
                    <a:chOff x="5915" y="6469"/>
                    <a:chExt cx="346" cy="346"/>
                  </a:xfrm>
                </p:grpSpPr>
                <p:sp>
                  <p:nvSpPr>
                    <p:cNvPr id="570" name="Oval 1123"/>
                    <p:cNvSpPr>
                      <a:spLocks noChangeAspect="1" noChangeArrowheads="1"/>
                    </p:cNvSpPr>
                    <p:nvPr/>
                  </p:nvSpPr>
                  <p:spPr bwMode="auto">
                    <a:xfrm>
                      <a:off x="5915" y="6469"/>
                      <a:ext cx="346" cy="346"/>
                    </a:xfrm>
                    <a:prstGeom prst="ellipse">
                      <a:avLst/>
                    </a:prstGeom>
                    <a:solidFill>
                      <a:srgbClr val="FF9900">
                        <a:alpha val="50195"/>
                      </a:srgbClr>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571" name="Oval 1124"/>
                    <p:cNvSpPr>
                      <a:spLocks noChangeAspect="1" noChangeArrowheads="1"/>
                    </p:cNvSpPr>
                    <p:nvPr/>
                  </p:nvSpPr>
                  <p:spPr bwMode="auto">
                    <a:xfrm>
                      <a:off x="6008" y="6569"/>
                      <a:ext cx="159" cy="155"/>
                    </a:xfrm>
                    <a:prstGeom prst="ellipse">
                      <a:avLst/>
                    </a:prstGeom>
                    <a:solidFill>
                      <a:srgbClr val="00FFFF"/>
                    </a:solidFill>
                    <a:ln w="9525">
                      <a:solidFill>
                        <a:srgbClr val="000000"/>
                      </a:solidFill>
                      <a:round/>
                      <a:headEnd/>
                      <a:tailEnd/>
                    </a:ln>
                  </p:spPr>
                  <p:txBody>
                    <a:bodyPr wrap="square">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grpSp>
              <p:grpSp>
                <p:nvGrpSpPr>
                  <p:cNvPr id="563" name="Group 1125"/>
                  <p:cNvGrpSpPr>
                    <a:grpSpLocks noChangeAspect="1"/>
                  </p:cNvGrpSpPr>
                  <p:nvPr/>
                </p:nvGrpSpPr>
                <p:grpSpPr bwMode="auto">
                  <a:xfrm>
                    <a:off x="6120" y="7263"/>
                    <a:ext cx="346" cy="346"/>
                    <a:chOff x="5915" y="6469"/>
                    <a:chExt cx="346" cy="346"/>
                  </a:xfrm>
                </p:grpSpPr>
                <p:sp>
                  <p:nvSpPr>
                    <p:cNvPr id="568" name="Oval 1126"/>
                    <p:cNvSpPr>
                      <a:spLocks noChangeAspect="1" noChangeArrowheads="1"/>
                    </p:cNvSpPr>
                    <p:nvPr/>
                  </p:nvSpPr>
                  <p:spPr bwMode="auto">
                    <a:xfrm>
                      <a:off x="5915" y="6469"/>
                      <a:ext cx="346" cy="346"/>
                    </a:xfrm>
                    <a:prstGeom prst="ellipse">
                      <a:avLst/>
                    </a:prstGeom>
                    <a:solidFill>
                      <a:srgbClr val="FF9900">
                        <a:alpha val="50195"/>
                      </a:srgbClr>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569" name="Oval 1127"/>
                    <p:cNvSpPr>
                      <a:spLocks noChangeAspect="1" noChangeArrowheads="1"/>
                    </p:cNvSpPr>
                    <p:nvPr/>
                  </p:nvSpPr>
                  <p:spPr bwMode="auto">
                    <a:xfrm>
                      <a:off x="6008" y="6569"/>
                      <a:ext cx="159" cy="155"/>
                    </a:xfrm>
                    <a:prstGeom prst="ellipse">
                      <a:avLst/>
                    </a:prstGeom>
                    <a:solidFill>
                      <a:srgbClr val="00FFFF"/>
                    </a:solidFill>
                    <a:ln w="9525">
                      <a:solidFill>
                        <a:srgbClr val="000000"/>
                      </a:solidFill>
                      <a:round/>
                      <a:headEnd/>
                      <a:tailEnd/>
                    </a:ln>
                  </p:spPr>
                  <p:txBody>
                    <a:bodyPr wrap="square">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grpSp>
              <p:grpSp>
                <p:nvGrpSpPr>
                  <p:cNvPr id="564" name="Group 1128"/>
                  <p:cNvGrpSpPr>
                    <a:grpSpLocks noChangeAspect="1"/>
                  </p:cNvGrpSpPr>
                  <p:nvPr/>
                </p:nvGrpSpPr>
                <p:grpSpPr bwMode="auto">
                  <a:xfrm>
                    <a:off x="6420" y="7086"/>
                    <a:ext cx="346" cy="346"/>
                    <a:chOff x="5915" y="6469"/>
                    <a:chExt cx="346" cy="346"/>
                  </a:xfrm>
                </p:grpSpPr>
                <p:sp>
                  <p:nvSpPr>
                    <p:cNvPr id="566" name="Oval 1129"/>
                    <p:cNvSpPr>
                      <a:spLocks noChangeAspect="1" noChangeArrowheads="1"/>
                    </p:cNvSpPr>
                    <p:nvPr/>
                  </p:nvSpPr>
                  <p:spPr bwMode="auto">
                    <a:xfrm>
                      <a:off x="5915" y="6469"/>
                      <a:ext cx="346" cy="346"/>
                    </a:xfrm>
                    <a:prstGeom prst="ellipse">
                      <a:avLst/>
                    </a:prstGeom>
                    <a:solidFill>
                      <a:srgbClr val="FF9900">
                        <a:alpha val="50195"/>
                      </a:srgbClr>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567" name="Oval 1130"/>
                    <p:cNvSpPr>
                      <a:spLocks noChangeAspect="1" noChangeArrowheads="1"/>
                    </p:cNvSpPr>
                    <p:nvPr/>
                  </p:nvSpPr>
                  <p:spPr bwMode="auto">
                    <a:xfrm>
                      <a:off x="6008" y="6569"/>
                      <a:ext cx="159" cy="155"/>
                    </a:xfrm>
                    <a:prstGeom prst="ellipse">
                      <a:avLst/>
                    </a:prstGeom>
                    <a:solidFill>
                      <a:srgbClr val="00FFFF"/>
                    </a:solidFill>
                    <a:ln w="9525">
                      <a:solidFill>
                        <a:srgbClr val="000000"/>
                      </a:solidFill>
                      <a:round/>
                      <a:headEnd/>
                      <a:tailEnd/>
                    </a:ln>
                  </p:spPr>
                  <p:txBody>
                    <a:bodyPr wrap="square">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grpSp>
              <p:sp>
                <p:nvSpPr>
                  <p:cNvPr id="565" name="Oval 1131"/>
                  <p:cNvSpPr>
                    <a:spLocks noChangeAspect="1" noChangeArrowheads="1"/>
                  </p:cNvSpPr>
                  <p:nvPr/>
                </p:nvSpPr>
                <p:spPr bwMode="auto">
                  <a:xfrm>
                    <a:off x="6120" y="6900"/>
                    <a:ext cx="346" cy="346"/>
                  </a:xfrm>
                  <a:prstGeom prst="ellipse">
                    <a:avLst/>
                  </a:prstGeom>
                  <a:solidFill>
                    <a:srgbClr val="99CC00"/>
                  </a:solidFill>
                  <a:ln w="9525">
                    <a:solidFill>
                      <a:srgbClr val="000000"/>
                    </a:solidFill>
                    <a:round/>
                    <a:headEnd/>
                    <a:tailEnd/>
                  </a:ln>
                </p:spPr>
                <p:txBody>
                  <a:bodyPr wrap="square">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grpSp>
            <p:grpSp>
              <p:nvGrpSpPr>
                <p:cNvPr id="468" name="Group 1132"/>
                <p:cNvGrpSpPr>
                  <a:grpSpLocks noChangeAspect="1"/>
                </p:cNvGrpSpPr>
                <p:nvPr/>
              </p:nvGrpSpPr>
              <p:grpSpPr bwMode="auto">
                <a:xfrm>
                  <a:off x="6750" y="6387"/>
                  <a:ext cx="1134" cy="1134"/>
                  <a:chOff x="5355" y="6141"/>
                  <a:chExt cx="1860" cy="1860"/>
                </a:xfrm>
              </p:grpSpPr>
              <p:sp>
                <p:nvSpPr>
                  <p:cNvPr id="536" name="Oval 1133"/>
                  <p:cNvSpPr>
                    <a:spLocks noChangeAspect="1" noChangeArrowheads="1"/>
                  </p:cNvSpPr>
                  <p:nvPr/>
                </p:nvSpPr>
                <p:spPr bwMode="auto">
                  <a:xfrm>
                    <a:off x="5355" y="6141"/>
                    <a:ext cx="1860" cy="1860"/>
                  </a:xfrm>
                  <a:prstGeom prst="ellipse">
                    <a:avLst/>
                  </a:prstGeom>
                  <a:solidFill>
                    <a:srgbClr val="FF6600"/>
                  </a:solidFill>
                  <a:ln w="9525">
                    <a:solidFill>
                      <a:srgbClr val="000000"/>
                    </a:solidFill>
                    <a:round/>
                    <a:headEnd/>
                    <a:tailEnd/>
                  </a:ln>
                </p:spPr>
                <p:txBody>
                  <a:bodyPr wrap="square">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537" name="Oval 1134"/>
                  <p:cNvSpPr>
                    <a:spLocks noChangeAspect="1" noChangeArrowheads="1"/>
                  </p:cNvSpPr>
                  <p:nvPr/>
                </p:nvSpPr>
                <p:spPr bwMode="auto">
                  <a:xfrm>
                    <a:off x="5580" y="6372"/>
                    <a:ext cx="1440" cy="1404"/>
                  </a:xfrm>
                  <a:prstGeom prst="ellipse">
                    <a:avLst/>
                  </a:prstGeom>
                  <a:solidFill>
                    <a:srgbClr val="FFFF00"/>
                  </a:solidFill>
                  <a:ln w="9525">
                    <a:solidFill>
                      <a:srgbClr val="000000"/>
                    </a:solidFill>
                    <a:round/>
                    <a:headEnd/>
                    <a:tailEnd/>
                  </a:ln>
                </p:spPr>
                <p:txBody>
                  <a:bodyPr wrap="square">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grpSp>
                <p:nvGrpSpPr>
                  <p:cNvPr id="538" name="Group 1135"/>
                  <p:cNvGrpSpPr>
                    <a:grpSpLocks noChangeAspect="1"/>
                  </p:cNvGrpSpPr>
                  <p:nvPr/>
                </p:nvGrpSpPr>
                <p:grpSpPr bwMode="auto">
                  <a:xfrm>
                    <a:off x="6125" y="6544"/>
                    <a:ext cx="346" cy="346"/>
                    <a:chOff x="5915" y="6469"/>
                    <a:chExt cx="346" cy="346"/>
                  </a:xfrm>
                </p:grpSpPr>
                <p:sp>
                  <p:nvSpPr>
                    <p:cNvPr id="555" name="Oval 1136"/>
                    <p:cNvSpPr>
                      <a:spLocks noChangeAspect="1" noChangeArrowheads="1"/>
                    </p:cNvSpPr>
                    <p:nvPr/>
                  </p:nvSpPr>
                  <p:spPr bwMode="auto">
                    <a:xfrm>
                      <a:off x="5915" y="6469"/>
                      <a:ext cx="346" cy="346"/>
                    </a:xfrm>
                    <a:prstGeom prst="ellipse">
                      <a:avLst/>
                    </a:prstGeom>
                    <a:solidFill>
                      <a:srgbClr val="FF9900">
                        <a:alpha val="50195"/>
                      </a:srgbClr>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556" name="Oval 1137"/>
                    <p:cNvSpPr>
                      <a:spLocks noChangeAspect="1" noChangeArrowheads="1"/>
                    </p:cNvSpPr>
                    <p:nvPr/>
                  </p:nvSpPr>
                  <p:spPr bwMode="auto">
                    <a:xfrm>
                      <a:off x="6008" y="6569"/>
                      <a:ext cx="159" cy="155"/>
                    </a:xfrm>
                    <a:prstGeom prst="ellipse">
                      <a:avLst/>
                    </a:prstGeom>
                    <a:solidFill>
                      <a:srgbClr val="00FFFF"/>
                    </a:solidFill>
                    <a:ln w="9525">
                      <a:solidFill>
                        <a:srgbClr val="000000"/>
                      </a:solidFill>
                      <a:round/>
                      <a:headEnd/>
                      <a:tailEnd/>
                    </a:ln>
                  </p:spPr>
                  <p:txBody>
                    <a:bodyPr wrap="square">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grpSp>
              <p:grpSp>
                <p:nvGrpSpPr>
                  <p:cNvPr id="539" name="Group 1138"/>
                  <p:cNvGrpSpPr>
                    <a:grpSpLocks noChangeAspect="1"/>
                  </p:cNvGrpSpPr>
                  <p:nvPr/>
                </p:nvGrpSpPr>
                <p:grpSpPr bwMode="auto">
                  <a:xfrm>
                    <a:off x="5820" y="6720"/>
                    <a:ext cx="346" cy="346"/>
                    <a:chOff x="5915" y="6469"/>
                    <a:chExt cx="346" cy="346"/>
                  </a:xfrm>
                </p:grpSpPr>
                <p:sp>
                  <p:nvSpPr>
                    <p:cNvPr id="553" name="Oval 1139"/>
                    <p:cNvSpPr>
                      <a:spLocks noChangeAspect="1" noChangeArrowheads="1"/>
                    </p:cNvSpPr>
                    <p:nvPr/>
                  </p:nvSpPr>
                  <p:spPr bwMode="auto">
                    <a:xfrm>
                      <a:off x="5915" y="6469"/>
                      <a:ext cx="346" cy="346"/>
                    </a:xfrm>
                    <a:prstGeom prst="ellipse">
                      <a:avLst/>
                    </a:prstGeom>
                    <a:solidFill>
                      <a:srgbClr val="FF9900">
                        <a:alpha val="50195"/>
                      </a:srgbClr>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554" name="Oval 1140"/>
                    <p:cNvSpPr>
                      <a:spLocks noChangeAspect="1" noChangeArrowheads="1"/>
                    </p:cNvSpPr>
                    <p:nvPr/>
                  </p:nvSpPr>
                  <p:spPr bwMode="auto">
                    <a:xfrm>
                      <a:off x="6008" y="6569"/>
                      <a:ext cx="159" cy="155"/>
                    </a:xfrm>
                    <a:prstGeom prst="ellipse">
                      <a:avLst/>
                    </a:prstGeom>
                    <a:solidFill>
                      <a:srgbClr val="00FFFF"/>
                    </a:solidFill>
                    <a:ln w="9525">
                      <a:solidFill>
                        <a:srgbClr val="000000"/>
                      </a:solidFill>
                      <a:round/>
                      <a:headEnd/>
                      <a:tailEnd/>
                    </a:ln>
                  </p:spPr>
                  <p:txBody>
                    <a:bodyPr wrap="square">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grpSp>
              <p:grpSp>
                <p:nvGrpSpPr>
                  <p:cNvPr id="540" name="Group 1141"/>
                  <p:cNvGrpSpPr>
                    <a:grpSpLocks noChangeAspect="1"/>
                  </p:cNvGrpSpPr>
                  <p:nvPr/>
                </p:nvGrpSpPr>
                <p:grpSpPr bwMode="auto">
                  <a:xfrm>
                    <a:off x="5820" y="7101"/>
                    <a:ext cx="346" cy="346"/>
                    <a:chOff x="5915" y="6469"/>
                    <a:chExt cx="346" cy="346"/>
                  </a:xfrm>
                </p:grpSpPr>
                <p:sp>
                  <p:nvSpPr>
                    <p:cNvPr id="551" name="Oval 1142"/>
                    <p:cNvSpPr>
                      <a:spLocks noChangeAspect="1" noChangeArrowheads="1"/>
                    </p:cNvSpPr>
                    <p:nvPr/>
                  </p:nvSpPr>
                  <p:spPr bwMode="auto">
                    <a:xfrm>
                      <a:off x="5915" y="6469"/>
                      <a:ext cx="346" cy="346"/>
                    </a:xfrm>
                    <a:prstGeom prst="ellipse">
                      <a:avLst/>
                    </a:prstGeom>
                    <a:solidFill>
                      <a:srgbClr val="FF9900">
                        <a:alpha val="50195"/>
                      </a:srgbClr>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552" name="Oval 1143"/>
                    <p:cNvSpPr>
                      <a:spLocks noChangeAspect="1" noChangeArrowheads="1"/>
                    </p:cNvSpPr>
                    <p:nvPr/>
                  </p:nvSpPr>
                  <p:spPr bwMode="auto">
                    <a:xfrm>
                      <a:off x="6008" y="6569"/>
                      <a:ext cx="159" cy="155"/>
                    </a:xfrm>
                    <a:prstGeom prst="ellipse">
                      <a:avLst/>
                    </a:prstGeom>
                    <a:solidFill>
                      <a:srgbClr val="00FFFF"/>
                    </a:solidFill>
                    <a:ln w="9525">
                      <a:solidFill>
                        <a:srgbClr val="000000"/>
                      </a:solidFill>
                      <a:round/>
                      <a:headEnd/>
                      <a:tailEnd/>
                    </a:ln>
                  </p:spPr>
                  <p:txBody>
                    <a:bodyPr wrap="square">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grpSp>
              <p:grpSp>
                <p:nvGrpSpPr>
                  <p:cNvPr id="541" name="Group 1144"/>
                  <p:cNvGrpSpPr>
                    <a:grpSpLocks noChangeAspect="1"/>
                  </p:cNvGrpSpPr>
                  <p:nvPr/>
                </p:nvGrpSpPr>
                <p:grpSpPr bwMode="auto">
                  <a:xfrm>
                    <a:off x="6420" y="6740"/>
                    <a:ext cx="346" cy="346"/>
                    <a:chOff x="5915" y="6469"/>
                    <a:chExt cx="346" cy="346"/>
                  </a:xfrm>
                </p:grpSpPr>
                <p:sp>
                  <p:nvSpPr>
                    <p:cNvPr id="549" name="Oval 1145"/>
                    <p:cNvSpPr>
                      <a:spLocks noChangeAspect="1" noChangeArrowheads="1"/>
                    </p:cNvSpPr>
                    <p:nvPr/>
                  </p:nvSpPr>
                  <p:spPr bwMode="auto">
                    <a:xfrm>
                      <a:off x="5915" y="6469"/>
                      <a:ext cx="346" cy="346"/>
                    </a:xfrm>
                    <a:prstGeom prst="ellipse">
                      <a:avLst/>
                    </a:prstGeom>
                    <a:solidFill>
                      <a:srgbClr val="FF9900">
                        <a:alpha val="50195"/>
                      </a:srgbClr>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550" name="Oval 1146"/>
                    <p:cNvSpPr>
                      <a:spLocks noChangeAspect="1" noChangeArrowheads="1"/>
                    </p:cNvSpPr>
                    <p:nvPr/>
                  </p:nvSpPr>
                  <p:spPr bwMode="auto">
                    <a:xfrm>
                      <a:off x="6008" y="6569"/>
                      <a:ext cx="159" cy="155"/>
                    </a:xfrm>
                    <a:prstGeom prst="ellipse">
                      <a:avLst/>
                    </a:prstGeom>
                    <a:solidFill>
                      <a:srgbClr val="00FFFF"/>
                    </a:solidFill>
                    <a:ln w="9525">
                      <a:solidFill>
                        <a:srgbClr val="000000"/>
                      </a:solidFill>
                      <a:round/>
                      <a:headEnd/>
                      <a:tailEnd/>
                    </a:ln>
                  </p:spPr>
                  <p:txBody>
                    <a:bodyPr wrap="square">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grpSp>
              <p:grpSp>
                <p:nvGrpSpPr>
                  <p:cNvPr id="542" name="Group 1147"/>
                  <p:cNvGrpSpPr>
                    <a:grpSpLocks noChangeAspect="1"/>
                  </p:cNvGrpSpPr>
                  <p:nvPr/>
                </p:nvGrpSpPr>
                <p:grpSpPr bwMode="auto">
                  <a:xfrm>
                    <a:off x="6120" y="7263"/>
                    <a:ext cx="346" cy="346"/>
                    <a:chOff x="5915" y="6469"/>
                    <a:chExt cx="346" cy="346"/>
                  </a:xfrm>
                </p:grpSpPr>
                <p:sp>
                  <p:nvSpPr>
                    <p:cNvPr id="547" name="Oval 1148"/>
                    <p:cNvSpPr>
                      <a:spLocks noChangeAspect="1" noChangeArrowheads="1"/>
                    </p:cNvSpPr>
                    <p:nvPr/>
                  </p:nvSpPr>
                  <p:spPr bwMode="auto">
                    <a:xfrm>
                      <a:off x="5915" y="6469"/>
                      <a:ext cx="346" cy="346"/>
                    </a:xfrm>
                    <a:prstGeom prst="ellipse">
                      <a:avLst/>
                    </a:prstGeom>
                    <a:solidFill>
                      <a:srgbClr val="FF9900">
                        <a:alpha val="50195"/>
                      </a:srgbClr>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548" name="Oval 1149"/>
                    <p:cNvSpPr>
                      <a:spLocks noChangeAspect="1" noChangeArrowheads="1"/>
                    </p:cNvSpPr>
                    <p:nvPr/>
                  </p:nvSpPr>
                  <p:spPr bwMode="auto">
                    <a:xfrm>
                      <a:off x="6008" y="6569"/>
                      <a:ext cx="159" cy="155"/>
                    </a:xfrm>
                    <a:prstGeom prst="ellipse">
                      <a:avLst/>
                    </a:prstGeom>
                    <a:solidFill>
                      <a:srgbClr val="00FFFF"/>
                    </a:solidFill>
                    <a:ln w="9525">
                      <a:solidFill>
                        <a:srgbClr val="000000"/>
                      </a:solidFill>
                      <a:round/>
                      <a:headEnd/>
                      <a:tailEnd/>
                    </a:ln>
                  </p:spPr>
                  <p:txBody>
                    <a:bodyPr wrap="square">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grpSp>
              <p:grpSp>
                <p:nvGrpSpPr>
                  <p:cNvPr id="543" name="Group 1150"/>
                  <p:cNvGrpSpPr>
                    <a:grpSpLocks noChangeAspect="1"/>
                  </p:cNvGrpSpPr>
                  <p:nvPr/>
                </p:nvGrpSpPr>
                <p:grpSpPr bwMode="auto">
                  <a:xfrm>
                    <a:off x="6420" y="7086"/>
                    <a:ext cx="346" cy="346"/>
                    <a:chOff x="5915" y="6469"/>
                    <a:chExt cx="346" cy="346"/>
                  </a:xfrm>
                </p:grpSpPr>
                <p:sp>
                  <p:nvSpPr>
                    <p:cNvPr id="545" name="Oval 1151"/>
                    <p:cNvSpPr>
                      <a:spLocks noChangeAspect="1" noChangeArrowheads="1"/>
                    </p:cNvSpPr>
                    <p:nvPr/>
                  </p:nvSpPr>
                  <p:spPr bwMode="auto">
                    <a:xfrm>
                      <a:off x="5915" y="6469"/>
                      <a:ext cx="346" cy="346"/>
                    </a:xfrm>
                    <a:prstGeom prst="ellipse">
                      <a:avLst/>
                    </a:prstGeom>
                    <a:solidFill>
                      <a:srgbClr val="FF9900">
                        <a:alpha val="50195"/>
                      </a:srgbClr>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546" name="Oval 1152"/>
                    <p:cNvSpPr>
                      <a:spLocks noChangeAspect="1" noChangeArrowheads="1"/>
                    </p:cNvSpPr>
                    <p:nvPr/>
                  </p:nvSpPr>
                  <p:spPr bwMode="auto">
                    <a:xfrm>
                      <a:off x="6008" y="6569"/>
                      <a:ext cx="159" cy="155"/>
                    </a:xfrm>
                    <a:prstGeom prst="ellipse">
                      <a:avLst/>
                    </a:prstGeom>
                    <a:solidFill>
                      <a:srgbClr val="00FFFF"/>
                    </a:solidFill>
                    <a:ln w="9525">
                      <a:solidFill>
                        <a:srgbClr val="000000"/>
                      </a:solidFill>
                      <a:round/>
                      <a:headEnd/>
                      <a:tailEnd/>
                    </a:ln>
                  </p:spPr>
                  <p:txBody>
                    <a:bodyPr wrap="square">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grpSp>
              <p:sp>
                <p:nvSpPr>
                  <p:cNvPr id="544" name="Oval 1153"/>
                  <p:cNvSpPr>
                    <a:spLocks noChangeAspect="1" noChangeArrowheads="1"/>
                  </p:cNvSpPr>
                  <p:nvPr/>
                </p:nvSpPr>
                <p:spPr bwMode="auto">
                  <a:xfrm>
                    <a:off x="6120" y="6900"/>
                    <a:ext cx="346" cy="346"/>
                  </a:xfrm>
                  <a:prstGeom prst="ellipse">
                    <a:avLst/>
                  </a:prstGeom>
                  <a:solidFill>
                    <a:srgbClr val="99CC00"/>
                  </a:solidFill>
                  <a:ln w="9525">
                    <a:solidFill>
                      <a:srgbClr val="000000"/>
                    </a:solidFill>
                    <a:round/>
                    <a:headEnd/>
                    <a:tailEnd/>
                  </a:ln>
                </p:spPr>
                <p:txBody>
                  <a:bodyPr wrap="square">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grpSp>
            <p:grpSp>
              <p:nvGrpSpPr>
                <p:cNvPr id="469" name="Group 1154"/>
                <p:cNvGrpSpPr>
                  <a:grpSpLocks noChangeAspect="1"/>
                </p:cNvGrpSpPr>
                <p:nvPr/>
              </p:nvGrpSpPr>
              <p:grpSpPr bwMode="auto">
                <a:xfrm>
                  <a:off x="4761" y="7512"/>
                  <a:ext cx="1134" cy="1134"/>
                  <a:chOff x="5355" y="6141"/>
                  <a:chExt cx="1860" cy="1860"/>
                </a:xfrm>
              </p:grpSpPr>
              <p:sp>
                <p:nvSpPr>
                  <p:cNvPr id="515" name="Oval 1155"/>
                  <p:cNvSpPr>
                    <a:spLocks noChangeAspect="1" noChangeArrowheads="1"/>
                  </p:cNvSpPr>
                  <p:nvPr/>
                </p:nvSpPr>
                <p:spPr bwMode="auto">
                  <a:xfrm>
                    <a:off x="5355" y="6141"/>
                    <a:ext cx="1860" cy="1860"/>
                  </a:xfrm>
                  <a:prstGeom prst="ellipse">
                    <a:avLst/>
                  </a:prstGeom>
                  <a:solidFill>
                    <a:srgbClr val="FF6600"/>
                  </a:solidFill>
                  <a:ln w="9525">
                    <a:solidFill>
                      <a:srgbClr val="000000"/>
                    </a:solidFill>
                    <a:round/>
                    <a:headEnd/>
                    <a:tailEnd/>
                  </a:ln>
                </p:spPr>
                <p:txBody>
                  <a:bodyPr wrap="square">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516" name="Oval 1156"/>
                  <p:cNvSpPr>
                    <a:spLocks noChangeAspect="1" noChangeArrowheads="1"/>
                  </p:cNvSpPr>
                  <p:nvPr/>
                </p:nvSpPr>
                <p:spPr bwMode="auto">
                  <a:xfrm>
                    <a:off x="5580" y="6372"/>
                    <a:ext cx="1440" cy="1404"/>
                  </a:xfrm>
                  <a:prstGeom prst="ellipse">
                    <a:avLst/>
                  </a:prstGeom>
                  <a:solidFill>
                    <a:srgbClr val="FFFF00"/>
                  </a:solidFill>
                  <a:ln w="9525">
                    <a:solidFill>
                      <a:srgbClr val="000000"/>
                    </a:solidFill>
                    <a:round/>
                    <a:headEnd/>
                    <a:tailEnd/>
                  </a:ln>
                </p:spPr>
                <p:txBody>
                  <a:bodyPr wrap="square">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grpSp>
                <p:nvGrpSpPr>
                  <p:cNvPr id="517" name="Group 1157"/>
                  <p:cNvGrpSpPr>
                    <a:grpSpLocks noChangeAspect="1"/>
                  </p:cNvGrpSpPr>
                  <p:nvPr/>
                </p:nvGrpSpPr>
                <p:grpSpPr bwMode="auto">
                  <a:xfrm>
                    <a:off x="6125" y="6544"/>
                    <a:ext cx="346" cy="346"/>
                    <a:chOff x="5915" y="6469"/>
                    <a:chExt cx="346" cy="346"/>
                  </a:xfrm>
                </p:grpSpPr>
                <p:sp>
                  <p:nvSpPr>
                    <p:cNvPr id="534" name="Oval 1158"/>
                    <p:cNvSpPr>
                      <a:spLocks noChangeAspect="1" noChangeArrowheads="1"/>
                    </p:cNvSpPr>
                    <p:nvPr/>
                  </p:nvSpPr>
                  <p:spPr bwMode="auto">
                    <a:xfrm>
                      <a:off x="5915" y="6469"/>
                      <a:ext cx="346" cy="346"/>
                    </a:xfrm>
                    <a:prstGeom prst="ellipse">
                      <a:avLst/>
                    </a:prstGeom>
                    <a:solidFill>
                      <a:srgbClr val="FF9900">
                        <a:alpha val="50195"/>
                      </a:srgbClr>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535" name="Oval 1159"/>
                    <p:cNvSpPr>
                      <a:spLocks noChangeAspect="1" noChangeArrowheads="1"/>
                    </p:cNvSpPr>
                    <p:nvPr/>
                  </p:nvSpPr>
                  <p:spPr bwMode="auto">
                    <a:xfrm>
                      <a:off x="6008" y="6569"/>
                      <a:ext cx="159" cy="155"/>
                    </a:xfrm>
                    <a:prstGeom prst="ellipse">
                      <a:avLst/>
                    </a:prstGeom>
                    <a:solidFill>
                      <a:srgbClr val="00FFFF"/>
                    </a:solidFill>
                    <a:ln w="9525">
                      <a:solidFill>
                        <a:srgbClr val="000000"/>
                      </a:solidFill>
                      <a:round/>
                      <a:headEnd/>
                      <a:tailEnd/>
                    </a:ln>
                  </p:spPr>
                  <p:txBody>
                    <a:bodyPr wrap="square">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grpSp>
              <p:grpSp>
                <p:nvGrpSpPr>
                  <p:cNvPr id="518" name="Group 1160"/>
                  <p:cNvGrpSpPr>
                    <a:grpSpLocks noChangeAspect="1"/>
                  </p:cNvGrpSpPr>
                  <p:nvPr/>
                </p:nvGrpSpPr>
                <p:grpSpPr bwMode="auto">
                  <a:xfrm>
                    <a:off x="5820" y="6720"/>
                    <a:ext cx="346" cy="346"/>
                    <a:chOff x="5915" y="6469"/>
                    <a:chExt cx="346" cy="346"/>
                  </a:xfrm>
                </p:grpSpPr>
                <p:sp>
                  <p:nvSpPr>
                    <p:cNvPr id="532" name="Oval 1161"/>
                    <p:cNvSpPr>
                      <a:spLocks noChangeAspect="1" noChangeArrowheads="1"/>
                    </p:cNvSpPr>
                    <p:nvPr/>
                  </p:nvSpPr>
                  <p:spPr bwMode="auto">
                    <a:xfrm>
                      <a:off x="5915" y="6469"/>
                      <a:ext cx="346" cy="346"/>
                    </a:xfrm>
                    <a:prstGeom prst="ellipse">
                      <a:avLst/>
                    </a:prstGeom>
                    <a:solidFill>
                      <a:srgbClr val="FF9900">
                        <a:alpha val="50195"/>
                      </a:srgbClr>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533" name="Oval 1162"/>
                    <p:cNvSpPr>
                      <a:spLocks noChangeAspect="1" noChangeArrowheads="1"/>
                    </p:cNvSpPr>
                    <p:nvPr/>
                  </p:nvSpPr>
                  <p:spPr bwMode="auto">
                    <a:xfrm>
                      <a:off x="6008" y="6569"/>
                      <a:ext cx="159" cy="155"/>
                    </a:xfrm>
                    <a:prstGeom prst="ellipse">
                      <a:avLst/>
                    </a:prstGeom>
                    <a:solidFill>
                      <a:srgbClr val="00FFFF"/>
                    </a:solidFill>
                    <a:ln w="9525">
                      <a:solidFill>
                        <a:srgbClr val="000000"/>
                      </a:solidFill>
                      <a:round/>
                      <a:headEnd/>
                      <a:tailEnd/>
                    </a:ln>
                  </p:spPr>
                  <p:txBody>
                    <a:bodyPr wrap="square">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grpSp>
              <p:grpSp>
                <p:nvGrpSpPr>
                  <p:cNvPr id="519" name="Group 1163"/>
                  <p:cNvGrpSpPr>
                    <a:grpSpLocks noChangeAspect="1"/>
                  </p:cNvGrpSpPr>
                  <p:nvPr/>
                </p:nvGrpSpPr>
                <p:grpSpPr bwMode="auto">
                  <a:xfrm>
                    <a:off x="5820" y="7101"/>
                    <a:ext cx="346" cy="346"/>
                    <a:chOff x="5915" y="6469"/>
                    <a:chExt cx="346" cy="346"/>
                  </a:xfrm>
                </p:grpSpPr>
                <p:sp>
                  <p:nvSpPr>
                    <p:cNvPr id="530" name="Oval 1164"/>
                    <p:cNvSpPr>
                      <a:spLocks noChangeAspect="1" noChangeArrowheads="1"/>
                    </p:cNvSpPr>
                    <p:nvPr/>
                  </p:nvSpPr>
                  <p:spPr bwMode="auto">
                    <a:xfrm>
                      <a:off x="5915" y="6469"/>
                      <a:ext cx="346" cy="346"/>
                    </a:xfrm>
                    <a:prstGeom prst="ellipse">
                      <a:avLst/>
                    </a:prstGeom>
                    <a:solidFill>
                      <a:srgbClr val="FF9900">
                        <a:alpha val="50195"/>
                      </a:srgbClr>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531" name="Oval 1165"/>
                    <p:cNvSpPr>
                      <a:spLocks noChangeAspect="1" noChangeArrowheads="1"/>
                    </p:cNvSpPr>
                    <p:nvPr/>
                  </p:nvSpPr>
                  <p:spPr bwMode="auto">
                    <a:xfrm>
                      <a:off x="6008" y="6569"/>
                      <a:ext cx="159" cy="155"/>
                    </a:xfrm>
                    <a:prstGeom prst="ellipse">
                      <a:avLst/>
                    </a:prstGeom>
                    <a:solidFill>
                      <a:srgbClr val="00FFFF"/>
                    </a:solidFill>
                    <a:ln w="9525">
                      <a:solidFill>
                        <a:srgbClr val="000000"/>
                      </a:solidFill>
                      <a:round/>
                      <a:headEnd/>
                      <a:tailEnd/>
                    </a:ln>
                  </p:spPr>
                  <p:txBody>
                    <a:bodyPr wrap="square">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grpSp>
              <p:grpSp>
                <p:nvGrpSpPr>
                  <p:cNvPr id="520" name="Group 1166"/>
                  <p:cNvGrpSpPr>
                    <a:grpSpLocks noChangeAspect="1"/>
                  </p:cNvGrpSpPr>
                  <p:nvPr/>
                </p:nvGrpSpPr>
                <p:grpSpPr bwMode="auto">
                  <a:xfrm>
                    <a:off x="6420" y="6740"/>
                    <a:ext cx="346" cy="346"/>
                    <a:chOff x="5915" y="6469"/>
                    <a:chExt cx="346" cy="346"/>
                  </a:xfrm>
                </p:grpSpPr>
                <p:sp>
                  <p:nvSpPr>
                    <p:cNvPr id="528" name="Oval 1167"/>
                    <p:cNvSpPr>
                      <a:spLocks noChangeAspect="1" noChangeArrowheads="1"/>
                    </p:cNvSpPr>
                    <p:nvPr/>
                  </p:nvSpPr>
                  <p:spPr bwMode="auto">
                    <a:xfrm>
                      <a:off x="5915" y="6469"/>
                      <a:ext cx="346" cy="346"/>
                    </a:xfrm>
                    <a:prstGeom prst="ellipse">
                      <a:avLst/>
                    </a:prstGeom>
                    <a:solidFill>
                      <a:srgbClr val="FF9900">
                        <a:alpha val="50195"/>
                      </a:srgbClr>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529" name="Oval 1168"/>
                    <p:cNvSpPr>
                      <a:spLocks noChangeAspect="1" noChangeArrowheads="1"/>
                    </p:cNvSpPr>
                    <p:nvPr/>
                  </p:nvSpPr>
                  <p:spPr bwMode="auto">
                    <a:xfrm>
                      <a:off x="6008" y="6569"/>
                      <a:ext cx="159" cy="155"/>
                    </a:xfrm>
                    <a:prstGeom prst="ellipse">
                      <a:avLst/>
                    </a:prstGeom>
                    <a:solidFill>
                      <a:srgbClr val="00FFFF"/>
                    </a:solidFill>
                    <a:ln w="9525">
                      <a:solidFill>
                        <a:srgbClr val="000000"/>
                      </a:solidFill>
                      <a:round/>
                      <a:headEnd/>
                      <a:tailEnd/>
                    </a:ln>
                  </p:spPr>
                  <p:txBody>
                    <a:bodyPr wrap="square">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grpSp>
              <p:grpSp>
                <p:nvGrpSpPr>
                  <p:cNvPr id="521" name="Group 1169"/>
                  <p:cNvGrpSpPr>
                    <a:grpSpLocks noChangeAspect="1"/>
                  </p:cNvGrpSpPr>
                  <p:nvPr/>
                </p:nvGrpSpPr>
                <p:grpSpPr bwMode="auto">
                  <a:xfrm>
                    <a:off x="6120" y="7263"/>
                    <a:ext cx="346" cy="346"/>
                    <a:chOff x="5915" y="6469"/>
                    <a:chExt cx="346" cy="346"/>
                  </a:xfrm>
                </p:grpSpPr>
                <p:sp>
                  <p:nvSpPr>
                    <p:cNvPr id="526" name="Oval 1170"/>
                    <p:cNvSpPr>
                      <a:spLocks noChangeAspect="1" noChangeArrowheads="1"/>
                    </p:cNvSpPr>
                    <p:nvPr/>
                  </p:nvSpPr>
                  <p:spPr bwMode="auto">
                    <a:xfrm>
                      <a:off x="5915" y="6469"/>
                      <a:ext cx="346" cy="346"/>
                    </a:xfrm>
                    <a:prstGeom prst="ellipse">
                      <a:avLst/>
                    </a:prstGeom>
                    <a:solidFill>
                      <a:srgbClr val="FF9900">
                        <a:alpha val="50195"/>
                      </a:srgbClr>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527" name="Oval 1171"/>
                    <p:cNvSpPr>
                      <a:spLocks noChangeAspect="1" noChangeArrowheads="1"/>
                    </p:cNvSpPr>
                    <p:nvPr/>
                  </p:nvSpPr>
                  <p:spPr bwMode="auto">
                    <a:xfrm>
                      <a:off x="6008" y="6569"/>
                      <a:ext cx="159" cy="155"/>
                    </a:xfrm>
                    <a:prstGeom prst="ellipse">
                      <a:avLst/>
                    </a:prstGeom>
                    <a:solidFill>
                      <a:srgbClr val="00FFFF"/>
                    </a:solidFill>
                    <a:ln w="9525">
                      <a:solidFill>
                        <a:srgbClr val="000000"/>
                      </a:solidFill>
                      <a:round/>
                      <a:headEnd/>
                      <a:tailEnd/>
                    </a:ln>
                  </p:spPr>
                  <p:txBody>
                    <a:bodyPr wrap="square">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grpSp>
              <p:grpSp>
                <p:nvGrpSpPr>
                  <p:cNvPr id="522" name="Group 1172"/>
                  <p:cNvGrpSpPr>
                    <a:grpSpLocks noChangeAspect="1"/>
                  </p:cNvGrpSpPr>
                  <p:nvPr/>
                </p:nvGrpSpPr>
                <p:grpSpPr bwMode="auto">
                  <a:xfrm>
                    <a:off x="6420" y="7086"/>
                    <a:ext cx="346" cy="346"/>
                    <a:chOff x="5915" y="6469"/>
                    <a:chExt cx="346" cy="346"/>
                  </a:xfrm>
                </p:grpSpPr>
                <p:sp>
                  <p:nvSpPr>
                    <p:cNvPr id="524" name="Oval 1173"/>
                    <p:cNvSpPr>
                      <a:spLocks noChangeAspect="1" noChangeArrowheads="1"/>
                    </p:cNvSpPr>
                    <p:nvPr/>
                  </p:nvSpPr>
                  <p:spPr bwMode="auto">
                    <a:xfrm>
                      <a:off x="5915" y="6469"/>
                      <a:ext cx="346" cy="346"/>
                    </a:xfrm>
                    <a:prstGeom prst="ellipse">
                      <a:avLst/>
                    </a:prstGeom>
                    <a:solidFill>
                      <a:srgbClr val="FF9900">
                        <a:alpha val="50195"/>
                      </a:srgbClr>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525" name="Oval 1174"/>
                    <p:cNvSpPr>
                      <a:spLocks noChangeAspect="1" noChangeArrowheads="1"/>
                    </p:cNvSpPr>
                    <p:nvPr/>
                  </p:nvSpPr>
                  <p:spPr bwMode="auto">
                    <a:xfrm>
                      <a:off x="6008" y="6569"/>
                      <a:ext cx="159" cy="155"/>
                    </a:xfrm>
                    <a:prstGeom prst="ellipse">
                      <a:avLst/>
                    </a:prstGeom>
                    <a:solidFill>
                      <a:srgbClr val="00FFFF"/>
                    </a:solidFill>
                    <a:ln w="9525">
                      <a:solidFill>
                        <a:srgbClr val="000000"/>
                      </a:solidFill>
                      <a:round/>
                      <a:headEnd/>
                      <a:tailEnd/>
                    </a:ln>
                  </p:spPr>
                  <p:txBody>
                    <a:bodyPr wrap="square">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grpSp>
              <p:sp>
                <p:nvSpPr>
                  <p:cNvPr id="523" name="Oval 1175"/>
                  <p:cNvSpPr>
                    <a:spLocks noChangeAspect="1" noChangeArrowheads="1"/>
                  </p:cNvSpPr>
                  <p:nvPr/>
                </p:nvSpPr>
                <p:spPr bwMode="auto">
                  <a:xfrm>
                    <a:off x="6120" y="6900"/>
                    <a:ext cx="346" cy="346"/>
                  </a:xfrm>
                  <a:prstGeom prst="ellipse">
                    <a:avLst/>
                  </a:prstGeom>
                  <a:solidFill>
                    <a:srgbClr val="99CC00"/>
                  </a:solidFill>
                  <a:ln w="9525">
                    <a:solidFill>
                      <a:srgbClr val="000000"/>
                    </a:solidFill>
                    <a:round/>
                    <a:headEnd/>
                    <a:tailEnd/>
                  </a:ln>
                </p:spPr>
                <p:txBody>
                  <a:bodyPr wrap="square">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grpSp>
            <p:grpSp>
              <p:nvGrpSpPr>
                <p:cNvPr id="470" name="Group 1176"/>
                <p:cNvGrpSpPr>
                  <a:grpSpLocks noChangeAspect="1"/>
                </p:cNvGrpSpPr>
                <p:nvPr/>
              </p:nvGrpSpPr>
              <p:grpSpPr bwMode="auto">
                <a:xfrm>
                  <a:off x="5736" y="8082"/>
                  <a:ext cx="1134" cy="1134"/>
                  <a:chOff x="5355" y="6141"/>
                  <a:chExt cx="1860" cy="1860"/>
                </a:xfrm>
              </p:grpSpPr>
              <p:sp>
                <p:nvSpPr>
                  <p:cNvPr id="494" name="Oval 1177"/>
                  <p:cNvSpPr>
                    <a:spLocks noChangeAspect="1" noChangeArrowheads="1"/>
                  </p:cNvSpPr>
                  <p:nvPr/>
                </p:nvSpPr>
                <p:spPr bwMode="auto">
                  <a:xfrm>
                    <a:off x="5355" y="6141"/>
                    <a:ext cx="1860" cy="1860"/>
                  </a:xfrm>
                  <a:prstGeom prst="ellipse">
                    <a:avLst/>
                  </a:prstGeom>
                  <a:solidFill>
                    <a:srgbClr val="FF6600"/>
                  </a:solidFill>
                  <a:ln w="9525">
                    <a:solidFill>
                      <a:srgbClr val="000000"/>
                    </a:solidFill>
                    <a:round/>
                    <a:headEnd/>
                    <a:tailEnd/>
                  </a:ln>
                </p:spPr>
                <p:txBody>
                  <a:bodyPr wrap="square">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495" name="Oval 1178"/>
                  <p:cNvSpPr>
                    <a:spLocks noChangeAspect="1" noChangeArrowheads="1"/>
                  </p:cNvSpPr>
                  <p:nvPr/>
                </p:nvSpPr>
                <p:spPr bwMode="auto">
                  <a:xfrm>
                    <a:off x="5580" y="6372"/>
                    <a:ext cx="1440" cy="1404"/>
                  </a:xfrm>
                  <a:prstGeom prst="ellipse">
                    <a:avLst/>
                  </a:prstGeom>
                  <a:solidFill>
                    <a:srgbClr val="FFFF00"/>
                  </a:solidFill>
                  <a:ln w="9525">
                    <a:solidFill>
                      <a:srgbClr val="000000"/>
                    </a:solidFill>
                    <a:round/>
                    <a:headEnd/>
                    <a:tailEnd/>
                  </a:ln>
                </p:spPr>
                <p:txBody>
                  <a:bodyPr wrap="square">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grpSp>
                <p:nvGrpSpPr>
                  <p:cNvPr id="496" name="Group 1179"/>
                  <p:cNvGrpSpPr>
                    <a:grpSpLocks noChangeAspect="1"/>
                  </p:cNvGrpSpPr>
                  <p:nvPr/>
                </p:nvGrpSpPr>
                <p:grpSpPr bwMode="auto">
                  <a:xfrm>
                    <a:off x="6125" y="6544"/>
                    <a:ext cx="346" cy="346"/>
                    <a:chOff x="5915" y="6469"/>
                    <a:chExt cx="346" cy="346"/>
                  </a:xfrm>
                </p:grpSpPr>
                <p:sp>
                  <p:nvSpPr>
                    <p:cNvPr id="513" name="Oval 1180"/>
                    <p:cNvSpPr>
                      <a:spLocks noChangeAspect="1" noChangeArrowheads="1"/>
                    </p:cNvSpPr>
                    <p:nvPr/>
                  </p:nvSpPr>
                  <p:spPr bwMode="auto">
                    <a:xfrm>
                      <a:off x="5915" y="6469"/>
                      <a:ext cx="346" cy="346"/>
                    </a:xfrm>
                    <a:prstGeom prst="ellipse">
                      <a:avLst/>
                    </a:prstGeom>
                    <a:solidFill>
                      <a:srgbClr val="FF9900">
                        <a:alpha val="50195"/>
                      </a:srgbClr>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514" name="Oval 1181"/>
                    <p:cNvSpPr>
                      <a:spLocks noChangeAspect="1" noChangeArrowheads="1"/>
                    </p:cNvSpPr>
                    <p:nvPr/>
                  </p:nvSpPr>
                  <p:spPr bwMode="auto">
                    <a:xfrm>
                      <a:off x="6008" y="6569"/>
                      <a:ext cx="159" cy="155"/>
                    </a:xfrm>
                    <a:prstGeom prst="ellipse">
                      <a:avLst/>
                    </a:prstGeom>
                    <a:solidFill>
                      <a:srgbClr val="00FFFF"/>
                    </a:solidFill>
                    <a:ln w="9525">
                      <a:solidFill>
                        <a:srgbClr val="000000"/>
                      </a:solidFill>
                      <a:round/>
                      <a:headEnd/>
                      <a:tailEnd/>
                    </a:ln>
                  </p:spPr>
                  <p:txBody>
                    <a:bodyPr wrap="square">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grpSp>
              <p:grpSp>
                <p:nvGrpSpPr>
                  <p:cNvPr id="497" name="Group 1182"/>
                  <p:cNvGrpSpPr>
                    <a:grpSpLocks noChangeAspect="1"/>
                  </p:cNvGrpSpPr>
                  <p:nvPr/>
                </p:nvGrpSpPr>
                <p:grpSpPr bwMode="auto">
                  <a:xfrm>
                    <a:off x="5820" y="6720"/>
                    <a:ext cx="346" cy="346"/>
                    <a:chOff x="5915" y="6469"/>
                    <a:chExt cx="346" cy="346"/>
                  </a:xfrm>
                </p:grpSpPr>
                <p:sp>
                  <p:nvSpPr>
                    <p:cNvPr id="511" name="Oval 1183"/>
                    <p:cNvSpPr>
                      <a:spLocks noChangeAspect="1" noChangeArrowheads="1"/>
                    </p:cNvSpPr>
                    <p:nvPr/>
                  </p:nvSpPr>
                  <p:spPr bwMode="auto">
                    <a:xfrm>
                      <a:off x="5915" y="6469"/>
                      <a:ext cx="346" cy="346"/>
                    </a:xfrm>
                    <a:prstGeom prst="ellipse">
                      <a:avLst/>
                    </a:prstGeom>
                    <a:solidFill>
                      <a:srgbClr val="FF9900">
                        <a:alpha val="50195"/>
                      </a:srgbClr>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512" name="Oval 1184"/>
                    <p:cNvSpPr>
                      <a:spLocks noChangeAspect="1" noChangeArrowheads="1"/>
                    </p:cNvSpPr>
                    <p:nvPr/>
                  </p:nvSpPr>
                  <p:spPr bwMode="auto">
                    <a:xfrm>
                      <a:off x="6008" y="6569"/>
                      <a:ext cx="159" cy="155"/>
                    </a:xfrm>
                    <a:prstGeom prst="ellipse">
                      <a:avLst/>
                    </a:prstGeom>
                    <a:solidFill>
                      <a:srgbClr val="00FFFF"/>
                    </a:solidFill>
                    <a:ln w="9525">
                      <a:solidFill>
                        <a:srgbClr val="000000"/>
                      </a:solidFill>
                      <a:round/>
                      <a:headEnd/>
                      <a:tailEnd/>
                    </a:ln>
                  </p:spPr>
                  <p:txBody>
                    <a:bodyPr wrap="square">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grpSp>
              <p:grpSp>
                <p:nvGrpSpPr>
                  <p:cNvPr id="498" name="Group 1185"/>
                  <p:cNvGrpSpPr>
                    <a:grpSpLocks noChangeAspect="1"/>
                  </p:cNvGrpSpPr>
                  <p:nvPr/>
                </p:nvGrpSpPr>
                <p:grpSpPr bwMode="auto">
                  <a:xfrm>
                    <a:off x="5820" y="7101"/>
                    <a:ext cx="346" cy="346"/>
                    <a:chOff x="5915" y="6469"/>
                    <a:chExt cx="346" cy="346"/>
                  </a:xfrm>
                </p:grpSpPr>
                <p:sp>
                  <p:nvSpPr>
                    <p:cNvPr id="509" name="Oval 1186"/>
                    <p:cNvSpPr>
                      <a:spLocks noChangeAspect="1" noChangeArrowheads="1"/>
                    </p:cNvSpPr>
                    <p:nvPr/>
                  </p:nvSpPr>
                  <p:spPr bwMode="auto">
                    <a:xfrm>
                      <a:off x="5915" y="6469"/>
                      <a:ext cx="346" cy="346"/>
                    </a:xfrm>
                    <a:prstGeom prst="ellipse">
                      <a:avLst/>
                    </a:prstGeom>
                    <a:solidFill>
                      <a:srgbClr val="FF9900">
                        <a:alpha val="50195"/>
                      </a:srgbClr>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510" name="Oval 1187"/>
                    <p:cNvSpPr>
                      <a:spLocks noChangeAspect="1" noChangeArrowheads="1"/>
                    </p:cNvSpPr>
                    <p:nvPr/>
                  </p:nvSpPr>
                  <p:spPr bwMode="auto">
                    <a:xfrm>
                      <a:off x="6008" y="6569"/>
                      <a:ext cx="159" cy="155"/>
                    </a:xfrm>
                    <a:prstGeom prst="ellipse">
                      <a:avLst/>
                    </a:prstGeom>
                    <a:solidFill>
                      <a:srgbClr val="00FFFF"/>
                    </a:solidFill>
                    <a:ln w="9525">
                      <a:solidFill>
                        <a:srgbClr val="000000"/>
                      </a:solidFill>
                      <a:round/>
                      <a:headEnd/>
                      <a:tailEnd/>
                    </a:ln>
                  </p:spPr>
                  <p:txBody>
                    <a:bodyPr wrap="square">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grpSp>
              <p:grpSp>
                <p:nvGrpSpPr>
                  <p:cNvPr id="499" name="Group 1188"/>
                  <p:cNvGrpSpPr>
                    <a:grpSpLocks noChangeAspect="1"/>
                  </p:cNvGrpSpPr>
                  <p:nvPr/>
                </p:nvGrpSpPr>
                <p:grpSpPr bwMode="auto">
                  <a:xfrm>
                    <a:off x="6420" y="6740"/>
                    <a:ext cx="346" cy="346"/>
                    <a:chOff x="5915" y="6469"/>
                    <a:chExt cx="346" cy="346"/>
                  </a:xfrm>
                </p:grpSpPr>
                <p:sp>
                  <p:nvSpPr>
                    <p:cNvPr id="507" name="Oval 1189"/>
                    <p:cNvSpPr>
                      <a:spLocks noChangeAspect="1" noChangeArrowheads="1"/>
                    </p:cNvSpPr>
                    <p:nvPr/>
                  </p:nvSpPr>
                  <p:spPr bwMode="auto">
                    <a:xfrm>
                      <a:off x="5915" y="6469"/>
                      <a:ext cx="346" cy="346"/>
                    </a:xfrm>
                    <a:prstGeom prst="ellipse">
                      <a:avLst/>
                    </a:prstGeom>
                    <a:solidFill>
                      <a:srgbClr val="FF9900">
                        <a:alpha val="50195"/>
                      </a:srgbClr>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508" name="Oval 1190"/>
                    <p:cNvSpPr>
                      <a:spLocks noChangeAspect="1" noChangeArrowheads="1"/>
                    </p:cNvSpPr>
                    <p:nvPr/>
                  </p:nvSpPr>
                  <p:spPr bwMode="auto">
                    <a:xfrm>
                      <a:off x="6008" y="6569"/>
                      <a:ext cx="159" cy="155"/>
                    </a:xfrm>
                    <a:prstGeom prst="ellipse">
                      <a:avLst/>
                    </a:prstGeom>
                    <a:solidFill>
                      <a:srgbClr val="00FFFF"/>
                    </a:solidFill>
                    <a:ln w="9525">
                      <a:solidFill>
                        <a:srgbClr val="000000"/>
                      </a:solidFill>
                      <a:round/>
                      <a:headEnd/>
                      <a:tailEnd/>
                    </a:ln>
                  </p:spPr>
                  <p:txBody>
                    <a:bodyPr wrap="square">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grpSp>
              <p:grpSp>
                <p:nvGrpSpPr>
                  <p:cNvPr id="500" name="Group 1191"/>
                  <p:cNvGrpSpPr>
                    <a:grpSpLocks noChangeAspect="1"/>
                  </p:cNvGrpSpPr>
                  <p:nvPr/>
                </p:nvGrpSpPr>
                <p:grpSpPr bwMode="auto">
                  <a:xfrm>
                    <a:off x="6120" y="7263"/>
                    <a:ext cx="346" cy="346"/>
                    <a:chOff x="5915" y="6469"/>
                    <a:chExt cx="346" cy="346"/>
                  </a:xfrm>
                </p:grpSpPr>
                <p:sp>
                  <p:nvSpPr>
                    <p:cNvPr id="505" name="Oval 1192"/>
                    <p:cNvSpPr>
                      <a:spLocks noChangeAspect="1" noChangeArrowheads="1"/>
                    </p:cNvSpPr>
                    <p:nvPr/>
                  </p:nvSpPr>
                  <p:spPr bwMode="auto">
                    <a:xfrm>
                      <a:off x="5915" y="6469"/>
                      <a:ext cx="346" cy="346"/>
                    </a:xfrm>
                    <a:prstGeom prst="ellipse">
                      <a:avLst/>
                    </a:prstGeom>
                    <a:solidFill>
                      <a:srgbClr val="FF9900">
                        <a:alpha val="50195"/>
                      </a:srgbClr>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506" name="Oval 1193"/>
                    <p:cNvSpPr>
                      <a:spLocks noChangeAspect="1" noChangeArrowheads="1"/>
                    </p:cNvSpPr>
                    <p:nvPr/>
                  </p:nvSpPr>
                  <p:spPr bwMode="auto">
                    <a:xfrm>
                      <a:off x="6008" y="6569"/>
                      <a:ext cx="159" cy="155"/>
                    </a:xfrm>
                    <a:prstGeom prst="ellipse">
                      <a:avLst/>
                    </a:prstGeom>
                    <a:solidFill>
                      <a:srgbClr val="00FFFF"/>
                    </a:solidFill>
                    <a:ln w="9525">
                      <a:solidFill>
                        <a:srgbClr val="000000"/>
                      </a:solidFill>
                      <a:round/>
                      <a:headEnd/>
                      <a:tailEnd/>
                    </a:ln>
                  </p:spPr>
                  <p:txBody>
                    <a:bodyPr wrap="square">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grpSp>
              <p:grpSp>
                <p:nvGrpSpPr>
                  <p:cNvPr id="501" name="Group 1194"/>
                  <p:cNvGrpSpPr>
                    <a:grpSpLocks noChangeAspect="1"/>
                  </p:cNvGrpSpPr>
                  <p:nvPr/>
                </p:nvGrpSpPr>
                <p:grpSpPr bwMode="auto">
                  <a:xfrm>
                    <a:off x="6420" y="7086"/>
                    <a:ext cx="346" cy="346"/>
                    <a:chOff x="5915" y="6469"/>
                    <a:chExt cx="346" cy="346"/>
                  </a:xfrm>
                </p:grpSpPr>
                <p:sp>
                  <p:nvSpPr>
                    <p:cNvPr id="503" name="Oval 1195"/>
                    <p:cNvSpPr>
                      <a:spLocks noChangeAspect="1" noChangeArrowheads="1"/>
                    </p:cNvSpPr>
                    <p:nvPr/>
                  </p:nvSpPr>
                  <p:spPr bwMode="auto">
                    <a:xfrm>
                      <a:off x="5915" y="6469"/>
                      <a:ext cx="346" cy="346"/>
                    </a:xfrm>
                    <a:prstGeom prst="ellipse">
                      <a:avLst/>
                    </a:prstGeom>
                    <a:solidFill>
                      <a:srgbClr val="FF9900">
                        <a:alpha val="50195"/>
                      </a:srgbClr>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504" name="Oval 1196"/>
                    <p:cNvSpPr>
                      <a:spLocks noChangeAspect="1" noChangeArrowheads="1"/>
                    </p:cNvSpPr>
                    <p:nvPr/>
                  </p:nvSpPr>
                  <p:spPr bwMode="auto">
                    <a:xfrm>
                      <a:off x="6008" y="6569"/>
                      <a:ext cx="159" cy="155"/>
                    </a:xfrm>
                    <a:prstGeom prst="ellipse">
                      <a:avLst/>
                    </a:prstGeom>
                    <a:solidFill>
                      <a:srgbClr val="00FFFF"/>
                    </a:solidFill>
                    <a:ln w="9525">
                      <a:solidFill>
                        <a:srgbClr val="000000"/>
                      </a:solidFill>
                      <a:round/>
                      <a:headEnd/>
                      <a:tailEnd/>
                    </a:ln>
                  </p:spPr>
                  <p:txBody>
                    <a:bodyPr wrap="square">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grpSp>
              <p:sp>
                <p:nvSpPr>
                  <p:cNvPr id="502" name="Oval 1197"/>
                  <p:cNvSpPr>
                    <a:spLocks noChangeAspect="1" noChangeArrowheads="1"/>
                  </p:cNvSpPr>
                  <p:nvPr/>
                </p:nvSpPr>
                <p:spPr bwMode="auto">
                  <a:xfrm>
                    <a:off x="6120" y="6900"/>
                    <a:ext cx="346" cy="346"/>
                  </a:xfrm>
                  <a:prstGeom prst="ellipse">
                    <a:avLst/>
                  </a:prstGeom>
                  <a:solidFill>
                    <a:srgbClr val="99CC00"/>
                  </a:solidFill>
                  <a:ln w="9525">
                    <a:solidFill>
                      <a:srgbClr val="000000"/>
                    </a:solidFill>
                    <a:round/>
                    <a:headEnd/>
                    <a:tailEnd/>
                  </a:ln>
                </p:spPr>
                <p:txBody>
                  <a:bodyPr wrap="square">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grpSp>
            <p:grpSp>
              <p:nvGrpSpPr>
                <p:cNvPr id="471" name="Group 1198"/>
                <p:cNvGrpSpPr>
                  <a:grpSpLocks noChangeAspect="1"/>
                </p:cNvGrpSpPr>
                <p:nvPr/>
              </p:nvGrpSpPr>
              <p:grpSpPr bwMode="auto">
                <a:xfrm>
                  <a:off x="6735" y="7530"/>
                  <a:ext cx="1134" cy="1134"/>
                  <a:chOff x="5355" y="6141"/>
                  <a:chExt cx="1860" cy="1860"/>
                </a:xfrm>
              </p:grpSpPr>
              <p:sp>
                <p:nvSpPr>
                  <p:cNvPr id="473" name="Oval 1199"/>
                  <p:cNvSpPr>
                    <a:spLocks noChangeAspect="1" noChangeArrowheads="1"/>
                  </p:cNvSpPr>
                  <p:nvPr/>
                </p:nvSpPr>
                <p:spPr bwMode="auto">
                  <a:xfrm>
                    <a:off x="5355" y="6141"/>
                    <a:ext cx="1860" cy="1860"/>
                  </a:xfrm>
                  <a:prstGeom prst="ellipse">
                    <a:avLst/>
                  </a:prstGeom>
                  <a:solidFill>
                    <a:srgbClr val="FF6600"/>
                  </a:solidFill>
                  <a:ln w="9525">
                    <a:solidFill>
                      <a:srgbClr val="000000"/>
                    </a:solidFill>
                    <a:round/>
                    <a:headEnd/>
                    <a:tailEnd/>
                  </a:ln>
                </p:spPr>
                <p:txBody>
                  <a:bodyPr wrap="square">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474" name="Oval 1200"/>
                  <p:cNvSpPr>
                    <a:spLocks noChangeAspect="1" noChangeArrowheads="1"/>
                  </p:cNvSpPr>
                  <p:nvPr/>
                </p:nvSpPr>
                <p:spPr bwMode="auto">
                  <a:xfrm>
                    <a:off x="5580" y="6372"/>
                    <a:ext cx="1440" cy="1404"/>
                  </a:xfrm>
                  <a:prstGeom prst="ellipse">
                    <a:avLst/>
                  </a:prstGeom>
                  <a:solidFill>
                    <a:srgbClr val="FFFF00"/>
                  </a:solidFill>
                  <a:ln w="9525">
                    <a:solidFill>
                      <a:srgbClr val="000000"/>
                    </a:solidFill>
                    <a:round/>
                    <a:headEnd/>
                    <a:tailEnd/>
                  </a:ln>
                </p:spPr>
                <p:txBody>
                  <a:bodyPr wrap="square">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grpSp>
                <p:nvGrpSpPr>
                  <p:cNvPr id="475" name="Group 1201"/>
                  <p:cNvGrpSpPr>
                    <a:grpSpLocks noChangeAspect="1"/>
                  </p:cNvGrpSpPr>
                  <p:nvPr/>
                </p:nvGrpSpPr>
                <p:grpSpPr bwMode="auto">
                  <a:xfrm>
                    <a:off x="6125" y="6544"/>
                    <a:ext cx="346" cy="346"/>
                    <a:chOff x="5915" y="6469"/>
                    <a:chExt cx="346" cy="346"/>
                  </a:xfrm>
                </p:grpSpPr>
                <p:sp>
                  <p:nvSpPr>
                    <p:cNvPr id="492" name="Oval 1202"/>
                    <p:cNvSpPr>
                      <a:spLocks noChangeAspect="1" noChangeArrowheads="1"/>
                    </p:cNvSpPr>
                    <p:nvPr/>
                  </p:nvSpPr>
                  <p:spPr bwMode="auto">
                    <a:xfrm>
                      <a:off x="5915" y="6469"/>
                      <a:ext cx="346" cy="346"/>
                    </a:xfrm>
                    <a:prstGeom prst="ellipse">
                      <a:avLst/>
                    </a:prstGeom>
                    <a:solidFill>
                      <a:srgbClr val="FF9900">
                        <a:alpha val="50195"/>
                      </a:srgbClr>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493" name="Oval 1203"/>
                    <p:cNvSpPr>
                      <a:spLocks noChangeAspect="1" noChangeArrowheads="1"/>
                    </p:cNvSpPr>
                    <p:nvPr/>
                  </p:nvSpPr>
                  <p:spPr bwMode="auto">
                    <a:xfrm>
                      <a:off x="6008" y="6569"/>
                      <a:ext cx="159" cy="155"/>
                    </a:xfrm>
                    <a:prstGeom prst="ellipse">
                      <a:avLst/>
                    </a:prstGeom>
                    <a:solidFill>
                      <a:srgbClr val="00FFFF"/>
                    </a:solidFill>
                    <a:ln w="9525">
                      <a:solidFill>
                        <a:srgbClr val="000000"/>
                      </a:solidFill>
                      <a:round/>
                      <a:headEnd/>
                      <a:tailEnd/>
                    </a:ln>
                  </p:spPr>
                  <p:txBody>
                    <a:bodyPr wrap="square">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grpSp>
              <p:grpSp>
                <p:nvGrpSpPr>
                  <p:cNvPr id="476" name="Group 1204"/>
                  <p:cNvGrpSpPr>
                    <a:grpSpLocks noChangeAspect="1"/>
                  </p:cNvGrpSpPr>
                  <p:nvPr/>
                </p:nvGrpSpPr>
                <p:grpSpPr bwMode="auto">
                  <a:xfrm>
                    <a:off x="5820" y="6720"/>
                    <a:ext cx="346" cy="346"/>
                    <a:chOff x="5915" y="6469"/>
                    <a:chExt cx="346" cy="346"/>
                  </a:xfrm>
                </p:grpSpPr>
                <p:sp>
                  <p:nvSpPr>
                    <p:cNvPr id="490" name="Oval 1205"/>
                    <p:cNvSpPr>
                      <a:spLocks noChangeAspect="1" noChangeArrowheads="1"/>
                    </p:cNvSpPr>
                    <p:nvPr/>
                  </p:nvSpPr>
                  <p:spPr bwMode="auto">
                    <a:xfrm>
                      <a:off x="5915" y="6469"/>
                      <a:ext cx="346" cy="346"/>
                    </a:xfrm>
                    <a:prstGeom prst="ellipse">
                      <a:avLst/>
                    </a:prstGeom>
                    <a:solidFill>
                      <a:srgbClr val="FF9900">
                        <a:alpha val="50195"/>
                      </a:srgbClr>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491" name="Oval 1206"/>
                    <p:cNvSpPr>
                      <a:spLocks noChangeAspect="1" noChangeArrowheads="1"/>
                    </p:cNvSpPr>
                    <p:nvPr/>
                  </p:nvSpPr>
                  <p:spPr bwMode="auto">
                    <a:xfrm>
                      <a:off x="6008" y="6569"/>
                      <a:ext cx="159" cy="155"/>
                    </a:xfrm>
                    <a:prstGeom prst="ellipse">
                      <a:avLst/>
                    </a:prstGeom>
                    <a:solidFill>
                      <a:srgbClr val="00FFFF"/>
                    </a:solidFill>
                    <a:ln w="9525">
                      <a:solidFill>
                        <a:srgbClr val="000000"/>
                      </a:solidFill>
                      <a:round/>
                      <a:headEnd/>
                      <a:tailEnd/>
                    </a:ln>
                  </p:spPr>
                  <p:txBody>
                    <a:bodyPr wrap="square">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grpSp>
              <p:grpSp>
                <p:nvGrpSpPr>
                  <p:cNvPr id="477" name="Group 1207"/>
                  <p:cNvGrpSpPr>
                    <a:grpSpLocks noChangeAspect="1"/>
                  </p:cNvGrpSpPr>
                  <p:nvPr/>
                </p:nvGrpSpPr>
                <p:grpSpPr bwMode="auto">
                  <a:xfrm>
                    <a:off x="5820" y="7101"/>
                    <a:ext cx="346" cy="346"/>
                    <a:chOff x="5915" y="6469"/>
                    <a:chExt cx="346" cy="346"/>
                  </a:xfrm>
                </p:grpSpPr>
                <p:sp>
                  <p:nvSpPr>
                    <p:cNvPr id="488" name="Oval 1208"/>
                    <p:cNvSpPr>
                      <a:spLocks noChangeAspect="1" noChangeArrowheads="1"/>
                    </p:cNvSpPr>
                    <p:nvPr/>
                  </p:nvSpPr>
                  <p:spPr bwMode="auto">
                    <a:xfrm>
                      <a:off x="5915" y="6469"/>
                      <a:ext cx="346" cy="346"/>
                    </a:xfrm>
                    <a:prstGeom prst="ellipse">
                      <a:avLst/>
                    </a:prstGeom>
                    <a:solidFill>
                      <a:srgbClr val="FF9900">
                        <a:alpha val="50195"/>
                      </a:srgbClr>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489" name="Oval 1209"/>
                    <p:cNvSpPr>
                      <a:spLocks noChangeAspect="1" noChangeArrowheads="1"/>
                    </p:cNvSpPr>
                    <p:nvPr/>
                  </p:nvSpPr>
                  <p:spPr bwMode="auto">
                    <a:xfrm>
                      <a:off x="6008" y="6569"/>
                      <a:ext cx="159" cy="155"/>
                    </a:xfrm>
                    <a:prstGeom prst="ellipse">
                      <a:avLst/>
                    </a:prstGeom>
                    <a:solidFill>
                      <a:srgbClr val="00FFFF"/>
                    </a:solidFill>
                    <a:ln w="9525">
                      <a:solidFill>
                        <a:srgbClr val="000000"/>
                      </a:solidFill>
                      <a:round/>
                      <a:headEnd/>
                      <a:tailEnd/>
                    </a:ln>
                  </p:spPr>
                  <p:txBody>
                    <a:bodyPr wrap="square">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grpSp>
              <p:grpSp>
                <p:nvGrpSpPr>
                  <p:cNvPr id="478" name="Group 1210"/>
                  <p:cNvGrpSpPr>
                    <a:grpSpLocks noChangeAspect="1"/>
                  </p:cNvGrpSpPr>
                  <p:nvPr/>
                </p:nvGrpSpPr>
                <p:grpSpPr bwMode="auto">
                  <a:xfrm>
                    <a:off x="6420" y="6740"/>
                    <a:ext cx="346" cy="346"/>
                    <a:chOff x="5915" y="6469"/>
                    <a:chExt cx="346" cy="346"/>
                  </a:xfrm>
                </p:grpSpPr>
                <p:sp>
                  <p:nvSpPr>
                    <p:cNvPr id="486" name="Oval 1211"/>
                    <p:cNvSpPr>
                      <a:spLocks noChangeAspect="1" noChangeArrowheads="1"/>
                    </p:cNvSpPr>
                    <p:nvPr/>
                  </p:nvSpPr>
                  <p:spPr bwMode="auto">
                    <a:xfrm>
                      <a:off x="5915" y="6469"/>
                      <a:ext cx="346" cy="346"/>
                    </a:xfrm>
                    <a:prstGeom prst="ellipse">
                      <a:avLst/>
                    </a:prstGeom>
                    <a:solidFill>
                      <a:srgbClr val="FF9900">
                        <a:alpha val="50195"/>
                      </a:srgbClr>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487" name="Oval 1212"/>
                    <p:cNvSpPr>
                      <a:spLocks noChangeAspect="1" noChangeArrowheads="1"/>
                    </p:cNvSpPr>
                    <p:nvPr/>
                  </p:nvSpPr>
                  <p:spPr bwMode="auto">
                    <a:xfrm>
                      <a:off x="6008" y="6569"/>
                      <a:ext cx="159" cy="155"/>
                    </a:xfrm>
                    <a:prstGeom prst="ellipse">
                      <a:avLst/>
                    </a:prstGeom>
                    <a:solidFill>
                      <a:srgbClr val="00FFFF"/>
                    </a:solidFill>
                    <a:ln w="9525">
                      <a:solidFill>
                        <a:srgbClr val="000000"/>
                      </a:solidFill>
                      <a:round/>
                      <a:headEnd/>
                      <a:tailEnd/>
                    </a:ln>
                  </p:spPr>
                  <p:txBody>
                    <a:bodyPr wrap="square">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grpSp>
              <p:grpSp>
                <p:nvGrpSpPr>
                  <p:cNvPr id="479" name="Group 1213"/>
                  <p:cNvGrpSpPr>
                    <a:grpSpLocks noChangeAspect="1"/>
                  </p:cNvGrpSpPr>
                  <p:nvPr/>
                </p:nvGrpSpPr>
                <p:grpSpPr bwMode="auto">
                  <a:xfrm>
                    <a:off x="6120" y="7263"/>
                    <a:ext cx="346" cy="346"/>
                    <a:chOff x="5915" y="6469"/>
                    <a:chExt cx="346" cy="346"/>
                  </a:xfrm>
                </p:grpSpPr>
                <p:sp>
                  <p:nvSpPr>
                    <p:cNvPr id="484" name="Oval 1214"/>
                    <p:cNvSpPr>
                      <a:spLocks noChangeAspect="1" noChangeArrowheads="1"/>
                    </p:cNvSpPr>
                    <p:nvPr/>
                  </p:nvSpPr>
                  <p:spPr bwMode="auto">
                    <a:xfrm>
                      <a:off x="5915" y="6469"/>
                      <a:ext cx="346" cy="346"/>
                    </a:xfrm>
                    <a:prstGeom prst="ellipse">
                      <a:avLst/>
                    </a:prstGeom>
                    <a:solidFill>
                      <a:srgbClr val="FF9900">
                        <a:alpha val="50195"/>
                      </a:srgbClr>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485" name="Oval 1215"/>
                    <p:cNvSpPr>
                      <a:spLocks noChangeAspect="1" noChangeArrowheads="1"/>
                    </p:cNvSpPr>
                    <p:nvPr/>
                  </p:nvSpPr>
                  <p:spPr bwMode="auto">
                    <a:xfrm>
                      <a:off x="6008" y="6569"/>
                      <a:ext cx="159" cy="155"/>
                    </a:xfrm>
                    <a:prstGeom prst="ellipse">
                      <a:avLst/>
                    </a:prstGeom>
                    <a:solidFill>
                      <a:srgbClr val="00FFFF"/>
                    </a:solidFill>
                    <a:ln w="9525">
                      <a:solidFill>
                        <a:srgbClr val="000000"/>
                      </a:solidFill>
                      <a:round/>
                      <a:headEnd/>
                      <a:tailEnd/>
                    </a:ln>
                  </p:spPr>
                  <p:txBody>
                    <a:bodyPr wrap="square">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grpSp>
              <p:grpSp>
                <p:nvGrpSpPr>
                  <p:cNvPr id="480" name="Group 1216"/>
                  <p:cNvGrpSpPr>
                    <a:grpSpLocks noChangeAspect="1"/>
                  </p:cNvGrpSpPr>
                  <p:nvPr/>
                </p:nvGrpSpPr>
                <p:grpSpPr bwMode="auto">
                  <a:xfrm>
                    <a:off x="6420" y="7086"/>
                    <a:ext cx="346" cy="346"/>
                    <a:chOff x="5915" y="6469"/>
                    <a:chExt cx="346" cy="346"/>
                  </a:xfrm>
                </p:grpSpPr>
                <p:sp>
                  <p:nvSpPr>
                    <p:cNvPr id="482" name="Oval 1217"/>
                    <p:cNvSpPr>
                      <a:spLocks noChangeAspect="1" noChangeArrowheads="1"/>
                    </p:cNvSpPr>
                    <p:nvPr/>
                  </p:nvSpPr>
                  <p:spPr bwMode="auto">
                    <a:xfrm>
                      <a:off x="5915" y="6469"/>
                      <a:ext cx="346" cy="346"/>
                    </a:xfrm>
                    <a:prstGeom prst="ellipse">
                      <a:avLst/>
                    </a:prstGeom>
                    <a:solidFill>
                      <a:srgbClr val="FF9900">
                        <a:alpha val="50195"/>
                      </a:srgbClr>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483" name="Oval 1218"/>
                    <p:cNvSpPr>
                      <a:spLocks noChangeAspect="1" noChangeArrowheads="1"/>
                    </p:cNvSpPr>
                    <p:nvPr/>
                  </p:nvSpPr>
                  <p:spPr bwMode="auto">
                    <a:xfrm>
                      <a:off x="6008" y="6569"/>
                      <a:ext cx="159" cy="155"/>
                    </a:xfrm>
                    <a:prstGeom prst="ellipse">
                      <a:avLst/>
                    </a:prstGeom>
                    <a:solidFill>
                      <a:srgbClr val="00FFFF"/>
                    </a:solidFill>
                    <a:ln w="9525">
                      <a:solidFill>
                        <a:srgbClr val="000000"/>
                      </a:solidFill>
                      <a:round/>
                      <a:headEnd/>
                      <a:tailEnd/>
                    </a:ln>
                  </p:spPr>
                  <p:txBody>
                    <a:bodyPr wrap="square">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grpSp>
              <p:sp>
                <p:nvSpPr>
                  <p:cNvPr id="481" name="Oval 1219"/>
                  <p:cNvSpPr>
                    <a:spLocks noChangeAspect="1" noChangeArrowheads="1"/>
                  </p:cNvSpPr>
                  <p:nvPr/>
                </p:nvSpPr>
                <p:spPr bwMode="auto">
                  <a:xfrm>
                    <a:off x="6120" y="6900"/>
                    <a:ext cx="346" cy="346"/>
                  </a:xfrm>
                  <a:prstGeom prst="ellipse">
                    <a:avLst/>
                  </a:prstGeom>
                  <a:solidFill>
                    <a:srgbClr val="99CC00"/>
                  </a:solidFill>
                  <a:ln w="9525">
                    <a:solidFill>
                      <a:srgbClr val="000000"/>
                    </a:solidFill>
                    <a:round/>
                    <a:headEnd/>
                    <a:tailEnd/>
                  </a:ln>
                </p:spPr>
                <p:txBody>
                  <a:bodyPr wrap="square">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grpSp>
            <p:sp>
              <p:nvSpPr>
                <p:cNvPr id="472" name="Oval 1220"/>
                <p:cNvSpPr>
                  <a:spLocks noChangeAspect="1" noChangeArrowheads="1"/>
                </p:cNvSpPr>
                <p:nvPr/>
              </p:nvSpPr>
              <p:spPr bwMode="auto">
                <a:xfrm>
                  <a:off x="5745" y="6945"/>
                  <a:ext cx="1134" cy="1134"/>
                </a:xfrm>
                <a:prstGeom prst="ellipse">
                  <a:avLst/>
                </a:prstGeom>
                <a:solidFill>
                  <a:srgbClr val="99CC00"/>
                </a:solidFill>
                <a:ln w="9525">
                  <a:solidFill>
                    <a:srgbClr val="000000"/>
                  </a:solidFill>
                  <a:round/>
                  <a:headEnd/>
                  <a:tailEnd/>
                </a:ln>
              </p:spPr>
              <p:txBody>
                <a:bodyPr wrap="square">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grpSp>
        </p:grpSp>
        <p:pic>
          <p:nvPicPr>
            <p:cNvPr id="599" name="Picture 1221"/>
            <p:cNvPicPr>
              <a:picLocks noChangeAspect="1" noChangeArrowheads="1"/>
            </p:cNvPicPr>
            <p:nvPr>
              <p:custDataLst>
                <p:tags r:id="rId1"/>
              </p:custDataLst>
            </p:nvPr>
          </p:nvPicPr>
          <p:blipFill>
            <a:blip r:embed="rId1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123033" y="4786270"/>
              <a:ext cx="705720" cy="8526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0" name="Text Box 1222"/>
            <p:cNvSpPr txBox="1">
              <a:spLocks noChangeArrowheads="1"/>
            </p:cNvSpPr>
            <p:nvPr/>
          </p:nvSpPr>
          <p:spPr bwMode="auto">
            <a:xfrm>
              <a:off x="1933386" y="5598561"/>
              <a:ext cx="2816833" cy="4484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78355" tIns="39177" rIns="78355" bIns="39177">
              <a:noAutofit/>
            </a:bodyPr>
            <a:lstStyle>
              <a:lvl1pPr defTabSz="784225">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defTabSz="784225">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defTabSz="784225">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defTabSz="784225">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defTabSz="784225">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defTabSz="784225"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defTabSz="784225"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defTabSz="784225"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defTabSz="784225"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algn="ctr" eaLnBrk="1" fontAlgn="ctr" hangingPunct="1">
                <a:spcBef>
                  <a:spcPct val="0"/>
                </a:spcBef>
                <a:buClr>
                  <a:srgbClr val="CC9900"/>
                </a:buClr>
                <a:buFont typeface="Wingdings" panose="05000000000000000000" pitchFamily="2" charset="2"/>
                <a:buNone/>
              </a:pPr>
              <a:r>
                <a:rPr lang="pt-BR" sz="1200" dirty="0">
                  <a:solidFill>
                    <a:schemeClr val="tx1"/>
                  </a:solidFill>
                  <a:latin typeface="Huawei Sans" panose="020C0503030203020204" pitchFamily="34" charset="0"/>
                  <a:ea typeface="+mn-ea"/>
                </a:rPr>
                <a:t>Cabo óptico interno com vários núcleos </a:t>
              </a:r>
              <a:r>
                <a:rPr lang="en-US" sz="1200" dirty="0">
                  <a:solidFill>
                    <a:schemeClr val="tx1"/>
                  </a:solidFill>
                  <a:latin typeface="Huawei Sans" panose="020C0503030203020204" pitchFamily="34" charset="0"/>
                  <a:ea typeface="+mn-ea"/>
                </a:rPr>
                <a:t>(</a:t>
              </a:r>
              <a:r>
                <a:rPr lang="pt-BR" sz="1200" dirty="0">
                  <a:solidFill>
                    <a:schemeClr val="tx1"/>
                  </a:solidFill>
                  <a:latin typeface="Huawei Sans" panose="020C0503030203020204" pitchFamily="34" charset="0"/>
                  <a:ea typeface="+mn-ea"/>
                </a:rPr>
                <a:t>Estrutura seca, leve e macia</a:t>
              </a:r>
              <a:r>
                <a:rPr lang="en-US" sz="1200" dirty="0">
                  <a:solidFill>
                    <a:schemeClr val="tx1"/>
                  </a:solidFill>
                  <a:latin typeface="Huawei Sans" panose="020C0503030203020204" pitchFamily="34" charset="0"/>
                  <a:ea typeface="+mn-ea"/>
                </a:rPr>
                <a:t>)</a:t>
              </a:r>
            </a:p>
          </p:txBody>
        </p:sp>
        <p:sp>
          <p:nvSpPr>
            <p:cNvPr id="601" name="Text Box 1223"/>
            <p:cNvSpPr txBox="1">
              <a:spLocks noChangeArrowheads="1"/>
            </p:cNvSpPr>
            <p:nvPr/>
          </p:nvSpPr>
          <p:spPr bwMode="auto">
            <a:xfrm>
              <a:off x="6356297" y="5614676"/>
              <a:ext cx="2486742" cy="4484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78355" tIns="39177" rIns="78355" bIns="39177">
              <a:noAutofit/>
            </a:bodyPr>
            <a:lstStyle>
              <a:lvl1pPr defTabSz="784225">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defTabSz="784225">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defTabSz="784225">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defTabSz="784225">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defTabSz="784225">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defTabSz="784225"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defTabSz="784225"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defTabSz="784225"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defTabSz="784225"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algn="ctr" eaLnBrk="1" fontAlgn="ctr" hangingPunct="1">
                <a:spcBef>
                  <a:spcPct val="0"/>
                </a:spcBef>
                <a:buClr>
                  <a:srgbClr val="CC9900"/>
                </a:buClr>
                <a:buFont typeface="Wingdings" panose="05000000000000000000" pitchFamily="2" charset="2"/>
                <a:buNone/>
              </a:pPr>
              <a:r>
                <a:rPr lang="en-US" sz="1200" dirty="0">
                  <a:solidFill>
                    <a:schemeClr val="tx1"/>
                  </a:solidFill>
                  <a:latin typeface="Huawei Sans" panose="020C0503030203020204" pitchFamily="34" charset="0"/>
                  <a:ea typeface="+mn-ea"/>
                </a:rPr>
                <a:t>Cabo drop flat(</a:t>
              </a:r>
              <a:r>
                <a:rPr lang="en-US" sz="1200" dirty="0" err="1">
                  <a:solidFill>
                    <a:schemeClr val="tx1"/>
                  </a:solidFill>
                  <a:latin typeface="Huawei Sans" panose="020C0503030203020204" pitchFamily="34" charset="0"/>
                  <a:ea typeface="+mn-ea"/>
                </a:rPr>
                <a:t>facilmente</a:t>
              </a:r>
              <a:r>
                <a:rPr lang="en-US" sz="1200" dirty="0">
                  <a:solidFill>
                    <a:schemeClr val="tx1"/>
                  </a:solidFill>
                  <a:latin typeface="Huawei Sans" panose="020C0503030203020204" pitchFamily="34" charset="0"/>
                  <a:ea typeface="+mn-ea"/>
                </a:rPr>
                <a:t> </a:t>
              </a:r>
              <a:r>
                <a:rPr lang="en-US" sz="1200" dirty="0" err="1">
                  <a:solidFill>
                    <a:schemeClr val="tx1"/>
                  </a:solidFill>
                  <a:latin typeface="Huawei Sans" panose="020C0503030203020204" pitchFamily="34" charset="0"/>
                  <a:ea typeface="+mn-ea"/>
                </a:rPr>
                <a:t>removido</a:t>
              </a:r>
              <a:r>
                <a:rPr lang="en-US" sz="1200" dirty="0">
                  <a:solidFill>
                    <a:schemeClr val="tx1"/>
                  </a:solidFill>
                  <a:latin typeface="Huawei Sans" panose="020C0503030203020204" pitchFamily="34" charset="0"/>
                  <a:ea typeface="+mn-ea"/>
                </a:rPr>
                <a:t> e </a:t>
              </a:r>
              <a:r>
                <a:rPr lang="en-US" sz="1200" dirty="0" err="1">
                  <a:solidFill>
                    <a:schemeClr val="tx1"/>
                  </a:solidFill>
                  <a:latin typeface="Huawei Sans" panose="020C0503030203020204" pitchFamily="34" charset="0"/>
                  <a:ea typeface="+mn-ea"/>
                </a:rPr>
                <a:t>dobrado</a:t>
              </a:r>
              <a:r>
                <a:rPr lang="en-US" sz="1200" dirty="0">
                  <a:solidFill>
                    <a:schemeClr val="tx1"/>
                  </a:solidFill>
                  <a:latin typeface="Huawei Sans" panose="020C0503030203020204" pitchFamily="34" charset="0"/>
                  <a:ea typeface="+mn-ea"/>
                </a:rPr>
                <a:t>)</a:t>
              </a:r>
            </a:p>
          </p:txBody>
        </p:sp>
        <p:pic>
          <p:nvPicPr>
            <p:cNvPr id="602" name="Picture 1227" descr="Slide 8 - ADSS Wide Shot"/>
            <p:cNvPicPr>
              <a:picLocks noChangeArrowheads="1"/>
            </p:cNvPicPr>
            <p:nvPr>
              <p:custDataLst>
                <p:tags r:id="rId2"/>
              </p:custDataLst>
            </p:nvPr>
          </p:nvPicPr>
          <p:blipFill>
            <a:blip r:embed="rId13">
              <a:extLst>
                <a:ext uri="{28A0092B-C50C-407E-A947-70E740481C1C}">
                  <a14:useLocalDpi xmlns:a14="http://schemas.microsoft.com/office/drawing/2010/main" val="0"/>
                </a:ext>
              </a:extLst>
            </a:blip>
            <a:srcRect/>
            <a:stretch>
              <a:fillRect/>
            </a:stretch>
          </p:blipFill>
          <p:spPr bwMode="auto">
            <a:xfrm>
              <a:off x="7886309" y="3044217"/>
              <a:ext cx="1445912" cy="95130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777777"/>
                    </a:outerShdw>
                  </a:effectLst>
                </a14:hiddenEffects>
              </a:ext>
            </a:extLst>
          </p:spPr>
        </p:pic>
        <p:pic>
          <p:nvPicPr>
            <p:cNvPr id="603" name="Picture 1228" descr="37"/>
            <p:cNvPicPr>
              <a:picLocks noChangeAspect="1" noChangeArrowheads="1"/>
            </p:cNvPicPr>
            <p:nvPr>
              <p:custDataLst>
                <p:tags r:id="rId3"/>
              </p:custDataLst>
            </p:nvPr>
          </p:nvPicPr>
          <p:blipFill>
            <a:blip r:embed="rId14" cstate="print">
              <a:extLst>
                <a:ext uri="{28A0092B-C50C-407E-A947-70E740481C1C}">
                  <a14:useLocalDpi xmlns:a14="http://schemas.microsoft.com/office/drawing/2010/main" val="0"/>
                </a:ext>
              </a:extLst>
            </a:blip>
            <a:srcRect r="13896"/>
            <a:stretch>
              <a:fillRect/>
            </a:stretch>
          </p:blipFill>
          <p:spPr bwMode="auto">
            <a:xfrm>
              <a:off x="5584098" y="3036631"/>
              <a:ext cx="1416884" cy="9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 name="Picture 1229"/>
            <p:cNvPicPr>
              <a:picLocks noChangeAspect="1" noChangeArrowheads="1"/>
            </p:cNvPicPr>
            <p:nvPr>
              <p:custDataLst>
                <p:tags r:id="rId4"/>
              </p:custDataLst>
            </p:nvPr>
          </p:nvPicPr>
          <p:blipFill>
            <a:blip r:embed="rId15">
              <a:extLst>
                <a:ext uri="{28A0092B-C50C-407E-A947-70E740481C1C}">
                  <a14:useLocalDpi xmlns:a14="http://schemas.microsoft.com/office/drawing/2010/main" val="0"/>
                </a:ext>
              </a:extLst>
            </a:blip>
            <a:srcRect l="4817" r="8649"/>
            <a:stretch>
              <a:fillRect/>
            </a:stretch>
          </p:blipFill>
          <p:spPr bwMode="auto">
            <a:xfrm>
              <a:off x="3345384" y="3018424"/>
              <a:ext cx="1367902" cy="9770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05" name="Picture 1230"/>
            <p:cNvPicPr>
              <a:picLocks noChangeAspect="1" noChangeArrowheads="1"/>
            </p:cNvPicPr>
            <p:nvPr>
              <p:custDataLst>
                <p:tags r:id="rId5"/>
              </p:custDataLst>
            </p:nvPr>
          </p:nvPicPr>
          <p:blipFill>
            <a:blip r:embed="rId16">
              <a:extLst>
                <a:ext uri="{28A0092B-C50C-407E-A947-70E740481C1C}">
                  <a14:useLocalDpi xmlns:a14="http://schemas.microsoft.com/office/drawing/2010/main" val="0"/>
                </a:ext>
              </a:extLst>
            </a:blip>
            <a:srcRect/>
            <a:stretch>
              <a:fillRect/>
            </a:stretch>
          </p:blipFill>
          <p:spPr bwMode="auto">
            <a:xfrm>
              <a:off x="10154050" y="3017208"/>
              <a:ext cx="1411442" cy="9695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6" name="Picture 6" descr="P1060822_RiserBox"/>
            <p:cNvPicPr>
              <a:picLocks noChangeAspect="1" noChangeArrowheads="1"/>
            </p:cNvPicPr>
            <p:nvPr>
              <p:custDataLst>
                <p:tags r:id="rId6"/>
              </p:custDataLst>
            </p:nvPr>
          </p:nvPicPr>
          <p:blipFill>
            <a:blip r:embed="rId17">
              <a:extLst>
                <a:ext uri="{28A0092B-C50C-407E-A947-70E740481C1C}">
                  <a14:useLocalDpi xmlns:a14="http://schemas.microsoft.com/office/drawing/2010/main" val="0"/>
                </a:ext>
              </a:extLst>
            </a:blip>
            <a:srcRect/>
            <a:stretch>
              <a:fillRect/>
            </a:stretch>
          </p:blipFill>
          <p:spPr bwMode="auto">
            <a:xfrm>
              <a:off x="4793609" y="4919787"/>
              <a:ext cx="1471310" cy="984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7" name="Picture 1233"/>
            <p:cNvPicPr>
              <a:picLocks noChangeAspect="1" noChangeArrowheads="1"/>
            </p:cNvPicPr>
            <p:nvPr>
              <p:custDataLst>
                <p:tags r:id="rId7"/>
              </p:custDataLst>
            </p:nvPr>
          </p:nvPicPr>
          <p:blipFill>
            <a:blip r:embed="rId18">
              <a:extLst>
                <a:ext uri="{28A0092B-C50C-407E-A947-70E740481C1C}">
                  <a14:useLocalDpi xmlns:a14="http://schemas.microsoft.com/office/drawing/2010/main" val="0"/>
                </a:ext>
              </a:extLst>
            </a:blip>
            <a:srcRect/>
            <a:stretch>
              <a:fillRect/>
            </a:stretch>
          </p:blipFill>
          <p:spPr bwMode="auto">
            <a:xfrm>
              <a:off x="8802976" y="4910684"/>
              <a:ext cx="1640030" cy="1002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8" name="圆角矩形 75"/>
            <p:cNvSpPr/>
            <p:nvPr/>
          </p:nvSpPr>
          <p:spPr>
            <a:xfrm>
              <a:off x="1927169" y="2821839"/>
              <a:ext cx="9817331" cy="3324385"/>
            </a:xfrm>
            <a:prstGeom prst="roundRect">
              <a:avLst>
                <a:gd name="adj" fmla="val 874"/>
              </a:avLst>
            </a:prstGeom>
            <a:noFill/>
            <a:ln w="952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fontAlgn="ctr"/>
              <a:endParaRPr lang="en-US" altLang="zh-CN" sz="1600" b="1" dirty="0">
                <a:solidFill>
                  <a:schemeClr val="tx1">
                    <a:lumMod val="75000"/>
                    <a:lumOff val="25000"/>
                  </a:schemeClr>
                </a:solidFill>
                <a:latin typeface="Huawei Sans" panose="020C0503030203020204" pitchFamily="34" charset="0"/>
                <a:cs typeface="Arial" panose="020B0604020202020204" pitchFamily="34" charset="0"/>
              </a:endParaRPr>
            </a:p>
          </p:txBody>
        </p:sp>
        <p:sp>
          <p:nvSpPr>
            <p:cNvPr id="610" name="Text Box 819"/>
            <p:cNvSpPr txBox="1">
              <a:spLocks noChangeArrowheads="1"/>
            </p:cNvSpPr>
            <p:nvPr/>
          </p:nvSpPr>
          <p:spPr bwMode="auto">
            <a:xfrm>
              <a:off x="1234911" y="4695304"/>
              <a:ext cx="630355" cy="1450920"/>
            </a:xfrm>
            <a:prstGeom prst="rect">
              <a:avLst/>
            </a:prstGeom>
            <a:gradFill>
              <a:gsLst>
                <a:gs pos="0">
                  <a:srgbClr val="00B0F0"/>
                </a:gs>
                <a:gs pos="100000">
                  <a:srgbClr val="0070C0"/>
                </a:gs>
              </a:gsLst>
              <a:lin ang="5400000" scaled="1"/>
            </a:gradFill>
          </p:spPr>
          <p:txBody>
            <a:bodyPr vert="vert270" wrap="square" rtlCol="0" anchor="ctr" anchorCtr="0">
              <a:noAutofit/>
            </a:bodyPr>
            <a:lstStyle>
              <a:defPPr>
                <a:defRPr lang="zh-CN"/>
              </a:defPPr>
              <a:lvl1pPr algn="ctr" fontAlgn="auto">
                <a:spcBef>
                  <a:spcPts val="0"/>
                </a:spcBef>
                <a:spcAft>
                  <a:spcPts val="0"/>
                </a:spcAft>
                <a:defRPr sz="1800" b="1">
                  <a:solidFill>
                    <a:prstClr val="white"/>
                  </a:solidFill>
                  <a:latin typeface="Huawei Sans" panose="020C0503030203020204" pitchFamily="34" charset="0"/>
                  <a:ea typeface="微软雅黑"/>
                  <a:cs typeface="Huawei Sans" panose="020C0503030203020204" pitchFamily="34" charset="0"/>
                </a:defRPr>
              </a:lvl1pPr>
            </a:lstStyle>
            <a:p>
              <a:pPr fontAlgn="ctr"/>
              <a:r>
                <a:rPr lang="en-US" sz="1600" dirty="0">
                  <a:latin typeface="Huawei Sans" panose="020C0503030203020204" pitchFamily="34" charset="0"/>
                  <a:ea typeface="+mn-ea"/>
                </a:rPr>
                <a:t>Cabo </a:t>
              </a:r>
              <a:r>
                <a:rPr lang="en-US" sz="1600" dirty="0" err="1">
                  <a:latin typeface="Huawei Sans" panose="020C0503030203020204" pitchFamily="34" charset="0"/>
                  <a:ea typeface="+mn-ea"/>
                </a:rPr>
                <a:t>interno</a:t>
              </a:r>
              <a:endParaRPr lang="en-US" sz="1600" dirty="0">
                <a:latin typeface="Huawei Sans" panose="020C0503030203020204" pitchFamily="34" charset="0"/>
                <a:ea typeface="+mn-ea"/>
              </a:endParaRPr>
            </a:p>
          </p:txBody>
        </p:sp>
        <p:sp>
          <p:nvSpPr>
            <p:cNvPr id="611" name="Text Box 819"/>
            <p:cNvSpPr txBox="1">
              <a:spLocks noChangeArrowheads="1"/>
            </p:cNvSpPr>
            <p:nvPr/>
          </p:nvSpPr>
          <p:spPr bwMode="auto">
            <a:xfrm>
              <a:off x="659926" y="2824813"/>
              <a:ext cx="489171" cy="3321411"/>
            </a:xfrm>
            <a:prstGeom prst="rect">
              <a:avLst/>
            </a:prstGeom>
            <a:gradFill>
              <a:gsLst>
                <a:gs pos="0">
                  <a:srgbClr val="00B0F0"/>
                </a:gs>
                <a:gs pos="100000">
                  <a:srgbClr val="0070C0"/>
                </a:gs>
              </a:gsLst>
              <a:lin ang="5400000" scaled="1"/>
            </a:gradFill>
          </p:spPr>
          <p:txBody>
            <a:bodyPr vert="vert270" wrap="square" rtlCol="0" anchor="ctr" anchorCtr="0">
              <a:noAutofit/>
            </a:bodyPr>
            <a:lstStyle>
              <a:defPPr>
                <a:defRPr lang="zh-CN"/>
              </a:defPPr>
              <a:lvl1pPr algn="ctr" fontAlgn="auto">
                <a:spcBef>
                  <a:spcPts val="0"/>
                </a:spcBef>
                <a:spcAft>
                  <a:spcPts val="0"/>
                </a:spcAft>
                <a:defRPr sz="1800" b="1">
                  <a:solidFill>
                    <a:prstClr val="white"/>
                  </a:solidFill>
                  <a:latin typeface="Huawei Sans" panose="020C0503030203020204" pitchFamily="34" charset="0"/>
                  <a:ea typeface="微软雅黑"/>
                  <a:cs typeface="Huawei Sans" panose="020C0503030203020204" pitchFamily="34" charset="0"/>
                </a:defRPr>
              </a:lvl1pPr>
            </a:lstStyle>
            <a:p>
              <a:pPr fontAlgn="ctr"/>
              <a:r>
                <a:rPr lang="en-US" sz="1600" dirty="0" err="1">
                  <a:latin typeface="Huawei Sans" panose="020C0503030203020204" pitchFamily="34" charset="0"/>
                  <a:ea typeface="+mn-ea"/>
                </a:rPr>
                <a:t>Aplicações</a:t>
              </a:r>
              <a:endParaRPr lang="en-US" sz="1600" dirty="0">
                <a:latin typeface="Huawei Sans" panose="020C0503030203020204" pitchFamily="34" charset="0"/>
                <a:ea typeface="+mn-ea"/>
              </a:endParaRPr>
            </a:p>
          </p:txBody>
        </p:sp>
      </p:grpSp>
    </p:spTree>
    <p:extLst>
      <p:ext uri="{BB962C8B-B14F-4D97-AF65-F5344CB8AC3E}">
        <p14:creationId xmlns:p14="http://schemas.microsoft.com/office/powerpoint/2010/main" val="21760359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wrap="square">
            <a:noAutofit/>
          </a:bodyPr>
          <a:lstStyle/>
          <a:p>
            <a:r>
              <a:rPr lang="pt-BR" sz="1600" dirty="0">
                <a:latin typeface="Huawei Sans" panose="020C0503030203020204" pitchFamily="34" charset="0"/>
              </a:rPr>
              <a:t>A tabela a seguir lista as classificações dos cabos ópticos</a:t>
            </a:r>
            <a:r>
              <a:rPr lang="en-US" sz="1600" dirty="0">
                <a:latin typeface="Huawei Sans" panose="020C0503030203020204" pitchFamily="34" charset="0"/>
              </a:rPr>
              <a:t>.</a:t>
            </a:r>
          </a:p>
          <a:p>
            <a:endParaRPr lang="en-US" altLang="zh-CN" dirty="0">
              <a:latin typeface="Huawei Sans" panose="020C0503030203020204" pitchFamily="34" charset="0"/>
            </a:endParaRPr>
          </a:p>
        </p:txBody>
      </p:sp>
      <p:sp>
        <p:nvSpPr>
          <p:cNvPr id="3" name="标题 2"/>
          <p:cNvSpPr>
            <a:spLocks noGrp="1"/>
          </p:cNvSpPr>
          <p:nvPr>
            <p:ph type="title"/>
          </p:nvPr>
        </p:nvSpPr>
        <p:spPr/>
        <p:txBody>
          <a:bodyPr wrap="square">
            <a:noAutofit/>
          </a:bodyPr>
          <a:lstStyle/>
          <a:p>
            <a:r>
              <a:rPr lang="en-US" dirty="0" err="1">
                <a:latin typeface="Huawei Sans" panose="020C0503030203020204" pitchFamily="34" charset="0"/>
              </a:rPr>
              <a:t>Componentes</a:t>
            </a:r>
            <a:r>
              <a:rPr lang="en-US" dirty="0">
                <a:latin typeface="Huawei Sans" panose="020C0503030203020204" pitchFamily="34" charset="0"/>
              </a:rPr>
              <a:t> ODN (1) - </a:t>
            </a:r>
            <a:r>
              <a:rPr lang="en-US" dirty="0" err="1">
                <a:latin typeface="Huawei Sans" panose="020C0503030203020204" pitchFamily="34" charset="0"/>
              </a:rPr>
              <a:t>Fibras</a:t>
            </a:r>
            <a:r>
              <a:rPr lang="en-US" dirty="0">
                <a:latin typeface="Huawei Sans" panose="020C0503030203020204" pitchFamily="34" charset="0"/>
              </a:rPr>
              <a:t> e Cabos (3)</a:t>
            </a:r>
          </a:p>
        </p:txBody>
      </p:sp>
      <p:graphicFrame>
        <p:nvGraphicFramePr>
          <p:cNvPr id="5" name="表格 4"/>
          <p:cNvGraphicFramePr>
            <a:graphicFrameLocks noGrp="1"/>
          </p:cNvGraphicFramePr>
          <p:nvPr>
            <p:extLst>
              <p:ext uri="{D42A27DB-BD31-4B8C-83A1-F6EECF244321}">
                <p14:modId xmlns:p14="http://schemas.microsoft.com/office/powerpoint/2010/main" val="923457818"/>
              </p:ext>
            </p:extLst>
          </p:nvPr>
        </p:nvGraphicFramePr>
        <p:xfrm>
          <a:off x="869950" y="1962273"/>
          <a:ext cx="10374622" cy="3110482"/>
        </p:xfrm>
        <a:graphic>
          <a:graphicData uri="http://schemas.openxmlformats.org/drawingml/2006/table">
            <a:tbl>
              <a:tblPr/>
              <a:tblGrid>
                <a:gridCol w="2033506">
                  <a:extLst>
                    <a:ext uri="{9D8B030D-6E8A-4147-A177-3AD203B41FA5}">
                      <a16:colId xmlns:a16="http://schemas.microsoft.com/office/drawing/2014/main" val="20000"/>
                    </a:ext>
                  </a:extLst>
                </a:gridCol>
                <a:gridCol w="8341116">
                  <a:extLst>
                    <a:ext uri="{9D8B030D-6E8A-4147-A177-3AD203B41FA5}">
                      <a16:colId xmlns:a16="http://schemas.microsoft.com/office/drawing/2014/main" val="20001"/>
                    </a:ext>
                  </a:extLst>
                </a:gridCol>
              </a:tblGrid>
              <a:tr h="601818">
                <a:tc>
                  <a:txBody>
                    <a:bodyPr/>
                    <a:lstStyle/>
                    <a:p>
                      <a:pPr algn="ctr" fontAlgn="ctr">
                        <a:spcAft>
                          <a:spcPts val="0"/>
                        </a:spcAft>
                      </a:pPr>
                      <a:r>
                        <a:rPr lang="en-US" sz="1800" b="1" dirty="0" err="1">
                          <a:solidFill>
                            <a:schemeClr val="bg1"/>
                          </a:solidFill>
                          <a:latin typeface="Huawei Sans" panose="020C0503030203020204" pitchFamily="34" charset="0"/>
                          <a:ea typeface="+mn-ea"/>
                          <a:cs typeface="Huawei Sans" panose="020C0503030203020204" pitchFamily="34" charset="0"/>
                        </a:rPr>
                        <a:t>Classificado</a:t>
                      </a:r>
                      <a:r>
                        <a:rPr lang="en-US" sz="1800" b="1" dirty="0">
                          <a:solidFill>
                            <a:schemeClr val="bg1"/>
                          </a:solidFill>
                          <a:latin typeface="Huawei Sans" panose="020C0503030203020204" pitchFamily="34" charset="0"/>
                          <a:ea typeface="+mn-ea"/>
                          <a:cs typeface="Huawei Sans" panose="020C0503030203020204" pitchFamily="34" charset="0"/>
                        </a:rPr>
                        <a:t> Por</a:t>
                      </a:r>
                    </a:p>
                  </a:txBody>
                  <a:tcPr marL="68580" marR="68580" marT="0" marB="0" anchor="ctr">
                    <a:lnL w="12700" cap="flat" cmpd="sng" algn="ctr">
                      <a:solidFill>
                        <a:srgbClr val="99CCFF"/>
                      </a:solidFill>
                      <a:prstDash val="solid"/>
                      <a:round/>
                      <a:headEnd type="none" w="med" len="med"/>
                      <a:tailEnd type="none" w="med" len="med"/>
                    </a:lnL>
                    <a:lnR w="12700" cap="flat" cmpd="sng" algn="ctr">
                      <a:solidFill>
                        <a:srgbClr val="99CCFF"/>
                      </a:solidFill>
                      <a:prstDash val="solid"/>
                      <a:round/>
                      <a:headEnd type="none" w="med" len="med"/>
                      <a:tailEnd type="none" w="med" len="med"/>
                    </a:lnR>
                    <a:lnT w="12700" cap="flat" cmpd="sng" algn="ctr">
                      <a:solidFill>
                        <a:srgbClr val="99CCFF"/>
                      </a:solidFill>
                      <a:prstDash val="solid"/>
                      <a:round/>
                      <a:headEnd type="none" w="med" len="med"/>
                      <a:tailEnd type="none" w="med" len="med"/>
                    </a:lnT>
                    <a:lnB w="12700" cap="flat" cmpd="sng" algn="ctr">
                      <a:solidFill>
                        <a:srgbClr val="99CCFF"/>
                      </a:solidFill>
                      <a:prstDash val="solid"/>
                      <a:round/>
                      <a:headEnd type="none" w="med" len="med"/>
                      <a:tailEnd type="none" w="med" len="med"/>
                    </a:lnB>
                    <a:solidFill>
                      <a:srgbClr val="00B0F0"/>
                    </a:solidFill>
                  </a:tcPr>
                </a:tc>
                <a:tc>
                  <a:txBody>
                    <a:bodyPr/>
                    <a:lstStyle/>
                    <a:p>
                      <a:pPr algn="ctr" fontAlgn="ctr">
                        <a:spcAft>
                          <a:spcPts val="0"/>
                        </a:spcAft>
                      </a:pPr>
                      <a:r>
                        <a:rPr lang="en-US" sz="1800" b="1" dirty="0" err="1">
                          <a:solidFill>
                            <a:schemeClr val="bg1"/>
                          </a:solidFill>
                          <a:latin typeface="Huawei Sans" panose="020C0503030203020204" pitchFamily="34" charset="0"/>
                          <a:ea typeface="+mn-ea"/>
                          <a:cs typeface="Huawei Sans" panose="020C0503030203020204" pitchFamily="34" charset="0"/>
                        </a:rPr>
                        <a:t>Categoria</a:t>
                      </a:r>
                      <a:endParaRPr lang="en-US" sz="1800" b="1" dirty="0">
                        <a:solidFill>
                          <a:schemeClr val="bg1"/>
                        </a:solidFill>
                        <a:latin typeface="Huawei Sans" panose="020C0503030203020204" pitchFamily="34" charset="0"/>
                        <a:ea typeface="+mn-ea"/>
                        <a:cs typeface="Huawei Sans" panose="020C0503030203020204" pitchFamily="34" charset="0"/>
                      </a:endParaRPr>
                    </a:p>
                  </a:txBody>
                  <a:tcPr marL="68580" marR="68580" marT="0" marB="0" anchor="ctr">
                    <a:lnL w="12700" cap="flat" cmpd="sng" algn="ctr">
                      <a:solidFill>
                        <a:srgbClr val="99CCFF"/>
                      </a:solidFill>
                      <a:prstDash val="solid"/>
                      <a:round/>
                      <a:headEnd type="none" w="med" len="med"/>
                      <a:tailEnd type="none" w="med" len="med"/>
                    </a:lnL>
                    <a:lnR w="12700" cap="flat" cmpd="sng" algn="ctr">
                      <a:solidFill>
                        <a:srgbClr val="99CCFF"/>
                      </a:solidFill>
                      <a:prstDash val="solid"/>
                      <a:round/>
                      <a:headEnd type="none" w="med" len="med"/>
                      <a:tailEnd type="none" w="med" len="med"/>
                    </a:lnR>
                    <a:lnT w="12700" cap="flat" cmpd="sng" algn="ctr">
                      <a:solidFill>
                        <a:srgbClr val="99CCFF"/>
                      </a:solidFill>
                      <a:prstDash val="solid"/>
                      <a:round/>
                      <a:headEnd type="none" w="med" len="med"/>
                      <a:tailEnd type="none" w="med" len="med"/>
                    </a:lnT>
                    <a:lnB w="12700" cap="flat" cmpd="sng" algn="ctr">
                      <a:solidFill>
                        <a:srgbClr val="99CCFF"/>
                      </a:solidFill>
                      <a:prstDash val="solid"/>
                      <a:round/>
                      <a:headEnd type="none" w="med" len="med"/>
                      <a:tailEnd type="none" w="med" len="med"/>
                    </a:lnB>
                    <a:solidFill>
                      <a:srgbClr val="00B0F0"/>
                    </a:solidFill>
                  </a:tcPr>
                </a:tc>
                <a:extLst>
                  <a:ext uri="{0D108BD9-81ED-4DB2-BD59-A6C34878D82A}">
                    <a16:rowId xmlns:a16="http://schemas.microsoft.com/office/drawing/2014/main" val="10000"/>
                  </a:ext>
                </a:extLst>
              </a:tr>
              <a:tr h="627166">
                <a:tc>
                  <a:txBody>
                    <a:bodyPr/>
                    <a:lstStyle/>
                    <a:p>
                      <a:pPr marL="0" algn="ctr" defTabSz="914400" rtl="0" eaLnBrk="1" fontAlgn="ctr" latinLnBrk="0" hangingPunct="1">
                        <a:spcAft>
                          <a:spcPts val="0"/>
                        </a:spcAft>
                      </a:pPr>
                      <a:r>
                        <a:rPr lang="en-US" sz="1600" dirty="0" err="1">
                          <a:solidFill>
                            <a:schemeClr val="tx1"/>
                          </a:solidFill>
                          <a:latin typeface="Huawei Sans" panose="020C0503030203020204" pitchFamily="34" charset="0"/>
                          <a:ea typeface="方正兰亭黑简体" panose="02000000000000000000" pitchFamily="2" charset="-122"/>
                          <a:cs typeface="Huawei Sans" panose="020C0503030203020204" pitchFamily="34" charset="0"/>
                        </a:rPr>
                        <a:t>Cenário</a:t>
                      </a:r>
                      <a:r>
                        <a:rPr lang="en-US" sz="1600" dirty="0">
                          <a:solidFill>
                            <a:schemeClr val="tx1"/>
                          </a:solidFill>
                          <a:latin typeface="Huawei Sans" panose="020C0503030203020204" pitchFamily="34" charset="0"/>
                          <a:ea typeface="方正兰亭黑简体" panose="02000000000000000000" pitchFamily="2" charset="-122"/>
                          <a:cs typeface="Huawei Sans" panose="020C0503030203020204" pitchFamily="34" charset="0"/>
                        </a:rPr>
                        <a:t> </a:t>
                      </a:r>
                      <a:r>
                        <a:rPr lang="en-US" sz="1600" dirty="0" err="1">
                          <a:solidFill>
                            <a:schemeClr val="tx1"/>
                          </a:solidFill>
                          <a:latin typeface="Huawei Sans" panose="020C0503030203020204" pitchFamily="34" charset="0"/>
                          <a:ea typeface="方正兰亭黑简体" panose="02000000000000000000" pitchFamily="2" charset="-122"/>
                          <a:cs typeface="Huawei Sans" panose="020C0503030203020204" pitchFamily="34" charset="0"/>
                        </a:rPr>
                        <a:t>aplicável</a:t>
                      </a:r>
                      <a:endParaRPr lang="en-US" sz="1600" dirty="0">
                        <a:solidFill>
                          <a:schemeClr val="tx1"/>
                        </a:solidFill>
                        <a:latin typeface="Huawei Sans" panose="020C0503030203020204" pitchFamily="34" charset="0"/>
                        <a:ea typeface="方正兰亭黑简体" panose="02000000000000000000" pitchFamily="2" charset="-122"/>
                        <a:cs typeface="Huawei Sans" panose="020C0503030203020204" pitchFamily="34" charset="0"/>
                      </a:endParaRPr>
                    </a:p>
                  </a:txBody>
                  <a:tcPr marL="68580" marR="68580" marT="0" marB="0" anchor="ctr">
                    <a:lnL w="12700" cap="flat" cmpd="sng" algn="ctr">
                      <a:solidFill>
                        <a:srgbClr val="99CCFF"/>
                      </a:solidFill>
                      <a:prstDash val="solid"/>
                      <a:round/>
                      <a:headEnd type="none" w="med" len="med"/>
                      <a:tailEnd type="none" w="med" len="med"/>
                    </a:lnL>
                    <a:lnR w="12700" cap="flat" cmpd="sng" algn="ctr">
                      <a:solidFill>
                        <a:srgbClr val="99CCFF"/>
                      </a:solidFill>
                      <a:prstDash val="solid"/>
                      <a:round/>
                      <a:headEnd type="none" w="med" len="med"/>
                      <a:tailEnd type="none" w="med" len="med"/>
                    </a:lnR>
                    <a:lnT w="12700" cap="flat" cmpd="sng" algn="ctr">
                      <a:solidFill>
                        <a:srgbClr val="99CCFF"/>
                      </a:solidFill>
                      <a:prstDash val="solid"/>
                      <a:round/>
                      <a:headEnd type="none" w="med" len="med"/>
                      <a:tailEnd type="none" w="med" len="med"/>
                    </a:lnT>
                    <a:lnB w="12700" cap="flat" cmpd="sng" algn="ctr">
                      <a:solidFill>
                        <a:srgbClr val="99CCFF"/>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1600" dirty="0">
                          <a:latin typeface="Huawei Sans" panose="020C0503030203020204" pitchFamily="34" charset="0"/>
                          <a:ea typeface="方正兰亭黑简体" panose="02000000000000000000" pitchFamily="2" charset="-122"/>
                          <a:cs typeface="Huawei Sans" panose="020C0503030203020204" pitchFamily="34" charset="0"/>
                        </a:rPr>
                        <a:t>Cabos ópticos internos, externos e especiais (como cabos de energia)</a:t>
                      </a:r>
                      <a:endParaRPr lang="en-US" sz="1600" dirty="0">
                        <a:latin typeface="Huawei Sans" panose="020C0503030203020204" pitchFamily="34" charset="0"/>
                        <a:ea typeface="方正兰亭黑简体" panose="02000000000000000000" pitchFamily="2" charset="-122"/>
                        <a:cs typeface="Huawei Sans" panose="020C0503030203020204" pitchFamily="34" charset="0"/>
                      </a:endParaRPr>
                    </a:p>
                  </a:txBody>
                  <a:tcPr marL="9525" marR="9525" marT="9525" marB="0" anchor="ctr">
                    <a:lnL w="12700" cap="flat" cmpd="sng" algn="ctr">
                      <a:solidFill>
                        <a:srgbClr val="99CCFF"/>
                      </a:solidFill>
                      <a:prstDash val="solid"/>
                      <a:round/>
                      <a:headEnd type="none" w="med" len="med"/>
                      <a:tailEnd type="none" w="med" len="med"/>
                    </a:lnL>
                    <a:lnR w="12700" cap="flat" cmpd="sng" algn="ctr">
                      <a:solidFill>
                        <a:srgbClr val="99CCFF"/>
                      </a:solidFill>
                      <a:prstDash val="solid"/>
                      <a:round/>
                      <a:headEnd type="none" w="med" len="med"/>
                      <a:tailEnd type="none" w="med" len="med"/>
                    </a:lnR>
                    <a:lnT w="12700" cap="flat" cmpd="sng" algn="ctr">
                      <a:solidFill>
                        <a:srgbClr val="99CCFF"/>
                      </a:solidFill>
                      <a:prstDash val="solid"/>
                      <a:round/>
                      <a:headEnd type="none" w="med" len="med"/>
                      <a:tailEnd type="none" w="med" len="med"/>
                    </a:lnT>
                    <a:lnB w="12700" cap="flat" cmpd="sng" algn="ctr">
                      <a:solidFill>
                        <a:srgbClr val="99CCFF"/>
                      </a:solidFill>
                      <a:prstDash val="solid"/>
                      <a:round/>
                      <a:headEnd type="none" w="med" len="med"/>
                      <a:tailEnd type="none" w="med" len="med"/>
                    </a:lnB>
                  </a:tcPr>
                </a:tc>
                <a:extLst>
                  <a:ext uri="{0D108BD9-81ED-4DB2-BD59-A6C34878D82A}">
                    <a16:rowId xmlns:a16="http://schemas.microsoft.com/office/drawing/2014/main" val="10001"/>
                  </a:ext>
                </a:extLst>
              </a:tr>
              <a:tr h="627166">
                <a:tc>
                  <a:txBody>
                    <a:bodyPr/>
                    <a:lstStyle/>
                    <a:p>
                      <a:pPr marL="0" algn="ctr" defTabSz="914400" rtl="0" eaLnBrk="1" fontAlgn="ctr" latinLnBrk="0" hangingPunct="1">
                        <a:spcAft>
                          <a:spcPts val="0"/>
                        </a:spcAft>
                      </a:pPr>
                      <a:r>
                        <a:rPr lang="en-US" sz="1600" dirty="0" err="1">
                          <a:solidFill>
                            <a:schemeClr val="tx1"/>
                          </a:solidFill>
                          <a:latin typeface="Huawei Sans" panose="020C0503030203020204" pitchFamily="34" charset="0"/>
                          <a:ea typeface="方正兰亭黑简体" panose="02000000000000000000" pitchFamily="2" charset="-122"/>
                          <a:cs typeface="Huawei Sans" panose="020C0503030203020204" pitchFamily="34" charset="0"/>
                        </a:rPr>
                        <a:t>Estrutura</a:t>
                      </a:r>
                      <a:r>
                        <a:rPr lang="en-US" sz="1600" dirty="0">
                          <a:solidFill>
                            <a:schemeClr val="tx1"/>
                          </a:solidFill>
                          <a:latin typeface="Huawei Sans" panose="020C0503030203020204" pitchFamily="34" charset="0"/>
                          <a:ea typeface="方正兰亭黑简体" panose="02000000000000000000" pitchFamily="2" charset="-122"/>
                          <a:cs typeface="Huawei Sans" panose="020C0503030203020204" pitchFamily="34" charset="0"/>
                        </a:rPr>
                        <a:t> do </a:t>
                      </a:r>
                      <a:r>
                        <a:rPr lang="en-US" sz="1600" dirty="0" err="1">
                          <a:solidFill>
                            <a:schemeClr val="tx1"/>
                          </a:solidFill>
                          <a:latin typeface="Huawei Sans" panose="020C0503030203020204" pitchFamily="34" charset="0"/>
                          <a:ea typeface="方正兰亭黑简体" panose="02000000000000000000" pitchFamily="2" charset="-122"/>
                          <a:cs typeface="Huawei Sans" panose="020C0503030203020204" pitchFamily="34" charset="0"/>
                        </a:rPr>
                        <a:t>núcleo</a:t>
                      </a:r>
                      <a:endParaRPr lang="en-US" sz="1600" dirty="0">
                        <a:solidFill>
                          <a:schemeClr val="tx1"/>
                        </a:solidFill>
                        <a:latin typeface="Huawei Sans" panose="020C0503030203020204" pitchFamily="34" charset="0"/>
                        <a:ea typeface="方正兰亭黑简体" panose="02000000000000000000" pitchFamily="2" charset="-122"/>
                        <a:cs typeface="Huawei Sans" panose="020C0503030203020204" pitchFamily="34" charset="0"/>
                      </a:endParaRPr>
                    </a:p>
                  </a:txBody>
                  <a:tcPr marL="68580" marR="68580" marT="0" marB="0" anchor="ctr">
                    <a:lnL w="12700" cap="flat" cmpd="sng" algn="ctr">
                      <a:solidFill>
                        <a:srgbClr val="99CCFF"/>
                      </a:solidFill>
                      <a:prstDash val="solid"/>
                      <a:round/>
                      <a:headEnd type="none" w="med" len="med"/>
                      <a:tailEnd type="none" w="med" len="med"/>
                    </a:lnL>
                    <a:lnR w="12700" cap="flat" cmpd="sng" algn="ctr">
                      <a:solidFill>
                        <a:srgbClr val="99CCFF"/>
                      </a:solidFill>
                      <a:prstDash val="solid"/>
                      <a:round/>
                      <a:headEnd type="none" w="med" len="med"/>
                      <a:tailEnd type="none" w="med" len="med"/>
                    </a:lnR>
                    <a:lnT w="12700" cap="flat" cmpd="sng" algn="ctr">
                      <a:solidFill>
                        <a:srgbClr val="99CCFF"/>
                      </a:solidFill>
                      <a:prstDash val="solid"/>
                      <a:round/>
                      <a:headEnd type="none" w="med" len="med"/>
                      <a:tailEnd type="none" w="med" len="med"/>
                    </a:lnT>
                    <a:lnB w="12700" cap="flat" cmpd="sng" algn="ctr">
                      <a:solidFill>
                        <a:srgbClr val="99CCFF"/>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600" dirty="0">
                          <a:latin typeface="Huawei Sans" panose="020C0503030203020204" pitchFamily="34" charset="0"/>
                          <a:ea typeface="方正兰亭黑简体" panose="02000000000000000000" pitchFamily="2" charset="-122"/>
                        </a:rPr>
                        <a:t>Stranded loose, central, e slotted</a:t>
                      </a:r>
                    </a:p>
                  </a:txBody>
                  <a:tcPr marL="9525" marR="9525" marT="9525" marB="0" anchor="ctr">
                    <a:lnL w="12700" cap="flat" cmpd="sng" algn="ctr">
                      <a:solidFill>
                        <a:srgbClr val="99CCFF"/>
                      </a:solidFill>
                      <a:prstDash val="solid"/>
                      <a:round/>
                      <a:headEnd type="none" w="med" len="med"/>
                      <a:tailEnd type="none" w="med" len="med"/>
                    </a:lnL>
                    <a:lnR w="12700" cap="flat" cmpd="sng" algn="ctr">
                      <a:solidFill>
                        <a:srgbClr val="99CCFF"/>
                      </a:solidFill>
                      <a:prstDash val="solid"/>
                      <a:round/>
                      <a:headEnd type="none" w="med" len="med"/>
                      <a:tailEnd type="none" w="med" len="med"/>
                    </a:lnR>
                    <a:lnT w="12700" cap="flat" cmpd="sng" algn="ctr">
                      <a:solidFill>
                        <a:srgbClr val="99CCFF"/>
                      </a:solidFill>
                      <a:prstDash val="solid"/>
                      <a:round/>
                      <a:headEnd type="none" w="med" len="med"/>
                      <a:tailEnd type="none" w="med" len="med"/>
                    </a:lnT>
                    <a:lnB w="12700" cap="flat" cmpd="sng" algn="ctr">
                      <a:solidFill>
                        <a:srgbClr val="99CCFF"/>
                      </a:solidFill>
                      <a:prstDash val="solid"/>
                      <a:round/>
                      <a:headEnd type="none" w="med" len="med"/>
                      <a:tailEnd type="none" w="med" len="med"/>
                    </a:lnB>
                  </a:tcPr>
                </a:tc>
                <a:extLst>
                  <a:ext uri="{0D108BD9-81ED-4DB2-BD59-A6C34878D82A}">
                    <a16:rowId xmlns:a16="http://schemas.microsoft.com/office/drawing/2014/main" val="10002"/>
                  </a:ext>
                </a:extLst>
              </a:tr>
              <a:tr h="627166">
                <a:tc>
                  <a:txBody>
                    <a:bodyPr/>
                    <a:lstStyle/>
                    <a:p>
                      <a:pPr marL="0" algn="ctr" defTabSz="914400" rtl="0" eaLnBrk="1" fontAlgn="ctr" latinLnBrk="0" hangingPunct="1">
                        <a:spcAft>
                          <a:spcPts val="0"/>
                        </a:spcAft>
                      </a:pPr>
                      <a:r>
                        <a:rPr lang="en-US" sz="1600" dirty="0">
                          <a:solidFill>
                            <a:schemeClr val="tx1"/>
                          </a:solidFill>
                          <a:latin typeface="Huawei Sans" panose="020C0503030203020204" pitchFamily="34" charset="0"/>
                          <a:ea typeface="方正兰亭黑简体" panose="02000000000000000000" pitchFamily="2" charset="-122"/>
                          <a:cs typeface="Huawei Sans" panose="020C0503030203020204" pitchFamily="34" charset="0"/>
                        </a:rPr>
                        <a:t>Modo de </a:t>
                      </a:r>
                      <a:r>
                        <a:rPr lang="en-US" sz="1600" dirty="0" err="1">
                          <a:solidFill>
                            <a:schemeClr val="tx1"/>
                          </a:solidFill>
                          <a:latin typeface="Huawei Sans" panose="020C0503030203020204" pitchFamily="34" charset="0"/>
                          <a:ea typeface="方正兰亭黑简体" panose="02000000000000000000" pitchFamily="2" charset="-122"/>
                          <a:cs typeface="Huawei Sans" panose="020C0503030203020204" pitchFamily="34" charset="0"/>
                        </a:rPr>
                        <a:t>implantação</a:t>
                      </a:r>
                      <a:endParaRPr lang="en-US" sz="1600" dirty="0">
                        <a:solidFill>
                          <a:schemeClr val="tx1"/>
                        </a:solidFill>
                        <a:latin typeface="Huawei Sans" panose="020C0503030203020204" pitchFamily="34" charset="0"/>
                        <a:ea typeface="方正兰亭黑简体" panose="02000000000000000000" pitchFamily="2" charset="-122"/>
                        <a:cs typeface="Huawei Sans" panose="020C0503030203020204" pitchFamily="34" charset="0"/>
                      </a:endParaRPr>
                    </a:p>
                  </a:txBody>
                  <a:tcPr marL="68580" marR="68580" marT="0" marB="0" anchor="ctr">
                    <a:lnL w="12700" cap="flat" cmpd="sng" algn="ctr">
                      <a:solidFill>
                        <a:srgbClr val="99CCFF"/>
                      </a:solidFill>
                      <a:prstDash val="solid"/>
                      <a:round/>
                      <a:headEnd type="none" w="med" len="med"/>
                      <a:tailEnd type="none" w="med" len="med"/>
                    </a:lnL>
                    <a:lnR w="12700" cap="flat" cmpd="sng" algn="ctr">
                      <a:solidFill>
                        <a:srgbClr val="99CCFF"/>
                      </a:solidFill>
                      <a:prstDash val="solid"/>
                      <a:round/>
                      <a:headEnd type="none" w="med" len="med"/>
                      <a:tailEnd type="none" w="med" len="med"/>
                    </a:lnR>
                    <a:lnT w="12700" cap="flat" cmpd="sng" algn="ctr">
                      <a:solidFill>
                        <a:srgbClr val="99CCFF"/>
                      </a:solidFill>
                      <a:prstDash val="solid"/>
                      <a:round/>
                      <a:headEnd type="none" w="med" len="med"/>
                      <a:tailEnd type="none" w="med" len="med"/>
                    </a:lnT>
                    <a:lnB w="12700" cap="flat" cmpd="sng" algn="ctr">
                      <a:solidFill>
                        <a:srgbClr val="99CCFF"/>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1600" dirty="0">
                          <a:latin typeface="Huawei Sans" panose="020C0503030203020204" pitchFamily="34" charset="0"/>
                          <a:ea typeface="方正兰亭黑简体" panose="02000000000000000000" pitchFamily="2" charset="-122"/>
                        </a:rPr>
                        <a:t>Aéreo, duto, enterrado, submarino e </a:t>
                      </a:r>
                      <a:r>
                        <a:rPr lang="pt-BR" sz="1600" dirty="0" err="1">
                          <a:latin typeface="Huawei Sans" panose="020C0503030203020204" pitchFamily="34" charset="0"/>
                          <a:ea typeface="方正兰亭黑简体" panose="02000000000000000000" pitchFamily="2" charset="-122"/>
                        </a:rPr>
                        <a:t>microcabo</a:t>
                      </a:r>
                      <a:r>
                        <a:rPr lang="pt-BR" sz="1600" dirty="0">
                          <a:latin typeface="Huawei Sans" panose="020C0503030203020204" pitchFamily="34" charset="0"/>
                          <a:ea typeface="方正兰亭黑简体" panose="02000000000000000000" pitchFamily="2" charset="-122"/>
                        </a:rPr>
                        <a:t> soprado</a:t>
                      </a:r>
                      <a:endParaRPr lang="en-US" sz="1600" dirty="0">
                        <a:latin typeface="Huawei Sans" panose="020C0503030203020204" pitchFamily="34" charset="0"/>
                        <a:ea typeface="方正兰亭黑简体" panose="02000000000000000000" pitchFamily="2" charset="-122"/>
                      </a:endParaRPr>
                    </a:p>
                  </a:txBody>
                  <a:tcPr marL="9525" marR="9525" marT="9525" marB="0" anchor="ctr">
                    <a:lnL w="12700" cap="flat" cmpd="sng" algn="ctr">
                      <a:solidFill>
                        <a:srgbClr val="99CCFF"/>
                      </a:solidFill>
                      <a:prstDash val="solid"/>
                      <a:round/>
                      <a:headEnd type="none" w="med" len="med"/>
                      <a:tailEnd type="none" w="med" len="med"/>
                    </a:lnL>
                    <a:lnR w="12700" cap="flat" cmpd="sng" algn="ctr">
                      <a:solidFill>
                        <a:srgbClr val="99CCFF"/>
                      </a:solidFill>
                      <a:prstDash val="solid"/>
                      <a:round/>
                      <a:headEnd type="none" w="med" len="med"/>
                      <a:tailEnd type="none" w="med" len="med"/>
                    </a:lnR>
                    <a:lnT w="12700" cap="flat" cmpd="sng" algn="ctr">
                      <a:solidFill>
                        <a:srgbClr val="99CCFF"/>
                      </a:solidFill>
                      <a:prstDash val="solid"/>
                      <a:round/>
                      <a:headEnd type="none" w="med" len="med"/>
                      <a:tailEnd type="none" w="med" len="med"/>
                    </a:lnT>
                    <a:lnB w="12700" cap="flat" cmpd="sng" algn="ctr">
                      <a:solidFill>
                        <a:srgbClr val="99CCFF"/>
                      </a:solidFill>
                      <a:prstDash val="solid"/>
                      <a:round/>
                      <a:headEnd type="none" w="med" len="med"/>
                      <a:tailEnd type="none" w="med" len="med"/>
                    </a:lnB>
                  </a:tcPr>
                </a:tc>
                <a:extLst>
                  <a:ext uri="{0D108BD9-81ED-4DB2-BD59-A6C34878D82A}">
                    <a16:rowId xmlns:a16="http://schemas.microsoft.com/office/drawing/2014/main" val="10003"/>
                  </a:ext>
                </a:extLst>
              </a:tr>
              <a:tr h="627166">
                <a:tc>
                  <a:txBody>
                    <a:bodyPr/>
                    <a:lstStyle/>
                    <a:p>
                      <a:pPr marL="0" algn="ctr" defTabSz="914400" rtl="0" eaLnBrk="1" fontAlgn="ctr" latinLnBrk="0" hangingPunct="1">
                        <a:spcAft>
                          <a:spcPts val="0"/>
                        </a:spcAft>
                      </a:pPr>
                      <a:r>
                        <a:rPr lang="en-US" sz="1600" dirty="0" err="1">
                          <a:solidFill>
                            <a:schemeClr val="tx1"/>
                          </a:solidFill>
                          <a:latin typeface="Huawei Sans" panose="020C0503030203020204" pitchFamily="34" charset="0"/>
                          <a:ea typeface="方正兰亭黑简体" panose="02000000000000000000" pitchFamily="2" charset="-122"/>
                          <a:cs typeface="Huawei Sans" panose="020C0503030203020204" pitchFamily="34" charset="0"/>
                        </a:rPr>
                        <a:t>Localização</a:t>
                      </a:r>
                      <a:r>
                        <a:rPr lang="en-US" sz="1600" dirty="0">
                          <a:solidFill>
                            <a:schemeClr val="tx1"/>
                          </a:solidFill>
                          <a:latin typeface="Huawei Sans" panose="020C0503030203020204" pitchFamily="34" charset="0"/>
                          <a:ea typeface="方正兰亭黑简体" panose="02000000000000000000" pitchFamily="2" charset="-122"/>
                          <a:cs typeface="Huawei Sans" panose="020C0503030203020204" pitchFamily="34" charset="0"/>
                        </a:rPr>
                        <a:t> </a:t>
                      </a:r>
                      <a:r>
                        <a:rPr lang="en-US" sz="1600" dirty="0" err="1">
                          <a:solidFill>
                            <a:schemeClr val="tx1"/>
                          </a:solidFill>
                          <a:latin typeface="Huawei Sans" panose="020C0503030203020204" pitchFamily="34" charset="0"/>
                          <a:ea typeface="方正兰亭黑简体" panose="02000000000000000000" pitchFamily="2" charset="-122"/>
                          <a:cs typeface="Huawei Sans" panose="020C0503030203020204" pitchFamily="34" charset="0"/>
                        </a:rPr>
                        <a:t>em</a:t>
                      </a:r>
                      <a:r>
                        <a:rPr lang="en-US" sz="1600" dirty="0">
                          <a:solidFill>
                            <a:schemeClr val="tx1"/>
                          </a:solidFill>
                          <a:latin typeface="Huawei Sans" panose="020C0503030203020204" pitchFamily="34" charset="0"/>
                          <a:ea typeface="方正兰亭黑简体" panose="02000000000000000000" pitchFamily="2" charset="-122"/>
                          <a:cs typeface="Huawei Sans" panose="020C0503030203020204" pitchFamily="34" charset="0"/>
                        </a:rPr>
                        <a:t> </a:t>
                      </a:r>
                      <a:r>
                        <a:rPr lang="en-US" sz="1600" dirty="0" err="1">
                          <a:solidFill>
                            <a:schemeClr val="tx1"/>
                          </a:solidFill>
                          <a:latin typeface="Huawei Sans" panose="020C0503030203020204" pitchFamily="34" charset="0"/>
                          <a:ea typeface="方正兰亭黑简体" panose="02000000000000000000" pitchFamily="2" charset="-122"/>
                          <a:cs typeface="Huawei Sans" panose="020C0503030203020204" pitchFamily="34" charset="0"/>
                        </a:rPr>
                        <a:t>uma</a:t>
                      </a:r>
                      <a:r>
                        <a:rPr lang="en-US" sz="1600" dirty="0">
                          <a:solidFill>
                            <a:schemeClr val="tx1"/>
                          </a:solidFill>
                          <a:latin typeface="Huawei Sans" panose="020C0503030203020204" pitchFamily="34" charset="0"/>
                          <a:ea typeface="方正兰亭黑简体" panose="02000000000000000000" pitchFamily="2" charset="-122"/>
                          <a:cs typeface="Huawei Sans" panose="020C0503030203020204" pitchFamily="34" charset="0"/>
                        </a:rPr>
                        <a:t> ODN</a:t>
                      </a:r>
                    </a:p>
                  </a:txBody>
                  <a:tcPr marL="68580" marR="68580" marT="0" marB="0" anchor="ctr">
                    <a:lnL w="12700" cap="flat" cmpd="sng" algn="ctr">
                      <a:solidFill>
                        <a:srgbClr val="99CCFF"/>
                      </a:solidFill>
                      <a:prstDash val="solid"/>
                      <a:round/>
                      <a:headEnd type="none" w="med" len="med"/>
                      <a:tailEnd type="none" w="med" len="med"/>
                    </a:lnL>
                    <a:lnR w="12700" cap="flat" cmpd="sng" algn="ctr">
                      <a:solidFill>
                        <a:srgbClr val="99CCFF"/>
                      </a:solidFill>
                      <a:prstDash val="solid"/>
                      <a:round/>
                      <a:headEnd type="none" w="med" len="med"/>
                      <a:tailEnd type="none" w="med" len="med"/>
                    </a:lnR>
                    <a:lnT w="12700" cap="flat" cmpd="sng" algn="ctr">
                      <a:solidFill>
                        <a:srgbClr val="99CCFF"/>
                      </a:solidFill>
                      <a:prstDash val="solid"/>
                      <a:round/>
                      <a:headEnd type="none" w="med" len="med"/>
                      <a:tailEnd type="none" w="med" len="med"/>
                    </a:lnT>
                    <a:lnB w="12700" cap="flat" cmpd="sng" algn="ctr">
                      <a:solidFill>
                        <a:srgbClr val="99CCFF"/>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1600" dirty="0">
                          <a:latin typeface="Huawei Sans" panose="020C0503030203020204" pitchFamily="34" charset="0"/>
                          <a:ea typeface="方正兰亭黑简体" panose="02000000000000000000" pitchFamily="2" charset="-122"/>
                        </a:rPr>
                        <a:t>Cabo de alimentação, cabo de distribuição e cabo </a:t>
                      </a:r>
                      <a:r>
                        <a:rPr lang="pt-BR" sz="1600" dirty="0" err="1">
                          <a:latin typeface="Huawei Sans" panose="020C0503030203020204" pitchFamily="34" charset="0"/>
                          <a:ea typeface="方正兰亭黑简体" panose="02000000000000000000" pitchFamily="2" charset="-122"/>
                        </a:rPr>
                        <a:t>drop</a:t>
                      </a:r>
                      <a:r>
                        <a:rPr lang="pt-BR" sz="1600" dirty="0">
                          <a:latin typeface="Huawei Sans" panose="020C0503030203020204" pitchFamily="34" charset="0"/>
                          <a:ea typeface="方正兰亭黑简体" panose="02000000000000000000" pitchFamily="2" charset="-122"/>
                        </a:rPr>
                        <a:t> (acesso)</a:t>
                      </a:r>
                      <a:endParaRPr lang="en-US" sz="1600" dirty="0">
                        <a:latin typeface="Huawei Sans" panose="020C0503030203020204" pitchFamily="34" charset="0"/>
                        <a:ea typeface="方正兰亭黑简体" panose="02000000000000000000" pitchFamily="2" charset="-122"/>
                      </a:endParaRPr>
                    </a:p>
                  </a:txBody>
                  <a:tcPr marL="9525" marR="9525" marT="9525" marB="0" anchor="ctr">
                    <a:lnL w="12700" cap="flat" cmpd="sng" algn="ctr">
                      <a:solidFill>
                        <a:srgbClr val="99CCFF"/>
                      </a:solidFill>
                      <a:prstDash val="solid"/>
                      <a:round/>
                      <a:headEnd type="none" w="med" len="med"/>
                      <a:tailEnd type="none" w="med" len="med"/>
                    </a:lnL>
                    <a:lnR w="12700" cap="flat" cmpd="sng" algn="ctr">
                      <a:solidFill>
                        <a:srgbClr val="99CCFF"/>
                      </a:solidFill>
                      <a:prstDash val="solid"/>
                      <a:round/>
                      <a:headEnd type="none" w="med" len="med"/>
                      <a:tailEnd type="none" w="med" len="med"/>
                    </a:lnR>
                    <a:lnT w="12700" cap="flat" cmpd="sng" algn="ctr">
                      <a:solidFill>
                        <a:srgbClr val="99CCFF"/>
                      </a:solidFill>
                      <a:prstDash val="solid"/>
                      <a:round/>
                      <a:headEnd type="none" w="med" len="med"/>
                      <a:tailEnd type="none" w="med" len="med"/>
                    </a:lnT>
                    <a:lnB w="12700" cap="flat" cmpd="sng" algn="ctr">
                      <a:solidFill>
                        <a:srgbClr val="99CCFF"/>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4098366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wrap="square">
            <a:noAutofit/>
          </a:bodyPr>
          <a:lstStyle/>
          <a:p>
            <a:r>
              <a:rPr lang="en-US" dirty="0" err="1">
                <a:latin typeface="Huawei Sans" panose="020C0503030203020204" pitchFamily="34" charset="0"/>
              </a:rPr>
              <a:t>Componentes</a:t>
            </a:r>
            <a:r>
              <a:rPr lang="en-US" dirty="0">
                <a:latin typeface="Huawei Sans" panose="020C0503030203020204" pitchFamily="34" charset="0"/>
              </a:rPr>
              <a:t> ODN (1) - </a:t>
            </a:r>
            <a:r>
              <a:rPr lang="en-US" dirty="0" err="1">
                <a:latin typeface="Huawei Sans" panose="020C0503030203020204" pitchFamily="34" charset="0"/>
              </a:rPr>
              <a:t>Fibras</a:t>
            </a:r>
            <a:r>
              <a:rPr lang="en-US" dirty="0">
                <a:latin typeface="Huawei Sans" panose="020C0503030203020204" pitchFamily="34" charset="0"/>
              </a:rPr>
              <a:t> e Cabos (4)</a:t>
            </a:r>
          </a:p>
        </p:txBody>
      </p:sp>
      <p:graphicFrame>
        <p:nvGraphicFramePr>
          <p:cNvPr id="4" name="表格 3"/>
          <p:cNvGraphicFramePr>
            <a:graphicFrameLocks noGrp="1"/>
          </p:cNvGraphicFramePr>
          <p:nvPr>
            <p:extLst>
              <p:ext uri="{D42A27DB-BD31-4B8C-83A1-F6EECF244321}">
                <p14:modId xmlns:p14="http://schemas.microsoft.com/office/powerpoint/2010/main" val="1758323087"/>
              </p:ext>
            </p:extLst>
          </p:nvPr>
        </p:nvGraphicFramePr>
        <p:xfrm>
          <a:off x="908689" y="1278198"/>
          <a:ext cx="10374623" cy="4608510"/>
        </p:xfrm>
        <a:graphic>
          <a:graphicData uri="http://schemas.openxmlformats.org/drawingml/2006/table">
            <a:tbl>
              <a:tblPr/>
              <a:tblGrid>
                <a:gridCol w="2129706">
                  <a:extLst>
                    <a:ext uri="{9D8B030D-6E8A-4147-A177-3AD203B41FA5}">
                      <a16:colId xmlns:a16="http://schemas.microsoft.com/office/drawing/2014/main" val="20000"/>
                    </a:ext>
                  </a:extLst>
                </a:gridCol>
                <a:gridCol w="1759747">
                  <a:extLst>
                    <a:ext uri="{9D8B030D-6E8A-4147-A177-3AD203B41FA5}">
                      <a16:colId xmlns:a16="http://schemas.microsoft.com/office/drawing/2014/main" val="20001"/>
                    </a:ext>
                  </a:extLst>
                </a:gridCol>
                <a:gridCol w="3215592">
                  <a:extLst>
                    <a:ext uri="{9D8B030D-6E8A-4147-A177-3AD203B41FA5}">
                      <a16:colId xmlns:a16="http://schemas.microsoft.com/office/drawing/2014/main" val="20002"/>
                    </a:ext>
                  </a:extLst>
                </a:gridCol>
                <a:gridCol w="3269578">
                  <a:extLst>
                    <a:ext uri="{9D8B030D-6E8A-4147-A177-3AD203B41FA5}">
                      <a16:colId xmlns:a16="http://schemas.microsoft.com/office/drawing/2014/main" val="20003"/>
                    </a:ext>
                  </a:extLst>
                </a:gridCol>
              </a:tblGrid>
              <a:tr h="528846">
                <a:tc>
                  <a:txBody>
                    <a:bodyPr/>
                    <a:lstStyle>
                      <a:lvl1pPr marL="342900" indent="-342900">
                        <a:buClr>
                          <a:schemeClr val="tx1"/>
                        </a:buClr>
                        <a:defRPr b="1">
                          <a:solidFill>
                            <a:schemeClr val="bg2"/>
                          </a:solidFill>
                          <a:latin typeface="Arial" panose="020B0604020202020204" pitchFamily="34" charset="0"/>
                        </a:defRPr>
                      </a:lvl1pPr>
                      <a:lvl2pPr marL="742950" indent="-285750">
                        <a:defRPr sz="1600">
                          <a:solidFill>
                            <a:schemeClr val="bg2"/>
                          </a:solidFill>
                          <a:latin typeface="Arial" panose="020B0604020202020204" pitchFamily="34" charset="0"/>
                        </a:defRPr>
                      </a:lvl2pPr>
                      <a:lvl3pPr marL="1143000" indent="-228600">
                        <a:buSzPct val="60000"/>
                        <a:defRPr sz="1400">
                          <a:solidFill>
                            <a:schemeClr val="bg2"/>
                          </a:solidFill>
                          <a:latin typeface="Arial" panose="020B0604020202020204" pitchFamily="34" charset="0"/>
                        </a:defRPr>
                      </a:lvl3pPr>
                      <a:lvl4pPr marL="1600200" indent="-228600">
                        <a:defRPr sz="1200">
                          <a:solidFill>
                            <a:schemeClr val="bg2"/>
                          </a:solidFill>
                          <a:latin typeface="Arial" panose="020B0604020202020204" pitchFamily="34" charset="0"/>
                        </a:defRPr>
                      </a:lvl4pPr>
                      <a:lvl5pPr marL="2057400" indent="-228600">
                        <a:buFont typeface="Verdana" panose="020B0604030504040204" pitchFamily="34" charset="0"/>
                        <a:defRPr sz="1000">
                          <a:solidFill>
                            <a:schemeClr val="bg2"/>
                          </a:solidFill>
                          <a:latin typeface="Arial" panose="020B0604020202020204" pitchFamily="34" charset="0"/>
                        </a:defRPr>
                      </a:lvl5pPr>
                      <a:lvl6pPr marL="2514600" indent="-228600" fontAlgn="base">
                        <a:spcBef>
                          <a:spcPct val="20000"/>
                        </a:spcBef>
                        <a:spcAft>
                          <a:spcPct val="0"/>
                        </a:spcAft>
                        <a:buFont typeface="Verdana" panose="020B0604030504040204" pitchFamily="34" charset="0"/>
                        <a:defRPr sz="1000">
                          <a:solidFill>
                            <a:schemeClr val="bg2"/>
                          </a:solidFill>
                          <a:latin typeface="Arial" panose="020B0604020202020204" pitchFamily="34" charset="0"/>
                        </a:defRPr>
                      </a:lvl6pPr>
                      <a:lvl7pPr marL="2971800" indent="-228600" fontAlgn="base">
                        <a:spcBef>
                          <a:spcPct val="20000"/>
                        </a:spcBef>
                        <a:spcAft>
                          <a:spcPct val="0"/>
                        </a:spcAft>
                        <a:buFont typeface="Verdana" panose="020B0604030504040204" pitchFamily="34" charset="0"/>
                        <a:defRPr sz="1000">
                          <a:solidFill>
                            <a:schemeClr val="bg2"/>
                          </a:solidFill>
                          <a:latin typeface="Arial" panose="020B0604020202020204" pitchFamily="34" charset="0"/>
                        </a:defRPr>
                      </a:lvl7pPr>
                      <a:lvl8pPr marL="3429000" indent="-228600" fontAlgn="base">
                        <a:spcBef>
                          <a:spcPct val="20000"/>
                        </a:spcBef>
                        <a:spcAft>
                          <a:spcPct val="0"/>
                        </a:spcAft>
                        <a:buFont typeface="Verdana" panose="020B0604030504040204" pitchFamily="34" charset="0"/>
                        <a:defRPr sz="1000">
                          <a:solidFill>
                            <a:schemeClr val="bg2"/>
                          </a:solidFill>
                          <a:latin typeface="Arial" panose="020B0604020202020204" pitchFamily="34" charset="0"/>
                        </a:defRPr>
                      </a:lvl8pPr>
                      <a:lvl9pPr marL="3886200" indent="-228600" fontAlgn="base">
                        <a:spcBef>
                          <a:spcPct val="20000"/>
                        </a:spcBef>
                        <a:spcAft>
                          <a:spcPct val="0"/>
                        </a:spcAft>
                        <a:buFont typeface="Verdana" panose="020B0604030504040204" pitchFamily="34" charset="0"/>
                        <a:defRPr sz="1000">
                          <a:solidFill>
                            <a:schemeClr val="bg2"/>
                          </a:solidFill>
                          <a:latin typeface="Arial" panose="020B0604020202020204" pitchFamily="34" charset="0"/>
                        </a:defRPr>
                      </a:lvl9pPr>
                    </a:lstStyle>
                    <a:p>
                      <a:pPr marL="342900" marR="0" lvl="0" indent="-342900" algn="ctr" defTabSz="914400" rtl="0" eaLnBrk="1" fontAlgn="ctr" latinLnBrk="0" hangingPunct="1">
                        <a:lnSpc>
                          <a:spcPct val="100000"/>
                        </a:lnSpc>
                        <a:spcBef>
                          <a:spcPct val="0"/>
                        </a:spcBef>
                        <a:spcAft>
                          <a:spcPct val="0"/>
                        </a:spcAft>
                        <a:buClrTx/>
                        <a:buSzTx/>
                        <a:buFontTx/>
                        <a:buNone/>
                        <a:tabLst/>
                      </a:pPr>
                      <a:r>
                        <a:rPr kumimoji="0" lang="en-US" sz="1800" b="1" i="0" u="none" strike="noStrike" cap="none" normalizeH="0" baseline="0" dirty="0" err="1">
                          <a:ln>
                            <a:noFill/>
                          </a:ln>
                          <a:solidFill>
                            <a:schemeClr val="bg1"/>
                          </a:solidFill>
                          <a:latin typeface="Huawei Sans" panose="020C0503030203020204" pitchFamily="34" charset="0"/>
                          <a:ea typeface="+mn-ea"/>
                        </a:rPr>
                        <a:t>Estrutura</a:t>
                      </a:r>
                      <a:r>
                        <a:rPr kumimoji="0" lang="en-US" sz="1800" b="1" i="0" u="none" strike="noStrike" cap="none" normalizeH="0" baseline="0" dirty="0">
                          <a:ln>
                            <a:noFill/>
                          </a:ln>
                          <a:solidFill>
                            <a:schemeClr val="bg1"/>
                          </a:solidFill>
                          <a:latin typeface="Huawei Sans" panose="020C0503030203020204" pitchFamily="34" charset="0"/>
                          <a:ea typeface="+mn-ea"/>
                        </a:rPr>
                        <a:t> </a:t>
                      </a:r>
                    </a:p>
                  </a:txBody>
                  <a:tcPr marL="0" marR="0" marT="0" marB="0" anchor="ctr" horzOverflow="overflow">
                    <a:lnL w="12700" cap="flat" cmpd="sng" algn="ctr">
                      <a:solidFill>
                        <a:srgbClr val="99CCFF"/>
                      </a:solidFill>
                      <a:prstDash val="solid"/>
                      <a:round/>
                      <a:headEnd type="none" w="med" len="med"/>
                      <a:tailEnd type="none" w="med" len="med"/>
                    </a:lnL>
                    <a:lnR w="12700" cap="flat" cmpd="sng" algn="ctr">
                      <a:solidFill>
                        <a:srgbClr val="99CCFF"/>
                      </a:solidFill>
                      <a:prstDash val="solid"/>
                      <a:round/>
                      <a:headEnd type="none" w="med" len="med"/>
                      <a:tailEnd type="none" w="med" len="med"/>
                    </a:lnR>
                    <a:lnT w="12700" cap="flat" cmpd="sng" algn="ctr">
                      <a:solidFill>
                        <a:srgbClr val="99CCFF"/>
                      </a:solidFill>
                      <a:prstDash val="solid"/>
                      <a:round/>
                      <a:headEnd type="none" w="med" len="med"/>
                      <a:tailEnd type="none" w="med" len="med"/>
                    </a:lnT>
                    <a:lnB w="12700" cap="flat" cmpd="sng" algn="ctr">
                      <a:solidFill>
                        <a:srgbClr val="99CCFF"/>
                      </a:solidFill>
                      <a:prstDash val="solid"/>
                      <a:round/>
                      <a:headEnd type="none" w="med" len="med"/>
                      <a:tailEnd type="none" w="med" len="med"/>
                    </a:lnB>
                    <a:solidFill>
                      <a:srgbClr val="00B0F0"/>
                    </a:solidFill>
                  </a:tcPr>
                </a:tc>
                <a:tc>
                  <a:txBody>
                    <a:bodyPr/>
                    <a:lstStyle>
                      <a:lvl1pPr marL="342900" indent="-342900">
                        <a:buClr>
                          <a:schemeClr val="tx1"/>
                        </a:buClr>
                        <a:defRPr b="1">
                          <a:solidFill>
                            <a:schemeClr val="bg2"/>
                          </a:solidFill>
                          <a:latin typeface="Arial" panose="020B0604020202020204" pitchFamily="34" charset="0"/>
                        </a:defRPr>
                      </a:lvl1pPr>
                      <a:lvl2pPr marL="742950" indent="-285750">
                        <a:defRPr sz="1600">
                          <a:solidFill>
                            <a:schemeClr val="bg2"/>
                          </a:solidFill>
                          <a:latin typeface="Arial" panose="020B0604020202020204" pitchFamily="34" charset="0"/>
                        </a:defRPr>
                      </a:lvl2pPr>
                      <a:lvl3pPr marL="1143000" indent="-228600">
                        <a:buSzPct val="60000"/>
                        <a:defRPr sz="1400">
                          <a:solidFill>
                            <a:schemeClr val="bg2"/>
                          </a:solidFill>
                          <a:latin typeface="Arial" panose="020B0604020202020204" pitchFamily="34" charset="0"/>
                        </a:defRPr>
                      </a:lvl3pPr>
                      <a:lvl4pPr marL="1600200" indent="-228600">
                        <a:defRPr sz="1200">
                          <a:solidFill>
                            <a:schemeClr val="bg2"/>
                          </a:solidFill>
                          <a:latin typeface="Arial" panose="020B0604020202020204" pitchFamily="34" charset="0"/>
                        </a:defRPr>
                      </a:lvl4pPr>
                      <a:lvl5pPr marL="2057400" indent="-228600">
                        <a:buFont typeface="Verdana" panose="020B0604030504040204" pitchFamily="34" charset="0"/>
                        <a:defRPr sz="1000">
                          <a:solidFill>
                            <a:schemeClr val="bg2"/>
                          </a:solidFill>
                          <a:latin typeface="Arial" panose="020B0604020202020204" pitchFamily="34" charset="0"/>
                        </a:defRPr>
                      </a:lvl5pPr>
                      <a:lvl6pPr marL="2514600" indent="-228600" fontAlgn="base">
                        <a:spcBef>
                          <a:spcPct val="20000"/>
                        </a:spcBef>
                        <a:spcAft>
                          <a:spcPct val="0"/>
                        </a:spcAft>
                        <a:buFont typeface="Verdana" panose="020B0604030504040204" pitchFamily="34" charset="0"/>
                        <a:defRPr sz="1000">
                          <a:solidFill>
                            <a:schemeClr val="bg2"/>
                          </a:solidFill>
                          <a:latin typeface="Arial" panose="020B0604020202020204" pitchFamily="34" charset="0"/>
                        </a:defRPr>
                      </a:lvl6pPr>
                      <a:lvl7pPr marL="2971800" indent="-228600" fontAlgn="base">
                        <a:spcBef>
                          <a:spcPct val="20000"/>
                        </a:spcBef>
                        <a:spcAft>
                          <a:spcPct val="0"/>
                        </a:spcAft>
                        <a:buFont typeface="Verdana" panose="020B0604030504040204" pitchFamily="34" charset="0"/>
                        <a:defRPr sz="1000">
                          <a:solidFill>
                            <a:schemeClr val="bg2"/>
                          </a:solidFill>
                          <a:latin typeface="Arial" panose="020B0604020202020204" pitchFamily="34" charset="0"/>
                        </a:defRPr>
                      </a:lvl7pPr>
                      <a:lvl8pPr marL="3429000" indent="-228600" fontAlgn="base">
                        <a:spcBef>
                          <a:spcPct val="20000"/>
                        </a:spcBef>
                        <a:spcAft>
                          <a:spcPct val="0"/>
                        </a:spcAft>
                        <a:buFont typeface="Verdana" panose="020B0604030504040204" pitchFamily="34" charset="0"/>
                        <a:defRPr sz="1000">
                          <a:solidFill>
                            <a:schemeClr val="bg2"/>
                          </a:solidFill>
                          <a:latin typeface="Arial" panose="020B0604020202020204" pitchFamily="34" charset="0"/>
                        </a:defRPr>
                      </a:lvl8pPr>
                      <a:lvl9pPr marL="3886200" indent="-228600" fontAlgn="base">
                        <a:spcBef>
                          <a:spcPct val="20000"/>
                        </a:spcBef>
                        <a:spcAft>
                          <a:spcPct val="0"/>
                        </a:spcAft>
                        <a:buFont typeface="Verdana" panose="020B0604030504040204" pitchFamily="34" charset="0"/>
                        <a:defRPr sz="1000">
                          <a:solidFill>
                            <a:schemeClr val="bg2"/>
                          </a:solidFill>
                          <a:latin typeface="Arial" panose="020B0604020202020204" pitchFamily="34" charset="0"/>
                        </a:defRPr>
                      </a:lvl9pPr>
                    </a:lstStyle>
                    <a:p>
                      <a:pPr marL="342900" marR="0" lvl="0" indent="-342900" algn="ctr" defTabSz="914400" rtl="0" eaLnBrk="1" fontAlgn="ctr" latinLnBrk="0" hangingPunct="1">
                        <a:lnSpc>
                          <a:spcPct val="100000"/>
                        </a:lnSpc>
                        <a:spcBef>
                          <a:spcPct val="0"/>
                        </a:spcBef>
                        <a:spcAft>
                          <a:spcPct val="0"/>
                        </a:spcAft>
                        <a:buClrTx/>
                        <a:buSzTx/>
                        <a:buFontTx/>
                        <a:buNone/>
                        <a:tabLst/>
                      </a:pPr>
                      <a:r>
                        <a:rPr kumimoji="0" lang="en-US" sz="1800" b="1" i="0" u="none" strike="noStrike" cap="none" normalizeH="0" baseline="0" dirty="0" err="1">
                          <a:ln>
                            <a:noFill/>
                          </a:ln>
                          <a:solidFill>
                            <a:schemeClr val="bg1"/>
                          </a:solidFill>
                          <a:latin typeface="Huawei Sans" panose="020C0503030203020204" pitchFamily="34" charset="0"/>
                          <a:ea typeface="+mn-ea"/>
                        </a:rPr>
                        <a:t>Interno</a:t>
                      </a:r>
                      <a:r>
                        <a:rPr kumimoji="0" lang="en-US" sz="1800" b="1" i="0" u="none" strike="noStrike" cap="none" normalizeH="0" baseline="0" dirty="0">
                          <a:ln>
                            <a:noFill/>
                          </a:ln>
                          <a:solidFill>
                            <a:schemeClr val="bg1"/>
                          </a:solidFill>
                          <a:latin typeface="Huawei Sans" panose="020C0503030203020204" pitchFamily="34" charset="0"/>
                          <a:ea typeface="+mn-ea"/>
                        </a:rPr>
                        <a:t>/</a:t>
                      </a:r>
                      <a:r>
                        <a:rPr kumimoji="0" lang="en-US" sz="1800" b="1" i="0" u="none" strike="noStrike" cap="none" normalizeH="0" baseline="0" dirty="0" err="1">
                          <a:ln>
                            <a:noFill/>
                          </a:ln>
                          <a:solidFill>
                            <a:schemeClr val="bg1"/>
                          </a:solidFill>
                          <a:latin typeface="Huawei Sans" panose="020C0503030203020204" pitchFamily="34" charset="0"/>
                          <a:ea typeface="+mn-ea"/>
                        </a:rPr>
                        <a:t>externo</a:t>
                      </a:r>
                      <a:endParaRPr kumimoji="0" lang="en-US" sz="1800" b="1" i="0" u="none" strike="noStrike" cap="none" normalizeH="0" baseline="0" dirty="0">
                        <a:ln>
                          <a:noFill/>
                        </a:ln>
                        <a:solidFill>
                          <a:schemeClr val="bg1"/>
                        </a:solidFill>
                        <a:latin typeface="Huawei Sans" panose="020C0503030203020204" pitchFamily="34" charset="0"/>
                        <a:ea typeface="+mn-ea"/>
                      </a:endParaRPr>
                    </a:p>
                  </a:txBody>
                  <a:tcPr marL="0" marR="0" marT="0" marB="0" anchor="ctr" horzOverflow="overflow">
                    <a:lnL w="12700" cap="flat" cmpd="sng" algn="ctr">
                      <a:solidFill>
                        <a:srgbClr val="99CCFF"/>
                      </a:solidFill>
                      <a:prstDash val="solid"/>
                      <a:round/>
                      <a:headEnd type="none" w="med" len="med"/>
                      <a:tailEnd type="none" w="med" len="med"/>
                    </a:lnL>
                    <a:lnR w="12700" cap="flat" cmpd="sng" algn="ctr">
                      <a:solidFill>
                        <a:srgbClr val="99CCFF"/>
                      </a:solidFill>
                      <a:prstDash val="solid"/>
                      <a:round/>
                      <a:headEnd type="none" w="med" len="med"/>
                      <a:tailEnd type="none" w="med" len="med"/>
                    </a:lnR>
                    <a:lnT w="12700" cap="flat" cmpd="sng" algn="ctr">
                      <a:solidFill>
                        <a:srgbClr val="99CCFF"/>
                      </a:solidFill>
                      <a:prstDash val="solid"/>
                      <a:round/>
                      <a:headEnd type="none" w="med" len="med"/>
                      <a:tailEnd type="none" w="med" len="med"/>
                    </a:lnT>
                    <a:lnB w="12700" cap="flat" cmpd="sng" algn="ctr">
                      <a:solidFill>
                        <a:srgbClr val="99CCFF"/>
                      </a:solidFill>
                      <a:prstDash val="solid"/>
                      <a:round/>
                      <a:headEnd type="none" w="med" len="med"/>
                      <a:tailEnd type="none" w="med" len="med"/>
                    </a:lnB>
                    <a:solidFill>
                      <a:srgbClr val="00B0F0"/>
                    </a:solidFill>
                  </a:tcPr>
                </a:tc>
                <a:tc>
                  <a:txBody>
                    <a:bodyPr/>
                    <a:lstStyle>
                      <a:lvl1pPr marL="342900" indent="-342900">
                        <a:buClr>
                          <a:schemeClr val="tx1"/>
                        </a:buClr>
                        <a:defRPr b="1">
                          <a:solidFill>
                            <a:schemeClr val="bg2"/>
                          </a:solidFill>
                          <a:latin typeface="Arial" panose="020B0604020202020204" pitchFamily="34" charset="0"/>
                        </a:defRPr>
                      </a:lvl1pPr>
                      <a:lvl2pPr marL="742950" indent="-285750">
                        <a:defRPr sz="1600">
                          <a:solidFill>
                            <a:schemeClr val="bg2"/>
                          </a:solidFill>
                          <a:latin typeface="Arial" panose="020B0604020202020204" pitchFamily="34" charset="0"/>
                        </a:defRPr>
                      </a:lvl2pPr>
                      <a:lvl3pPr marL="1143000" indent="-228600">
                        <a:buSzPct val="60000"/>
                        <a:defRPr sz="1400">
                          <a:solidFill>
                            <a:schemeClr val="bg2"/>
                          </a:solidFill>
                          <a:latin typeface="Arial" panose="020B0604020202020204" pitchFamily="34" charset="0"/>
                        </a:defRPr>
                      </a:lvl3pPr>
                      <a:lvl4pPr marL="1600200" indent="-228600">
                        <a:defRPr sz="1200">
                          <a:solidFill>
                            <a:schemeClr val="bg2"/>
                          </a:solidFill>
                          <a:latin typeface="Arial" panose="020B0604020202020204" pitchFamily="34" charset="0"/>
                        </a:defRPr>
                      </a:lvl4pPr>
                      <a:lvl5pPr marL="2057400" indent="-228600">
                        <a:buFont typeface="Verdana" panose="020B0604030504040204" pitchFamily="34" charset="0"/>
                        <a:defRPr sz="1000">
                          <a:solidFill>
                            <a:schemeClr val="bg2"/>
                          </a:solidFill>
                          <a:latin typeface="Arial" panose="020B0604020202020204" pitchFamily="34" charset="0"/>
                        </a:defRPr>
                      </a:lvl5pPr>
                      <a:lvl6pPr marL="2514600" indent="-228600" fontAlgn="base">
                        <a:spcBef>
                          <a:spcPct val="20000"/>
                        </a:spcBef>
                        <a:spcAft>
                          <a:spcPct val="0"/>
                        </a:spcAft>
                        <a:buFont typeface="Verdana" panose="020B0604030504040204" pitchFamily="34" charset="0"/>
                        <a:defRPr sz="1000">
                          <a:solidFill>
                            <a:schemeClr val="bg2"/>
                          </a:solidFill>
                          <a:latin typeface="Arial" panose="020B0604020202020204" pitchFamily="34" charset="0"/>
                        </a:defRPr>
                      </a:lvl6pPr>
                      <a:lvl7pPr marL="2971800" indent="-228600" fontAlgn="base">
                        <a:spcBef>
                          <a:spcPct val="20000"/>
                        </a:spcBef>
                        <a:spcAft>
                          <a:spcPct val="0"/>
                        </a:spcAft>
                        <a:buFont typeface="Verdana" panose="020B0604030504040204" pitchFamily="34" charset="0"/>
                        <a:defRPr sz="1000">
                          <a:solidFill>
                            <a:schemeClr val="bg2"/>
                          </a:solidFill>
                          <a:latin typeface="Arial" panose="020B0604020202020204" pitchFamily="34" charset="0"/>
                        </a:defRPr>
                      </a:lvl7pPr>
                      <a:lvl8pPr marL="3429000" indent="-228600" fontAlgn="base">
                        <a:spcBef>
                          <a:spcPct val="20000"/>
                        </a:spcBef>
                        <a:spcAft>
                          <a:spcPct val="0"/>
                        </a:spcAft>
                        <a:buFont typeface="Verdana" panose="020B0604030504040204" pitchFamily="34" charset="0"/>
                        <a:defRPr sz="1000">
                          <a:solidFill>
                            <a:schemeClr val="bg2"/>
                          </a:solidFill>
                          <a:latin typeface="Arial" panose="020B0604020202020204" pitchFamily="34" charset="0"/>
                        </a:defRPr>
                      </a:lvl8pPr>
                      <a:lvl9pPr marL="3886200" indent="-228600" fontAlgn="base">
                        <a:spcBef>
                          <a:spcPct val="20000"/>
                        </a:spcBef>
                        <a:spcAft>
                          <a:spcPct val="0"/>
                        </a:spcAft>
                        <a:buFont typeface="Verdana" panose="020B0604030504040204" pitchFamily="34" charset="0"/>
                        <a:defRPr sz="1000">
                          <a:solidFill>
                            <a:schemeClr val="bg2"/>
                          </a:solidFill>
                          <a:latin typeface="Arial" panose="020B0604020202020204" pitchFamily="34" charset="0"/>
                        </a:defRPr>
                      </a:lvl9pPr>
                    </a:lstStyle>
                    <a:p>
                      <a:pPr marL="342900" marR="0" lvl="0" indent="-342900" algn="ctr" defTabSz="914400" rtl="0" eaLnBrk="1" fontAlgn="ctr" latinLnBrk="0" hangingPunct="1">
                        <a:lnSpc>
                          <a:spcPct val="100000"/>
                        </a:lnSpc>
                        <a:spcBef>
                          <a:spcPct val="0"/>
                        </a:spcBef>
                        <a:spcAft>
                          <a:spcPct val="0"/>
                        </a:spcAft>
                        <a:buClrTx/>
                        <a:buSzTx/>
                        <a:buFontTx/>
                        <a:buNone/>
                        <a:tabLst/>
                      </a:pPr>
                      <a:r>
                        <a:rPr kumimoji="0" lang="en-US" sz="1800" b="1" i="0" u="none" strike="noStrike" cap="none" normalizeH="0" baseline="0" dirty="0">
                          <a:ln>
                            <a:noFill/>
                          </a:ln>
                          <a:solidFill>
                            <a:schemeClr val="bg1"/>
                          </a:solidFill>
                          <a:latin typeface="Huawei Sans" panose="020C0503030203020204" pitchFamily="34" charset="0"/>
                          <a:ea typeface="+mn-ea"/>
                        </a:rPr>
                        <a:t>Modo de </a:t>
                      </a:r>
                      <a:r>
                        <a:rPr kumimoji="0" lang="en-US" sz="1800" b="1" i="0" u="none" strike="noStrike" cap="none" normalizeH="0" baseline="0" dirty="0" err="1">
                          <a:ln>
                            <a:noFill/>
                          </a:ln>
                          <a:solidFill>
                            <a:schemeClr val="bg1"/>
                          </a:solidFill>
                          <a:latin typeface="Huawei Sans" panose="020C0503030203020204" pitchFamily="34" charset="0"/>
                          <a:ea typeface="+mn-ea"/>
                        </a:rPr>
                        <a:t>Roteamento</a:t>
                      </a:r>
                      <a:endParaRPr kumimoji="0" lang="en-US" sz="1800" b="1" i="0" u="none" strike="noStrike" cap="none" normalizeH="0" baseline="0" dirty="0">
                        <a:ln>
                          <a:noFill/>
                        </a:ln>
                        <a:solidFill>
                          <a:schemeClr val="bg1"/>
                        </a:solidFill>
                        <a:latin typeface="Huawei Sans" panose="020C0503030203020204" pitchFamily="34" charset="0"/>
                        <a:ea typeface="+mn-ea"/>
                      </a:endParaRPr>
                    </a:p>
                  </a:txBody>
                  <a:tcPr marL="0" marR="0" marT="0" marB="0" anchor="ctr" horzOverflow="overflow">
                    <a:lnL w="12700" cap="flat" cmpd="sng" algn="ctr">
                      <a:solidFill>
                        <a:srgbClr val="99CCFF"/>
                      </a:solidFill>
                      <a:prstDash val="solid"/>
                      <a:round/>
                      <a:headEnd type="none" w="med" len="med"/>
                      <a:tailEnd type="none" w="med" len="med"/>
                    </a:lnL>
                    <a:lnR w="12700" cap="flat" cmpd="sng" algn="ctr">
                      <a:solidFill>
                        <a:srgbClr val="99CCFF"/>
                      </a:solidFill>
                      <a:prstDash val="solid"/>
                      <a:round/>
                      <a:headEnd type="none" w="med" len="med"/>
                      <a:tailEnd type="none" w="med" len="med"/>
                    </a:lnR>
                    <a:lnT w="12700" cap="flat" cmpd="sng" algn="ctr">
                      <a:solidFill>
                        <a:srgbClr val="99CCFF"/>
                      </a:solidFill>
                      <a:prstDash val="solid"/>
                      <a:round/>
                      <a:headEnd type="none" w="med" len="med"/>
                      <a:tailEnd type="none" w="med" len="med"/>
                    </a:lnT>
                    <a:lnB w="12700" cap="flat" cmpd="sng" algn="ctr">
                      <a:solidFill>
                        <a:srgbClr val="99CCFF"/>
                      </a:solidFill>
                      <a:prstDash val="solid"/>
                      <a:round/>
                      <a:headEnd type="none" w="med" len="med"/>
                      <a:tailEnd type="none" w="med" len="med"/>
                    </a:lnB>
                    <a:solidFill>
                      <a:srgbClr val="00B0F0"/>
                    </a:solidFill>
                  </a:tcPr>
                </a:tc>
                <a:tc>
                  <a:txBody>
                    <a:bodyPr/>
                    <a:lstStyle>
                      <a:lvl1pPr marL="342900" indent="-342900">
                        <a:buClr>
                          <a:schemeClr val="tx1"/>
                        </a:buClr>
                        <a:defRPr b="1">
                          <a:solidFill>
                            <a:schemeClr val="bg2"/>
                          </a:solidFill>
                          <a:latin typeface="Arial" panose="020B0604020202020204" pitchFamily="34" charset="0"/>
                        </a:defRPr>
                      </a:lvl1pPr>
                      <a:lvl2pPr marL="742950" indent="-285750">
                        <a:defRPr sz="1600">
                          <a:solidFill>
                            <a:schemeClr val="bg2"/>
                          </a:solidFill>
                          <a:latin typeface="Arial" panose="020B0604020202020204" pitchFamily="34" charset="0"/>
                        </a:defRPr>
                      </a:lvl2pPr>
                      <a:lvl3pPr marL="1143000" indent="-228600">
                        <a:buSzPct val="60000"/>
                        <a:defRPr sz="1400">
                          <a:solidFill>
                            <a:schemeClr val="bg2"/>
                          </a:solidFill>
                          <a:latin typeface="Arial" panose="020B0604020202020204" pitchFamily="34" charset="0"/>
                        </a:defRPr>
                      </a:lvl3pPr>
                      <a:lvl4pPr marL="1600200" indent="-228600">
                        <a:defRPr sz="1200">
                          <a:solidFill>
                            <a:schemeClr val="bg2"/>
                          </a:solidFill>
                          <a:latin typeface="Arial" panose="020B0604020202020204" pitchFamily="34" charset="0"/>
                        </a:defRPr>
                      </a:lvl4pPr>
                      <a:lvl5pPr marL="2057400" indent="-228600">
                        <a:buFont typeface="Verdana" panose="020B0604030504040204" pitchFamily="34" charset="0"/>
                        <a:defRPr sz="1000">
                          <a:solidFill>
                            <a:schemeClr val="bg2"/>
                          </a:solidFill>
                          <a:latin typeface="Arial" panose="020B0604020202020204" pitchFamily="34" charset="0"/>
                        </a:defRPr>
                      </a:lvl5pPr>
                      <a:lvl6pPr marL="2514600" indent="-228600" fontAlgn="base">
                        <a:spcBef>
                          <a:spcPct val="20000"/>
                        </a:spcBef>
                        <a:spcAft>
                          <a:spcPct val="0"/>
                        </a:spcAft>
                        <a:buFont typeface="Verdana" panose="020B0604030504040204" pitchFamily="34" charset="0"/>
                        <a:defRPr sz="1000">
                          <a:solidFill>
                            <a:schemeClr val="bg2"/>
                          </a:solidFill>
                          <a:latin typeface="Arial" panose="020B0604020202020204" pitchFamily="34" charset="0"/>
                        </a:defRPr>
                      </a:lvl6pPr>
                      <a:lvl7pPr marL="2971800" indent="-228600" fontAlgn="base">
                        <a:spcBef>
                          <a:spcPct val="20000"/>
                        </a:spcBef>
                        <a:spcAft>
                          <a:spcPct val="0"/>
                        </a:spcAft>
                        <a:buFont typeface="Verdana" panose="020B0604030504040204" pitchFamily="34" charset="0"/>
                        <a:defRPr sz="1000">
                          <a:solidFill>
                            <a:schemeClr val="bg2"/>
                          </a:solidFill>
                          <a:latin typeface="Arial" panose="020B0604020202020204" pitchFamily="34" charset="0"/>
                        </a:defRPr>
                      </a:lvl7pPr>
                      <a:lvl8pPr marL="3429000" indent="-228600" fontAlgn="base">
                        <a:spcBef>
                          <a:spcPct val="20000"/>
                        </a:spcBef>
                        <a:spcAft>
                          <a:spcPct val="0"/>
                        </a:spcAft>
                        <a:buFont typeface="Verdana" panose="020B0604030504040204" pitchFamily="34" charset="0"/>
                        <a:defRPr sz="1000">
                          <a:solidFill>
                            <a:schemeClr val="bg2"/>
                          </a:solidFill>
                          <a:latin typeface="Arial" panose="020B0604020202020204" pitchFamily="34" charset="0"/>
                        </a:defRPr>
                      </a:lvl8pPr>
                      <a:lvl9pPr marL="3886200" indent="-228600" fontAlgn="base">
                        <a:spcBef>
                          <a:spcPct val="20000"/>
                        </a:spcBef>
                        <a:spcAft>
                          <a:spcPct val="0"/>
                        </a:spcAft>
                        <a:buFont typeface="Verdana" panose="020B0604030504040204" pitchFamily="34" charset="0"/>
                        <a:defRPr sz="1000">
                          <a:solidFill>
                            <a:schemeClr val="bg2"/>
                          </a:solidFill>
                          <a:latin typeface="Arial" panose="020B0604020202020204" pitchFamily="34" charset="0"/>
                        </a:defRPr>
                      </a:lvl9pPr>
                    </a:lstStyle>
                    <a:p>
                      <a:pPr marL="342900" marR="0" lvl="0" indent="-342900" algn="ctr" defTabSz="914400" rtl="0" eaLnBrk="1" fontAlgn="ctr" latinLnBrk="0" hangingPunct="1">
                        <a:lnSpc>
                          <a:spcPct val="100000"/>
                        </a:lnSpc>
                        <a:spcBef>
                          <a:spcPct val="0"/>
                        </a:spcBef>
                        <a:spcAft>
                          <a:spcPct val="0"/>
                        </a:spcAft>
                        <a:buClrTx/>
                        <a:buSzTx/>
                        <a:buFontTx/>
                        <a:buNone/>
                        <a:tabLst/>
                      </a:pPr>
                      <a:r>
                        <a:rPr kumimoji="0" lang="en-US" sz="1800" b="1" i="0" u="none" strike="noStrike" cap="none" normalizeH="0" baseline="0" dirty="0" err="1">
                          <a:ln>
                            <a:noFill/>
                          </a:ln>
                          <a:solidFill>
                            <a:schemeClr val="bg1"/>
                          </a:solidFill>
                          <a:latin typeface="Huawei Sans" panose="020C0503030203020204" pitchFamily="34" charset="0"/>
                          <a:ea typeface="+mn-ea"/>
                        </a:rPr>
                        <a:t>Modelo</a:t>
                      </a:r>
                      <a:r>
                        <a:rPr kumimoji="0" lang="en-US" sz="1800" b="1" i="0" u="none" strike="noStrike" cap="none" normalizeH="0" baseline="0" dirty="0">
                          <a:ln>
                            <a:noFill/>
                          </a:ln>
                          <a:solidFill>
                            <a:schemeClr val="bg1"/>
                          </a:solidFill>
                          <a:latin typeface="Huawei Sans" panose="020C0503030203020204" pitchFamily="34" charset="0"/>
                          <a:ea typeface="+mn-ea"/>
                        </a:rPr>
                        <a:t> de Cabo </a:t>
                      </a:r>
                      <a:r>
                        <a:rPr kumimoji="0" lang="en-US" sz="1800" b="1" i="0" u="none" strike="noStrike" cap="none" normalizeH="0" baseline="0" dirty="0" err="1">
                          <a:ln>
                            <a:noFill/>
                          </a:ln>
                          <a:solidFill>
                            <a:schemeClr val="bg1"/>
                          </a:solidFill>
                          <a:latin typeface="Huawei Sans" panose="020C0503030203020204" pitchFamily="34" charset="0"/>
                          <a:ea typeface="+mn-ea"/>
                        </a:rPr>
                        <a:t>Comum</a:t>
                      </a:r>
                      <a:endParaRPr kumimoji="0" lang="en-US" sz="1800" b="1" i="0" u="none" strike="noStrike" cap="none" normalizeH="0" baseline="0" dirty="0">
                        <a:ln>
                          <a:noFill/>
                        </a:ln>
                        <a:solidFill>
                          <a:schemeClr val="bg1"/>
                        </a:solidFill>
                        <a:latin typeface="Huawei Sans" panose="020C0503030203020204" pitchFamily="34" charset="0"/>
                        <a:ea typeface="+mn-ea"/>
                      </a:endParaRPr>
                    </a:p>
                  </a:txBody>
                  <a:tcPr marL="0" marR="0" marT="0" marB="0" anchor="ctr" horzOverflow="overflow">
                    <a:lnL w="12700" cap="flat" cmpd="sng" algn="ctr">
                      <a:solidFill>
                        <a:srgbClr val="99CCFF"/>
                      </a:solidFill>
                      <a:prstDash val="solid"/>
                      <a:round/>
                      <a:headEnd type="none" w="med" len="med"/>
                      <a:tailEnd type="none" w="med" len="med"/>
                    </a:lnL>
                    <a:lnR w="12700" cap="flat" cmpd="sng" algn="ctr">
                      <a:solidFill>
                        <a:srgbClr val="99CCFF"/>
                      </a:solidFill>
                      <a:prstDash val="solid"/>
                      <a:round/>
                      <a:headEnd type="none" w="med" len="med"/>
                      <a:tailEnd type="none" w="med" len="med"/>
                    </a:lnR>
                    <a:lnT w="12700" cap="flat" cmpd="sng" algn="ctr">
                      <a:solidFill>
                        <a:srgbClr val="99CCFF"/>
                      </a:solidFill>
                      <a:prstDash val="solid"/>
                      <a:round/>
                      <a:headEnd type="none" w="med" len="med"/>
                      <a:tailEnd type="none" w="med" len="med"/>
                    </a:lnT>
                    <a:lnB w="12700" cap="flat" cmpd="sng" algn="ctr">
                      <a:solidFill>
                        <a:srgbClr val="99CCFF"/>
                      </a:solidFill>
                      <a:prstDash val="solid"/>
                      <a:round/>
                      <a:headEnd type="none" w="med" len="med"/>
                      <a:tailEnd type="none" w="med" len="med"/>
                    </a:lnB>
                    <a:solidFill>
                      <a:srgbClr val="00B0F0"/>
                    </a:solidFill>
                  </a:tcPr>
                </a:tc>
                <a:extLst>
                  <a:ext uri="{0D108BD9-81ED-4DB2-BD59-A6C34878D82A}">
                    <a16:rowId xmlns:a16="http://schemas.microsoft.com/office/drawing/2014/main" val="10000"/>
                  </a:ext>
                </a:extLst>
              </a:tr>
              <a:tr h="453296">
                <a:tc rowSpan="5">
                  <a:txBody>
                    <a:bodyPr/>
                    <a:lstStyle>
                      <a:lvl1pPr marL="342900" indent="-342900">
                        <a:buClr>
                          <a:schemeClr val="tx1"/>
                        </a:buClr>
                        <a:defRPr b="1">
                          <a:solidFill>
                            <a:schemeClr val="bg2"/>
                          </a:solidFill>
                          <a:latin typeface="Arial" panose="020B0604020202020204" pitchFamily="34" charset="0"/>
                        </a:defRPr>
                      </a:lvl1pPr>
                      <a:lvl2pPr marL="742950" indent="-285750">
                        <a:defRPr sz="1600">
                          <a:solidFill>
                            <a:schemeClr val="bg2"/>
                          </a:solidFill>
                          <a:latin typeface="Arial" panose="020B0604020202020204" pitchFamily="34" charset="0"/>
                        </a:defRPr>
                      </a:lvl2pPr>
                      <a:lvl3pPr marL="1143000" indent="-228600">
                        <a:buSzPct val="60000"/>
                        <a:defRPr sz="1400">
                          <a:solidFill>
                            <a:schemeClr val="bg2"/>
                          </a:solidFill>
                          <a:latin typeface="Arial" panose="020B0604020202020204" pitchFamily="34" charset="0"/>
                        </a:defRPr>
                      </a:lvl3pPr>
                      <a:lvl4pPr marL="1600200" indent="-228600">
                        <a:defRPr sz="1200">
                          <a:solidFill>
                            <a:schemeClr val="bg2"/>
                          </a:solidFill>
                          <a:latin typeface="Arial" panose="020B0604020202020204" pitchFamily="34" charset="0"/>
                        </a:defRPr>
                      </a:lvl4pPr>
                      <a:lvl5pPr marL="2057400" indent="-228600">
                        <a:buFont typeface="Verdana" panose="020B0604030504040204" pitchFamily="34" charset="0"/>
                        <a:defRPr sz="1000">
                          <a:solidFill>
                            <a:schemeClr val="bg2"/>
                          </a:solidFill>
                          <a:latin typeface="Arial" panose="020B0604020202020204" pitchFamily="34" charset="0"/>
                        </a:defRPr>
                      </a:lvl5pPr>
                      <a:lvl6pPr marL="2514600" indent="-228600" fontAlgn="base">
                        <a:spcBef>
                          <a:spcPct val="20000"/>
                        </a:spcBef>
                        <a:spcAft>
                          <a:spcPct val="0"/>
                        </a:spcAft>
                        <a:buFont typeface="Verdana" panose="020B0604030504040204" pitchFamily="34" charset="0"/>
                        <a:defRPr sz="1000">
                          <a:solidFill>
                            <a:schemeClr val="bg2"/>
                          </a:solidFill>
                          <a:latin typeface="Arial" panose="020B0604020202020204" pitchFamily="34" charset="0"/>
                        </a:defRPr>
                      </a:lvl6pPr>
                      <a:lvl7pPr marL="2971800" indent="-228600" fontAlgn="base">
                        <a:spcBef>
                          <a:spcPct val="20000"/>
                        </a:spcBef>
                        <a:spcAft>
                          <a:spcPct val="0"/>
                        </a:spcAft>
                        <a:buFont typeface="Verdana" panose="020B0604030504040204" pitchFamily="34" charset="0"/>
                        <a:defRPr sz="1000">
                          <a:solidFill>
                            <a:schemeClr val="bg2"/>
                          </a:solidFill>
                          <a:latin typeface="Arial" panose="020B0604020202020204" pitchFamily="34" charset="0"/>
                        </a:defRPr>
                      </a:lvl7pPr>
                      <a:lvl8pPr marL="3429000" indent="-228600" fontAlgn="base">
                        <a:spcBef>
                          <a:spcPct val="20000"/>
                        </a:spcBef>
                        <a:spcAft>
                          <a:spcPct val="0"/>
                        </a:spcAft>
                        <a:buFont typeface="Verdana" panose="020B0604030504040204" pitchFamily="34" charset="0"/>
                        <a:defRPr sz="1000">
                          <a:solidFill>
                            <a:schemeClr val="bg2"/>
                          </a:solidFill>
                          <a:latin typeface="Arial" panose="020B0604020202020204" pitchFamily="34" charset="0"/>
                        </a:defRPr>
                      </a:lvl8pPr>
                      <a:lvl9pPr marL="3886200" indent="-228600" fontAlgn="base">
                        <a:spcBef>
                          <a:spcPct val="20000"/>
                        </a:spcBef>
                        <a:spcAft>
                          <a:spcPct val="0"/>
                        </a:spcAft>
                        <a:buFont typeface="Verdana" panose="020B0604030504040204" pitchFamily="34" charset="0"/>
                        <a:defRPr sz="1000">
                          <a:solidFill>
                            <a:schemeClr val="bg2"/>
                          </a:solidFill>
                          <a:latin typeface="Arial" panose="020B0604020202020204" pitchFamily="34" charset="0"/>
                        </a:defRPr>
                      </a:lvl9pPr>
                    </a:lstStyle>
                    <a:p>
                      <a:pPr marL="342900" marR="0" lvl="0" indent="-342900" algn="ctr" defTabSz="914400" rtl="0" eaLnBrk="1" fontAlgn="ctr" latinLnBrk="0" hangingPunct="1">
                        <a:lnSpc>
                          <a:spcPct val="100000"/>
                        </a:lnSpc>
                        <a:spcBef>
                          <a:spcPct val="0"/>
                        </a:spcBef>
                        <a:spcAft>
                          <a:spcPct val="0"/>
                        </a:spcAft>
                        <a:buClrTx/>
                        <a:buSzTx/>
                        <a:buFontTx/>
                        <a:buNone/>
                        <a:tabLst/>
                      </a:pPr>
                      <a:r>
                        <a:rPr kumimoji="0" lang="en-US" sz="1600" b="0" i="0" u="none" strike="noStrike" cap="none" normalizeH="0" baseline="0" dirty="0" err="1">
                          <a:ln>
                            <a:noFill/>
                          </a:ln>
                          <a:solidFill>
                            <a:schemeClr val="tx1"/>
                          </a:solidFill>
                          <a:latin typeface="Huawei Sans" panose="020C0503030203020204" pitchFamily="34" charset="0"/>
                          <a:ea typeface="方正兰亭黑简体" panose="02000000000000000000" pitchFamily="2" charset="-122"/>
                        </a:rPr>
                        <a:t>Tubo</a:t>
                      </a:r>
                      <a:r>
                        <a:rPr kumimoji="0" lang="en-US" sz="1600" b="0" i="0" u="none" strike="noStrike" cap="none" normalizeH="0" baseline="0" dirty="0">
                          <a:ln>
                            <a:noFill/>
                          </a:ln>
                          <a:solidFill>
                            <a:schemeClr val="tx1"/>
                          </a:solidFill>
                          <a:latin typeface="Huawei Sans" panose="020C0503030203020204" pitchFamily="34" charset="0"/>
                          <a:ea typeface="方正兰亭黑简体" panose="02000000000000000000" pitchFamily="2" charset="-122"/>
                        </a:rPr>
                        <a:t> loose stranded</a:t>
                      </a:r>
                    </a:p>
                  </a:txBody>
                  <a:tcPr marL="0" marR="0" marT="0" marB="0" anchor="ctr" horzOverflow="overflow">
                    <a:lnL w="12700" cap="flat" cmpd="sng" algn="ctr">
                      <a:solidFill>
                        <a:srgbClr val="99CCFF"/>
                      </a:solidFill>
                      <a:prstDash val="solid"/>
                      <a:round/>
                      <a:headEnd type="none" w="med" len="med"/>
                      <a:tailEnd type="none" w="med" len="med"/>
                    </a:lnL>
                    <a:lnR w="12700" cap="flat" cmpd="sng" algn="ctr">
                      <a:solidFill>
                        <a:srgbClr val="99CCFF"/>
                      </a:solidFill>
                      <a:prstDash val="solid"/>
                      <a:round/>
                      <a:headEnd type="none" w="med" len="med"/>
                      <a:tailEnd type="none" w="med" len="med"/>
                    </a:lnR>
                    <a:lnT w="12700" cap="flat" cmpd="sng" algn="ctr">
                      <a:solidFill>
                        <a:srgbClr val="99CCFF"/>
                      </a:solidFill>
                      <a:prstDash val="solid"/>
                      <a:round/>
                      <a:headEnd type="none" w="med" len="med"/>
                      <a:tailEnd type="none" w="med" len="med"/>
                    </a:lnT>
                    <a:lnB w="12700" cap="flat" cmpd="sng" algn="ctr">
                      <a:solidFill>
                        <a:srgbClr val="99CCFF"/>
                      </a:solidFill>
                      <a:prstDash val="solid"/>
                      <a:round/>
                      <a:headEnd type="none" w="med" len="med"/>
                      <a:tailEnd type="none" w="med" len="med"/>
                    </a:lnB>
                  </a:tcPr>
                </a:tc>
                <a:tc>
                  <a:txBody>
                    <a:bodyPr/>
                    <a:lstStyle>
                      <a:lvl1pPr marL="342900" indent="-342900">
                        <a:buClr>
                          <a:schemeClr val="tx1"/>
                        </a:buClr>
                        <a:defRPr b="1">
                          <a:solidFill>
                            <a:schemeClr val="bg2"/>
                          </a:solidFill>
                          <a:latin typeface="Arial" panose="020B0604020202020204" pitchFamily="34" charset="0"/>
                        </a:defRPr>
                      </a:lvl1pPr>
                      <a:lvl2pPr marL="742950" indent="-285750">
                        <a:defRPr sz="1600">
                          <a:solidFill>
                            <a:schemeClr val="bg2"/>
                          </a:solidFill>
                          <a:latin typeface="Arial" panose="020B0604020202020204" pitchFamily="34" charset="0"/>
                        </a:defRPr>
                      </a:lvl2pPr>
                      <a:lvl3pPr marL="1143000" indent="-228600">
                        <a:buSzPct val="60000"/>
                        <a:defRPr sz="1400">
                          <a:solidFill>
                            <a:schemeClr val="bg2"/>
                          </a:solidFill>
                          <a:latin typeface="Arial" panose="020B0604020202020204" pitchFamily="34" charset="0"/>
                        </a:defRPr>
                      </a:lvl3pPr>
                      <a:lvl4pPr marL="1600200" indent="-228600">
                        <a:defRPr sz="1200">
                          <a:solidFill>
                            <a:schemeClr val="bg2"/>
                          </a:solidFill>
                          <a:latin typeface="Arial" panose="020B0604020202020204" pitchFamily="34" charset="0"/>
                        </a:defRPr>
                      </a:lvl4pPr>
                      <a:lvl5pPr marL="2057400" indent="-228600">
                        <a:buFont typeface="Verdana" panose="020B0604030504040204" pitchFamily="34" charset="0"/>
                        <a:defRPr sz="1000">
                          <a:solidFill>
                            <a:schemeClr val="bg2"/>
                          </a:solidFill>
                          <a:latin typeface="Arial" panose="020B0604020202020204" pitchFamily="34" charset="0"/>
                        </a:defRPr>
                      </a:lvl5pPr>
                      <a:lvl6pPr marL="2514600" indent="-228600" fontAlgn="base">
                        <a:spcBef>
                          <a:spcPct val="20000"/>
                        </a:spcBef>
                        <a:spcAft>
                          <a:spcPct val="0"/>
                        </a:spcAft>
                        <a:buFont typeface="Verdana" panose="020B0604030504040204" pitchFamily="34" charset="0"/>
                        <a:defRPr sz="1000">
                          <a:solidFill>
                            <a:schemeClr val="bg2"/>
                          </a:solidFill>
                          <a:latin typeface="Arial" panose="020B0604020202020204" pitchFamily="34" charset="0"/>
                        </a:defRPr>
                      </a:lvl6pPr>
                      <a:lvl7pPr marL="2971800" indent="-228600" fontAlgn="base">
                        <a:spcBef>
                          <a:spcPct val="20000"/>
                        </a:spcBef>
                        <a:spcAft>
                          <a:spcPct val="0"/>
                        </a:spcAft>
                        <a:buFont typeface="Verdana" panose="020B0604030504040204" pitchFamily="34" charset="0"/>
                        <a:defRPr sz="1000">
                          <a:solidFill>
                            <a:schemeClr val="bg2"/>
                          </a:solidFill>
                          <a:latin typeface="Arial" panose="020B0604020202020204" pitchFamily="34" charset="0"/>
                        </a:defRPr>
                      </a:lvl7pPr>
                      <a:lvl8pPr marL="3429000" indent="-228600" fontAlgn="base">
                        <a:spcBef>
                          <a:spcPct val="20000"/>
                        </a:spcBef>
                        <a:spcAft>
                          <a:spcPct val="0"/>
                        </a:spcAft>
                        <a:buFont typeface="Verdana" panose="020B0604030504040204" pitchFamily="34" charset="0"/>
                        <a:defRPr sz="1000">
                          <a:solidFill>
                            <a:schemeClr val="bg2"/>
                          </a:solidFill>
                          <a:latin typeface="Arial" panose="020B0604020202020204" pitchFamily="34" charset="0"/>
                        </a:defRPr>
                      </a:lvl8pPr>
                      <a:lvl9pPr marL="3886200" indent="-228600" fontAlgn="base">
                        <a:spcBef>
                          <a:spcPct val="20000"/>
                        </a:spcBef>
                        <a:spcAft>
                          <a:spcPct val="0"/>
                        </a:spcAft>
                        <a:buFont typeface="Verdana" panose="020B0604030504040204" pitchFamily="34" charset="0"/>
                        <a:defRPr sz="1000">
                          <a:solidFill>
                            <a:schemeClr val="bg2"/>
                          </a:solidFill>
                          <a:latin typeface="Arial" panose="020B0604020202020204" pitchFamily="34" charset="0"/>
                        </a:defRPr>
                      </a:lvl9pPr>
                    </a:lstStyle>
                    <a:p>
                      <a:pPr marL="342900" marR="0" lvl="0" indent="-342900" algn="ctr" defTabSz="914400" rtl="0" eaLnBrk="1" fontAlgn="ctr" latinLnBrk="0" hangingPunct="1">
                        <a:lnSpc>
                          <a:spcPct val="100000"/>
                        </a:lnSpc>
                        <a:spcBef>
                          <a:spcPct val="0"/>
                        </a:spcBef>
                        <a:spcAft>
                          <a:spcPct val="0"/>
                        </a:spcAft>
                        <a:buClrTx/>
                        <a:buSzTx/>
                        <a:buFontTx/>
                        <a:buNone/>
                        <a:tabLst/>
                      </a:pPr>
                      <a:r>
                        <a:rPr kumimoji="0" lang="en-US" sz="1600" b="0" i="0" u="none" strike="noStrike" cap="none" normalizeH="0" baseline="0" dirty="0" err="1">
                          <a:ln>
                            <a:noFill/>
                          </a:ln>
                          <a:solidFill>
                            <a:schemeClr val="tx1"/>
                          </a:solidFill>
                          <a:latin typeface="Huawei Sans" panose="020C0503030203020204" pitchFamily="34" charset="0"/>
                          <a:ea typeface="方正兰亭黑简体" panose="02000000000000000000" pitchFamily="2" charset="-122"/>
                        </a:rPr>
                        <a:t>Externo</a:t>
                      </a:r>
                      <a:endParaRPr kumimoji="0" lang="en-US" sz="1600" b="0" i="0" u="none" strike="noStrike" cap="none" normalizeH="0" baseline="0" dirty="0">
                        <a:ln>
                          <a:noFill/>
                        </a:ln>
                        <a:solidFill>
                          <a:schemeClr val="tx1"/>
                        </a:solidFill>
                        <a:latin typeface="Huawei Sans" panose="020C0503030203020204" pitchFamily="34" charset="0"/>
                        <a:ea typeface="方正兰亭黑简体" panose="02000000000000000000" pitchFamily="2" charset="-122"/>
                      </a:endParaRPr>
                    </a:p>
                  </a:txBody>
                  <a:tcPr marL="0" marR="0" marT="0" marB="0" anchor="ctr" horzOverflow="overflow">
                    <a:lnL w="12700" cap="flat" cmpd="sng" algn="ctr">
                      <a:solidFill>
                        <a:srgbClr val="99CCFF"/>
                      </a:solidFill>
                      <a:prstDash val="solid"/>
                      <a:round/>
                      <a:headEnd type="none" w="med" len="med"/>
                      <a:tailEnd type="none" w="med" len="med"/>
                    </a:lnL>
                    <a:lnR w="12700" cap="flat" cmpd="sng" algn="ctr">
                      <a:solidFill>
                        <a:srgbClr val="99CCFF"/>
                      </a:solidFill>
                      <a:prstDash val="solid"/>
                      <a:round/>
                      <a:headEnd type="none" w="med" len="med"/>
                      <a:tailEnd type="none" w="med" len="med"/>
                    </a:lnR>
                    <a:lnT w="12700" cap="flat" cmpd="sng" algn="ctr">
                      <a:solidFill>
                        <a:srgbClr val="99CCFF"/>
                      </a:solidFill>
                      <a:prstDash val="solid"/>
                      <a:round/>
                      <a:headEnd type="none" w="med" len="med"/>
                      <a:tailEnd type="none" w="med" len="med"/>
                    </a:lnT>
                    <a:lnB w="12700" cap="flat" cmpd="sng" algn="ctr">
                      <a:solidFill>
                        <a:srgbClr val="99CCFF"/>
                      </a:solidFill>
                      <a:prstDash val="solid"/>
                      <a:round/>
                      <a:headEnd type="none" w="med" len="med"/>
                      <a:tailEnd type="none" w="med" len="med"/>
                    </a:lnB>
                  </a:tcPr>
                </a:tc>
                <a:tc>
                  <a:txBody>
                    <a:bodyPr/>
                    <a:lstStyle>
                      <a:lvl1pPr marL="342900" indent="-342900">
                        <a:buClr>
                          <a:schemeClr val="tx1"/>
                        </a:buClr>
                        <a:defRPr b="1">
                          <a:solidFill>
                            <a:schemeClr val="bg2"/>
                          </a:solidFill>
                          <a:latin typeface="Arial" panose="020B0604020202020204" pitchFamily="34" charset="0"/>
                        </a:defRPr>
                      </a:lvl1pPr>
                      <a:lvl2pPr marL="742950" indent="-285750">
                        <a:defRPr sz="1600">
                          <a:solidFill>
                            <a:schemeClr val="bg2"/>
                          </a:solidFill>
                          <a:latin typeface="Arial" panose="020B0604020202020204" pitchFamily="34" charset="0"/>
                        </a:defRPr>
                      </a:lvl2pPr>
                      <a:lvl3pPr marL="1143000" indent="-228600">
                        <a:buSzPct val="60000"/>
                        <a:defRPr sz="1400">
                          <a:solidFill>
                            <a:schemeClr val="bg2"/>
                          </a:solidFill>
                          <a:latin typeface="Arial" panose="020B0604020202020204" pitchFamily="34" charset="0"/>
                        </a:defRPr>
                      </a:lvl3pPr>
                      <a:lvl4pPr marL="1600200" indent="-228600">
                        <a:defRPr sz="1200">
                          <a:solidFill>
                            <a:schemeClr val="bg2"/>
                          </a:solidFill>
                          <a:latin typeface="Arial" panose="020B0604020202020204" pitchFamily="34" charset="0"/>
                        </a:defRPr>
                      </a:lvl4pPr>
                      <a:lvl5pPr marL="2057400" indent="-228600">
                        <a:buFont typeface="Verdana" panose="020B0604030504040204" pitchFamily="34" charset="0"/>
                        <a:defRPr sz="1000">
                          <a:solidFill>
                            <a:schemeClr val="bg2"/>
                          </a:solidFill>
                          <a:latin typeface="Arial" panose="020B0604020202020204" pitchFamily="34" charset="0"/>
                        </a:defRPr>
                      </a:lvl5pPr>
                      <a:lvl6pPr marL="2514600" indent="-228600" fontAlgn="base">
                        <a:spcBef>
                          <a:spcPct val="20000"/>
                        </a:spcBef>
                        <a:spcAft>
                          <a:spcPct val="0"/>
                        </a:spcAft>
                        <a:buFont typeface="Verdana" panose="020B0604030504040204" pitchFamily="34" charset="0"/>
                        <a:defRPr sz="1000">
                          <a:solidFill>
                            <a:schemeClr val="bg2"/>
                          </a:solidFill>
                          <a:latin typeface="Arial" panose="020B0604020202020204" pitchFamily="34" charset="0"/>
                        </a:defRPr>
                      </a:lvl6pPr>
                      <a:lvl7pPr marL="2971800" indent="-228600" fontAlgn="base">
                        <a:spcBef>
                          <a:spcPct val="20000"/>
                        </a:spcBef>
                        <a:spcAft>
                          <a:spcPct val="0"/>
                        </a:spcAft>
                        <a:buFont typeface="Verdana" panose="020B0604030504040204" pitchFamily="34" charset="0"/>
                        <a:defRPr sz="1000">
                          <a:solidFill>
                            <a:schemeClr val="bg2"/>
                          </a:solidFill>
                          <a:latin typeface="Arial" panose="020B0604020202020204" pitchFamily="34" charset="0"/>
                        </a:defRPr>
                      </a:lvl7pPr>
                      <a:lvl8pPr marL="3429000" indent="-228600" fontAlgn="base">
                        <a:spcBef>
                          <a:spcPct val="20000"/>
                        </a:spcBef>
                        <a:spcAft>
                          <a:spcPct val="0"/>
                        </a:spcAft>
                        <a:buFont typeface="Verdana" panose="020B0604030504040204" pitchFamily="34" charset="0"/>
                        <a:defRPr sz="1000">
                          <a:solidFill>
                            <a:schemeClr val="bg2"/>
                          </a:solidFill>
                          <a:latin typeface="Arial" panose="020B0604020202020204" pitchFamily="34" charset="0"/>
                        </a:defRPr>
                      </a:lvl8pPr>
                      <a:lvl9pPr marL="3886200" indent="-228600" fontAlgn="base">
                        <a:spcBef>
                          <a:spcPct val="20000"/>
                        </a:spcBef>
                        <a:spcAft>
                          <a:spcPct val="0"/>
                        </a:spcAft>
                        <a:buFont typeface="Verdana" panose="020B0604030504040204" pitchFamily="34" charset="0"/>
                        <a:defRPr sz="1000">
                          <a:solidFill>
                            <a:schemeClr val="bg2"/>
                          </a:solidFill>
                          <a:latin typeface="Arial" panose="020B0604020202020204" pitchFamily="34" charset="0"/>
                        </a:defRPr>
                      </a:lvl9pPr>
                    </a:lstStyle>
                    <a:p>
                      <a:pPr marL="342900" marR="0" lvl="0" indent="-342900" algn="ctr" defTabSz="914400" rtl="0" eaLnBrk="1" fontAlgn="ctr" latinLnBrk="0" hangingPunct="1">
                        <a:lnSpc>
                          <a:spcPct val="100000"/>
                        </a:lnSpc>
                        <a:spcBef>
                          <a:spcPct val="0"/>
                        </a:spcBef>
                        <a:spcAft>
                          <a:spcPct val="0"/>
                        </a:spcAft>
                        <a:buClrTx/>
                        <a:buSzTx/>
                        <a:buFontTx/>
                        <a:buNone/>
                        <a:tabLst/>
                      </a:pPr>
                      <a:r>
                        <a:rPr kumimoji="0" lang="en-US" sz="1600" b="0" i="0" u="none" strike="noStrike" cap="none" normalizeH="0" baseline="0" dirty="0" err="1">
                          <a:ln>
                            <a:noFill/>
                          </a:ln>
                          <a:solidFill>
                            <a:schemeClr val="tx1"/>
                          </a:solidFill>
                          <a:latin typeface="Huawei Sans" panose="020C0503030203020204" pitchFamily="34" charset="0"/>
                          <a:ea typeface="方正兰亭黑简体" panose="02000000000000000000" pitchFamily="2" charset="-122"/>
                        </a:rPr>
                        <a:t>Duto</a:t>
                      </a:r>
                      <a:endParaRPr kumimoji="0" lang="en-US" sz="1600" b="0" i="0" u="none" strike="noStrike" cap="none" normalizeH="0" baseline="0" dirty="0">
                        <a:ln>
                          <a:noFill/>
                        </a:ln>
                        <a:solidFill>
                          <a:schemeClr val="tx1"/>
                        </a:solidFill>
                        <a:latin typeface="Huawei Sans" panose="020C0503030203020204" pitchFamily="34" charset="0"/>
                        <a:ea typeface="方正兰亭黑简体" panose="02000000000000000000" pitchFamily="2" charset="-122"/>
                      </a:endParaRPr>
                    </a:p>
                  </a:txBody>
                  <a:tcPr marL="0" marR="0" marT="0" marB="0" anchor="ctr" horzOverflow="overflow">
                    <a:lnL w="12700" cap="flat" cmpd="sng" algn="ctr">
                      <a:solidFill>
                        <a:srgbClr val="99CCFF"/>
                      </a:solidFill>
                      <a:prstDash val="solid"/>
                      <a:round/>
                      <a:headEnd type="none" w="med" len="med"/>
                      <a:tailEnd type="none" w="med" len="med"/>
                    </a:lnL>
                    <a:lnR w="12700" cap="flat" cmpd="sng" algn="ctr">
                      <a:solidFill>
                        <a:srgbClr val="99CCFF"/>
                      </a:solidFill>
                      <a:prstDash val="solid"/>
                      <a:round/>
                      <a:headEnd type="none" w="med" len="med"/>
                      <a:tailEnd type="none" w="med" len="med"/>
                    </a:lnR>
                    <a:lnT w="12700" cap="flat" cmpd="sng" algn="ctr">
                      <a:solidFill>
                        <a:srgbClr val="99CCFF"/>
                      </a:solidFill>
                      <a:prstDash val="solid"/>
                      <a:round/>
                      <a:headEnd type="none" w="med" len="med"/>
                      <a:tailEnd type="none" w="med" len="med"/>
                    </a:lnT>
                    <a:lnB w="12700" cap="flat" cmpd="sng" algn="ctr">
                      <a:solidFill>
                        <a:srgbClr val="99CCFF"/>
                      </a:solidFill>
                      <a:prstDash val="solid"/>
                      <a:round/>
                      <a:headEnd type="none" w="med" len="med"/>
                      <a:tailEnd type="none" w="med" len="med"/>
                    </a:lnB>
                  </a:tcPr>
                </a:tc>
                <a:tc>
                  <a:txBody>
                    <a:bodyPr/>
                    <a:lstStyle>
                      <a:lvl1pPr marL="342900" indent="-342900">
                        <a:buClr>
                          <a:schemeClr val="tx1"/>
                        </a:buClr>
                        <a:defRPr b="1">
                          <a:solidFill>
                            <a:schemeClr val="bg2"/>
                          </a:solidFill>
                          <a:latin typeface="Arial" panose="020B0604020202020204" pitchFamily="34" charset="0"/>
                        </a:defRPr>
                      </a:lvl1pPr>
                      <a:lvl2pPr marL="742950" indent="-285750">
                        <a:defRPr sz="1600">
                          <a:solidFill>
                            <a:schemeClr val="bg2"/>
                          </a:solidFill>
                          <a:latin typeface="Arial" panose="020B0604020202020204" pitchFamily="34" charset="0"/>
                        </a:defRPr>
                      </a:lvl2pPr>
                      <a:lvl3pPr marL="1143000" indent="-228600">
                        <a:buSzPct val="60000"/>
                        <a:defRPr sz="1400">
                          <a:solidFill>
                            <a:schemeClr val="bg2"/>
                          </a:solidFill>
                          <a:latin typeface="Arial" panose="020B0604020202020204" pitchFamily="34" charset="0"/>
                        </a:defRPr>
                      </a:lvl3pPr>
                      <a:lvl4pPr marL="1600200" indent="-228600">
                        <a:defRPr sz="1200">
                          <a:solidFill>
                            <a:schemeClr val="bg2"/>
                          </a:solidFill>
                          <a:latin typeface="Arial" panose="020B0604020202020204" pitchFamily="34" charset="0"/>
                        </a:defRPr>
                      </a:lvl4pPr>
                      <a:lvl5pPr marL="2057400" indent="-228600">
                        <a:buFont typeface="Verdana" panose="020B0604030504040204" pitchFamily="34" charset="0"/>
                        <a:defRPr sz="1000">
                          <a:solidFill>
                            <a:schemeClr val="bg2"/>
                          </a:solidFill>
                          <a:latin typeface="Arial" panose="020B0604020202020204" pitchFamily="34" charset="0"/>
                        </a:defRPr>
                      </a:lvl5pPr>
                      <a:lvl6pPr marL="2514600" indent="-228600" fontAlgn="base">
                        <a:spcBef>
                          <a:spcPct val="20000"/>
                        </a:spcBef>
                        <a:spcAft>
                          <a:spcPct val="0"/>
                        </a:spcAft>
                        <a:buFont typeface="Verdana" panose="020B0604030504040204" pitchFamily="34" charset="0"/>
                        <a:defRPr sz="1000">
                          <a:solidFill>
                            <a:schemeClr val="bg2"/>
                          </a:solidFill>
                          <a:latin typeface="Arial" panose="020B0604020202020204" pitchFamily="34" charset="0"/>
                        </a:defRPr>
                      </a:lvl6pPr>
                      <a:lvl7pPr marL="2971800" indent="-228600" fontAlgn="base">
                        <a:spcBef>
                          <a:spcPct val="20000"/>
                        </a:spcBef>
                        <a:spcAft>
                          <a:spcPct val="0"/>
                        </a:spcAft>
                        <a:buFont typeface="Verdana" panose="020B0604030504040204" pitchFamily="34" charset="0"/>
                        <a:defRPr sz="1000">
                          <a:solidFill>
                            <a:schemeClr val="bg2"/>
                          </a:solidFill>
                          <a:latin typeface="Arial" panose="020B0604020202020204" pitchFamily="34" charset="0"/>
                        </a:defRPr>
                      </a:lvl7pPr>
                      <a:lvl8pPr marL="3429000" indent="-228600" fontAlgn="base">
                        <a:spcBef>
                          <a:spcPct val="20000"/>
                        </a:spcBef>
                        <a:spcAft>
                          <a:spcPct val="0"/>
                        </a:spcAft>
                        <a:buFont typeface="Verdana" panose="020B0604030504040204" pitchFamily="34" charset="0"/>
                        <a:defRPr sz="1000">
                          <a:solidFill>
                            <a:schemeClr val="bg2"/>
                          </a:solidFill>
                          <a:latin typeface="Arial" panose="020B0604020202020204" pitchFamily="34" charset="0"/>
                        </a:defRPr>
                      </a:lvl8pPr>
                      <a:lvl9pPr marL="3886200" indent="-228600" fontAlgn="base">
                        <a:spcBef>
                          <a:spcPct val="20000"/>
                        </a:spcBef>
                        <a:spcAft>
                          <a:spcPct val="0"/>
                        </a:spcAft>
                        <a:buFont typeface="Verdana" panose="020B0604030504040204" pitchFamily="34" charset="0"/>
                        <a:defRPr sz="1000">
                          <a:solidFill>
                            <a:schemeClr val="bg2"/>
                          </a:solidFill>
                          <a:latin typeface="Arial" panose="020B0604020202020204" pitchFamily="34" charset="0"/>
                        </a:defRPr>
                      </a:lvl9pPr>
                    </a:lstStyle>
                    <a:p>
                      <a:pPr marL="342900" marR="0" lvl="0" indent="-342900" algn="ctr" defTabSz="914400" rtl="0" eaLnBrk="1" fontAlgn="ctr"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latin typeface="Huawei Sans" panose="020C0503030203020204" pitchFamily="34" charset="0"/>
                          <a:ea typeface="方正兰亭黑简体" panose="02000000000000000000" pitchFamily="2" charset="-122"/>
                          <a:cs typeface="Huawei Sans" panose="020C0503030203020204" pitchFamily="34" charset="0"/>
                        </a:rPr>
                        <a:t>GYTA</a:t>
                      </a:r>
                    </a:p>
                  </a:txBody>
                  <a:tcPr marL="0" marR="0" marT="0" marB="0" anchor="ctr" horzOverflow="overflow">
                    <a:lnL w="12700" cap="flat" cmpd="sng" algn="ctr">
                      <a:solidFill>
                        <a:srgbClr val="99CCFF"/>
                      </a:solidFill>
                      <a:prstDash val="solid"/>
                      <a:round/>
                      <a:headEnd type="none" w="med" len="med"/>
                      <a:tailEnd type="none" w="med" len="med"/>
                    </a:lnL>
                    <a:lnR w="12700" cap="flat" cmpd="sng" algn="ctr">
                      <a:solidFill>
                        <a:srgbClr val="99CCFF"/>
                      </a:solidFill>
                      <a:prstDash val="solid"/>
                      <a:round/>
                      <a:headEnd type="none" w="med" len="med"/>
                      <a:tailEnd type="none" w="med" len="med"/>
                    </a:lnR>
                    <a:lnT w="12700" cap="flat" cmpd="sng" algn="ctr">
                      <a:solidFill>
                        <a:srgbClr val="99CCFF"/>
                      </a:solidFill>
                      <a:prstDash val="solid"/>
                      <a:round/>
                      <a:headEnd type="none" w="med" len="med"/>
                      <a:tailEnd type="none" w="med" len="med"/>
                    </a:lnT>
                    <a:lnB w="12700" cap="flat" cmpd="sng" algn="ctr">
                      <a:solidFill>
                        <a:srgbClr val="99CCFF"/>
                      </a:solidFill>
                      <a:prstDash val="solid"/>
                      <a:round/>
                      <a:headEnd type="none" w="med" len="med"/>
                      <a:tailEnd type="none" w="med" len="med"/>
                    </a:lnB>
                  </a:tcPr>
                </a:tc>
                <a:extLst>
                  <a:ext uri="{0D108BD9-81ED-4DB2-BD59-A6C34878D82A}">
                    <a16:rowId xmlns:a16="http://schemas.microsoft.com/office/drawing/2014/main" val="10001"/>
                  </a:ext>
                </a:extLst>
              </a:tr>
              <a:tr h="453296">
                <a:tc vMerge="1">
                  <a:txBody>
                    <a:bodyPr/>
                    <a:lstStyle/>
                    <a:p>
                      <a:endParaRPr lang="zh-CN" altLang="en-US"/>
                    </a:p>
                  </a:txBody>
                  <a:tcPr>
                    <a:lnL w="12700" cap="flat" cmpd="sng" algn="ctr">
                      <a:solidFill>
                        <a:srgbClr val="99CCFF"/>
                      </a:solidFill>
                      <a:prstDash val="solid"/>
                      <a:round/>
                      <a:headEnd type="none" w="med" len="med"/>
                      <a:tailEnd type="none" w="med" len="med"/>
                    </a:lnL>
                    <a:lnR w="12700" cap="flat" cmpd="sng" algn="ctr">
                      <a:solidFill>
                        <a:srgbClr val="99CCFF"/>
                      </a:solidFill>
                      <a:prstDash val="solid"/>
                      <a:round/>
                      <a:headEnd type="none" w="med" len="med"/>
                      <a:tailEnd type="none" w="med" len="med"/>
                    </a:lnR>
                    <a:lnT w="12700" cap="flat" cmpd="sng" algn="ctr">
                      <a:solidFill>
                        <a:srgbClr val="99CCFF"/>
                      </a:solidFill>
                      <a:prstDash val="solid"/>
                      <a:round/>
                      <a:headEnd type="none" w="med" len="med"/>
                      <a:tailEnd type="none" w="med" len="med"/>
                    </a:lnT>
                    <a:lnB w="12700" cap="flat" cmpd="sng" algn="ctr">
                      <a:solidFill>
                        <a:srgbClr val="99CCFF"/>
                      </a:solidFill>
                      <a:prstDash val="solid"/>
                      <a:round/>
                      <a:headEnd type="none" w="med" len="med"/>
                      <a:tailEnd type="none" w="med" len="med"/>
                    </a:lnB>
                  </a:tcPr>
                </a:tc>
                <a:tc>
                  <a:txBody>
                    <a:bodyPr/>
                    <a:lstStyle>
                      <a:lvl1pPr marL="342900" indent="-342900">
                        <a:buClr>
                          <a:schemeClr val="tx1"/>
                        </a:buClr>
                        <a:defRPr b="1">
                          <a:solidFill>
                            <a:schemeClr val="bg2"/>
                          </a:solidFill>
                          <a:latin typeface="Arial" panose="020B0604020202020204" pitchFamily="34" charset="0"/>
                        </a:defRPr>
                      </a:lvl1pPr>
                      <a:lvl2pPr marL="742950" indent="-285750">
                        <a:defRPr sz="1600">
                          <a:solidFill>
                            <a:schemeClr val="bg2"/>
                          </a:solidFill>
                          <a:latin typeface="Arial" panose="020B0604020202020204" pitchFamily="34" charset="0"/>
                        </a:defRPr>
                      </a:lvl2pPr>
                      <a:lvl3pPr marL="1143000" indent="-228600">
                        <a:buSzPct val="60000"/>
                        <a:defRPr sz="1400">
                          <a:solidFill>
                            <a:schemeClr val="bg2"/>
                          </a:solidFill>
                          <a:latin typeface="Arial" panose="020B0604020202020204" pitchFamily="34" charset="0"/>
                        </a:defRPr>
                      </a:lvl3pPr>
                      <a:lvl4pPr marL="1600200" indent="-228600">
                        <a:defRPr sz="1200">
                          <a:solidFill>
                            <a:schemeClr val="bg2"/>
                          </a:solidFill>
                          <a:latin typeface="Arial" panose="020B0604020202020204" pitchFamily="34" charset="0"/>
                        </a:defRPr>
                      </a:lvl4pPr>
                      <a:lvl5pPr marL="2057400" indent="-228600">
                        <a:buFont typeface="Verdana" panose="020B0604030504040204" pitchFamily="34" charset="0"/>
                        <a:defRPr sz="1000">
                          <a:solidFill>
                            <a:schemeClr val="bg2"/>
                          </a:solidFill>
                          <a:latin typeface="Arial" panose="020B0604020202020204" pitchFamily="34" charset="0"/>
                        </a:defRPr>
                      </a:lvl5pPr>
                      <a:lvl6pPr marL="2514600" indent="-228600" fontAlgn="base">
                        <a:spcBef>
                          <a:spcPct val="20000"/>
                        </a:spcBef>
                        <a:spcAft>
                          <a:spcPct val="0"/>
                        </a:spcAft>
                        <a:buFont typeface="Verdana" panose="020B0604030504040204" pitchFamily="34" charset="0"/>
                        <a:defRPr sz="1000">
                          <a:solidFill>
                            <a:schemeClr val="bg2"/>
                          </a:solidFill>
                          <a:latin typeface="Arial" panose="020B0604020202020204" pitchFamily="34" charset="0"/>
                        </a:defRPr>
                      </a:lvl6pPr>
                      <a:lvl7pPr marL="2971800" indent="-228600" fontAlgn="base">
                        <a:spcBef>
                          <a:spcPct val="20000"/>
                        </a:spcBef>
                        <a:spcAft>
                          <a:spcPct val="0"/>
                        </a:spcAft>
                        <a:buFont typeface="Verdana" panose="020B0604030504040204" pitchFamily="34" charset="0"/>
                        <a:defRPr sz="1000">
                          <a:solidFill>
                            <a:schemeClr val="bg2"/>
                          </a:solidFill>
                          <a:latin typeface="Arial" panose="020B0604020202020204" pitchFamily="34" charset="0"/>
                        </a:defRPr>
                      </a:lvl7pPr>
                      <a:lvl8pPr marL="3429000" indent="-228600" fontAlgn="base">
                        <a:spcBef>
                          <a:spcPct val="20000"/>
                        </a:spcBef>
                        <a:spcAft>
                          <a:spcPct val="0"/>
                        </a:spcAft>
                        <a:buFont typeface="Verdana" panose="020B0604030504040204" pitchFamily="34" charset="0"/>
                        <a:defRPr sz="1000">
                          <a:solidFill>
                            <a:schemeClr val="bg2"/>
                          </a:solidFill>
                          <a:latin typeface="Arial" panose="020B0604020202020204" pitchFamily="34" charset="0"/>
                        </a:defRPr>
                      </a:lvl8pPr>
                      <a:lvl9pPr marL="3886200" indent="-228600" fontAlgn="base">
                        <a:spcBef>
                          <a:spcPct val="20000"/>
                        </a:spcBef>
                        <a:spcAft>
                          <a:spcPct val="0"/>
                        </a:spcAft>
                        <a:buFont typeface="Verdana" panose="020B0604030504040204" pitchFamily="34" charset="0"/>
                        <a:defRPr sz="1000">
                          <a:solidFill>
                            <a:schemeClr val="bg2"/>
                          </a:solidFill>
                          <a:latin typeface="Arial" panose="020B0604020202020204" pitchFamily="34" charset="0"/>
                        </a:defRPr>
                      </a:lvl9pPr>
                    </a:lstStyle>
                    <a:p>
                      <a:pPr marL="342900" marR="0" lvl="0" indent="-342900" algn="ctr" defTabSz="914400" rtl="0" eaLnBrk="1" fontAlgn="ctr" latinLnBrk="0" hangingPunct="1">
                        <a:lnSpc>
                          <a:spcPct val="100000"/>
                        </a:lnSpc>
                        <a:spcBef>
                          <a:spcPct val="0"/>
                        </a:spcBef>
                        <a:spcAft>
                          <a:spcPct val="0"/>
                        </a:spcAft>
                        <a:buClrTx/>
                        <a:buSzTx/>
                        <a:buFontTx/>
                        <a:buNone/>
                        <a:tabLst/>
                      </a:pPr>
                      <a:r>
                        <a:rPr kumimoji="0" lang="en-US" sz="1600" b="0" i="0" u="none" strike="noStrike" cap="none" normalizeH="0" baseline="0" dirty="0" err="1">
                          <a:ln>
                            <a:noFill/>
                          </a:ln>
                          <a:solidFill>
                            <a:schemeClr val="tx1"/>
                          </a:solidFill>
                          <a:latin typeface="Huawei Sans" panose="020C0503030203020204" pitchFamily="34" charset="0"/>
                          <a:ea typeface="方正兰亭黑简体" panose="02000000000000000000" pitchFamily="2" charset="-122"/>
                        </a:rPr>
                        <a:t>Externo</a:t>
                      </a:r>
                      <a:endParaRPr kumimoji="0" lang="en-US" sz="1600" b="0" i="0" u="none" strike="noStrike" cap="none" normalizeH="0" baseline="0" dirty="0">
                        <a:ln>
                          <a:noFill/>
                        </a:ln>
                        <a:solidFill>
                          <a:schemeClr val="tx1"/>
                        </a:solidFill>
                        <a:latin typeface="Huawei Sans" panose="020C0503030203020204" pitchFamily="34" charset="0"/>
                        <a:ea typeface="方正兰亭黑简体" panose="02000000000000000000" pitchFamily="2" charset="-122"/>
                      </a:endParaRPr>
                    </a:p>
                  </a:txBody>
                  <a:tcPr marL="0" marR="0" marT="0" marB="0" anchor="ctr" horzOverflow="overflow">
                    <a:lnL w="12700" cap="flat" cmpd="sng" algn="ctr">
                      <a:solidFill>
                        <a:srgbClr val="99CCFF"/>
                      </a:solidFill>
                      <a:prstDash val="solid"/>
                      <a:round/>
                      <a:headEnd type="none" w="med" len="med"/>
                      <a:tailEnd type="none" w="med" len="med"/>
                    </a:lnL>
                    <a:lnR w="12700" cap="flat" cmpd="sng" algn="ctr">
                      <a:solidFill>
                        <a:srgbClr val="99CCFF"/>
                      </a:solidFill>
                      <a:prstDash val="solid"/>
                      <a:round/>
                      <a:headEnd type="none" w="med" len="med"/>
                      <a:tailEnd type="none" w="med" len="med"/>
                    </a:lnR>
                    <a:lnT w="12700" cap="flat" cmpd="sng" algn="ctr">
                      <a:solidFill>
                        <a:srgbClr val="99CCFF"/>
                      </a:solidFill>
                      <a:prstDash val="solid"/>
                      <a:round/>
                      <a:headEnd type="none" w="med" len="med"/>
                      <a:tailEnd type="none" w="med" len="med"/>
                    </a:lnT>
                    <a:lnB w="12700" cap="flat" cmpd="sng" algn="ctr">
                      <a:solidFill>
                        <a:srgbClr val="99CCFF"/>
                      </a:solidFill>
                      <a:prstDash val="solid"/>
                      <a:round/>
                      <a:headEnd type="none" w="med" len="med"/>
                      <a:tailEnd type="none" w="med" len="med"/>
                    </a:lnB>
                  </a:tcPr>
                </a:tc>
                <a:tc>
                  <a:txBody>
                    <a:bodyPr/>
                    <a:lstStyle>
                      <a:lvl1pPr marL="342900" indent="-342900">
                        <a:buClr>
                          <a:schemeClr val="tx1"/>
                        </a:buClr>
                        <a:defRPr b="1">
                          <a:solidFill>
                            <a:schemeClr val="bg2"/>
                          </a:solidFill>
                          <a:latin typeface="Arial" panose="020B0604020202020204" pitchFamily="34" charset="0"/>
                        </a:defRPr>
                      </a:lvl1pPr>
                      <a:lvl2pPr marL="742950" indent="-285750">
                        <a:defRPr sz="1600">
                          <a:solidFill>
                            <a:schemeClr val="bg2"/>
                          </a:solidFill>
                          <a:latin typeface="Arial" panose="020B0604020202020204" pitchFamily="34" charset="0"/>
                        </a:defRPr>
                      </a:lvl2pPr>
                      <a:lvl3pPr marL="1143000" indent="-228600">
                        <a:buSzPct val="60000"/>
                        <a:defRPr sz="1400">
                          <a:solidFill>
                            <a:schemeClr val="bg2"/>
                          </a:solidFill>
                          <a:latin typeface="Arial" panose="020B0604020202020204" pitchFamily="34" charset="0"/>
                        </a:defRPr>
                      </a:lvl3pPr>
                      <a:lvl4pPr marL="1600200" indent="-228600">
                        <a:defRPr sz="1200">
                          <a:solidFill>
                            <a:schemeClr val="bg2"/>
                          </a:solidFill>
                          <a:latin typeface="Arial" panose="020B0604020202020204" pitchFamily="34" charset="0"/>
                        </a:defRPr>
                      </a:lvl4pPr>
                      <a:lvl5pPr marL="2057400" indent="-228600">
                        <a:buFont typeface="Verdana" panose="020B0604030504040204" pitchFamily="34" charset="0"/>
                        <a:defRPr sz="1000">
                          <a:solidFill>
                            <a:schemeClr val="bg2"/>
                          </a:solidFill>
                          <a:latin typeface="Arial" panose="020B0604020202020204" pitchFamily="34" charset="0"/>
                        </a:defRPr>
                      </a:lvl5pPr>
                      <a:lvl6pPr marL="2514600" indent="-228600" fontAlgn="base">
                        <a:spcBef>
                          <a:spcPct val="20000"/>
                        </a:spcBef>
                        <a:spcAft>
                          <a:spcPct val="0"/>
                        </a:spcAft>
                        <a:buFont typeface="Verdana" panose="020B0604030504040204" pitchFamily="34" charset="0"/>
                        <a:defRPr sz="1000">
                          <a:solidFill>
                            <a:schemeClr val="bg2"/>
                          </a:solidFill>
                          <a:latin typeface="Arial" panose="020B0604020202020204" pitchFamily="34" charset="0"/>
                        </a:defRPr>
                      </a:lvl6pPr>
                      <a:lvl7pPr marL="2971800" indent="-228600" fontAlgn="base">
                        <a:spcBef>
                          <a:spcPct val="20000"/>
                        </a:spcBef>
                        <a:spcAft>
                          <a:spcPct val="0"/>
                        </a:spcAft>
                        <a:buFont typeface="Verdana" panose="020B0604030504040204" pitchFamily="34" charset="0"/>
                        <a:defRPr sz="1000">
                          <a:solidFill>
                            <a:schemeClr val="bg2"/>
                          </a:solidFill>
                          <a:latin typeface="Arial" panose="020B0604020202020204" pitchFamily="34" charset="0"/>
                        </a:defRPr>
                      </a:lvl7pPr>
                      <a:lvl8pPr marL="3429000" indent="-228600" fontAlgn="base">
                        <a:spcBef>
                          <a:spcPct val="20000"/>
                        </a:spcBef>
                        <a:spcAft>
                          <a:spcPct val="0"/>
                        </a:spcAft>
                        <a:buFont typeface="Verdana" panose="020B0604030504040204" pitchFamily="34" charset="0"/>
                        <a:defRPr sz="1000">
                          <a:solidFill>
                            <a:schemeClr val="bg2"/>
                          </a:solidFill>
                          <a:latin typeface="Arial" panose="020B0604020202020204" pitchFamily="34" charset="0"/>
                        </a:defRPr>
                      </a:lvl8pPr>
                      <a:lvl9pPr marL="3886200" indent="-228600" fontAlgn="base">
                        <a:spcBef>
                          <a:spcPct val="20000"/>
                        </a:spcBef>
                        <a:spcAft>
                          <a:spcPct val="0"/>
                        </a:spcAft>
                        <a:buFont typeface="Verdana" panose="020B0604030504040204" pitchFamily="34" charset="0"/>
                        <a:defRPr sz="1000">
                          <a:solidFill>
                            <a:schemeClr val="bg2"/>
                          </a:solidFill>
                          <a:latin typeface="Arial" panose="020B0604020202020204" pitchFamily="34" charset="0"/>
                        </a:defRPr>
                      </a:lvl9pPr>
                    </a:lstStyle>
                    <a:p>
                      <a:pPr marL="342900" marR="0" lvl="0" indent="-342900" algn="ctr" defTabSz="914400" rtl="0" eaLnBrk="1" fontAlgn="ctr" latinLnBrk="0" hangingPunct="1">
                        <a:lnSpc>
                          <a:spcPct val="100000"/>
                        </a:lnSpc>
                        <a:spcBef>
                          <a:spcPct val="0"/>
                        </a:spcBef>
                        <a:spcAft>
                          <a:spcPct val="0"/>
                        </a:spcAft>
                        <a:buClrTx/>
                        <a:buSzTx/>
                        <a:buFontTx/>
                        <a:buNone/>
                        <a:tabLst/>
                      </a:pPr>
                      <a:r>
                        <a:rPr kumimoji="0" lang="en-US" sz="1600" b="0" i="0" u="none" strike="noStrike" cap="none" normalizeH="0" baseline="0" dirty="0" err="1">
                          <a:ln>
                            <a:noFill/>
                          </a:ln>
                          <a:solidFill>
                            <a:schemeClr val="tx1"/>
                          </a:solidFill>
                          <a:latin typeface="Huawei Sans" panose="020C0503030203020204" pitchFamily="34" charset="0"/>
                          <a:ea typeface="方正兰亭黑简体" panose="02000000000000000000" pitchFamily="2" charset="-122"/>
                        </a:rPr>
                        <a:t>Diretamente</a:t>
                      </a:r>
                      <a:r>
                        <a:rPr kumimoji="0" lang="en-US" sz="1600" b="0" i="0" u="none" strike="noStrike" cap="none" normalizeH="0" baseline="0" dirty="0">
                          <a:ln>
                            <a:noFill/>
                          </a:ln>
                          <a:solidFill>
                            <a:schemeClr val="tx1"/>
                          </a:solidFill>
                          <a:latin typeface="Huawei Sans" panose="020C0503030203020204" pitchFamily="34" charset="0"/>
                          <a:ea typeface="方正兰亭黑简体" panose="02000000000000000000" pitchFamily="2" charset="-122"/>
                        </a:rPr>
                        <a:t> </a:t>
                      </a:r>
                      <a:r>
                        <a:rPr kumimoji="0" lang="en-US" sz="1600" b="0" i="0" u="none" strike="noStrike" cap="none" normalizeH="0" baseline="0" dirty="0" err="1">
                          <a:ln>
                            <a:noFill/>
                          </a:ln>
                          <a:solidFill>
                            <a:schemeClr val="tx1"/>
                          </a:solidFill>
                          <a:latin typeface="Huawei Sans" panose="020C0503030203020204" pitchFamily="34" charset="0"/>
                          <a:ea typeface="方正兰亭黑简体" panose="02000000000000000000" pitchFamily="2" charset="-122"/>
                        </a:rPr>
                        <a:t>enterrado</a:t>
                      </a:r>
                      <a:endParaRPr kumimoji="0" lang="en-US" sz="1600" b="0" i="0" u="none" strike="noStrike" cap="none" normalizeH="0" baseline="0" dirty="0">
                        <a:ln>
                          <a:noFill/>
                        </a:ln>
                        <a:solidFill>
                          <a:schemeClr val="tx1"/>
                        </a:solidFill>
                        <a:latin typeface="Huawei Sans" panose="020C0503030203020204" pitchFamily="34" charset="0"/>
                        <a:ea typeface="方正兰亭黑简体" panose="02000000000000000000" pitchFamily="2" charset="-122"/>
                      </a:endParaRPr>
                    </a:p>
                  </a:txBody>
                  <a:tcPr marL="0" marR="0" marT="0" marB="0" anchor="ctr" horzOverflow="overflow">
                    <a:lnL w="12700" cap="flat" cmpd="sng" algn="ctr">
                      <a:solidFill>
                        <a:srgbClr val="99CCFF"/>
                      </a:solidFill>
                      <a:prstDash val="solid"/>
                      <a:round/>
                      <a:headEnd type="none" w="med" len="med"/>
                      <a:tailEnd type="none" w="med" len="med"/>
                    </a:lnL>
                    <a:lnR w="12700" cap="flat" cmpd="sng" algn="ctr">
                      <a:solidFill>
                        <a:srgbClr val="99CCFF"/>
                      </a:solidFill>
                      <a:prstDash val="solid"/>
                      <a:round/>
                      <a:headEnd type="none" w="med" len="med"/>
                      <a:tailEnd type="none" w="med" len="med"/>
                    </a:lnR>
                    <a:lnT w="12700" cap="flat" cmpd="sng" algn="ctr">
                      <a:solidFill>
                        <a:srgbClr val="99CCFF"/>
                      </a:solidFill>
                      <a:prstDash val="solid"/>
                      <a:round/>
                      <a:headEnd type="none" w="med" len="med"/>
                      <a:tailEnd type="none" w="med" len="med"/>
                    </a:lnT>
                    <a:lnB w="12700" cap="flat" cmpd="sng" algn="ctr">
                      <a:solidFill>
                        <a:srgbClr val="99CCFF"/>
                      </a:solidFill>
                      <a:prstDash val="solid"/>
                      <a:round/>
                      <a:headEnd type="none" w="med" len="med"/>
                      <a:tailEnd type="none" w="med" len="med"/>
                    </a:lnB>
                  </a:tcPr>
                </a:tc>
                <a:tc>
                  <a:txBody>
                    <a:bodyPr/>
                    <a:lstStyle>
                      <a:lvl1pPr marL="342900" indent="-342900">
                        <a:buClr>
                          <a:schemeClr val="tx1"/>
                        </a:buClr>
                        <a:defRPr b="1">
                          <a:solidFill>
                            <a:schemeClr val="bg2"/>
                          </a:solidFill>
                          <a:latin typeface="Arial" panose="020B0604020202020204" pitchFamily="34" charset="0"/>
                        </a:defRPr>
                      </a:lvl1pPr>
                      <a:lvl2pPr marL="742950" indent="-285750">
                        <a:defRPr sz="1600">
                          <a:solidFill>
                            <a:schemeClr val="bg2"/>
                          </a:solidFill>
                          <a:latin typeface="Arial" panose="020B0604020202020204" pitchFamily="34" charset="0"/>
                        </a:defRPr>
                      </a:lvl2pPr>
                      <a:lvl3pPr marL="1143000" indent="-228600">
                        <a:buSzPct val="60000"/>
                        <a:defRPr sz="1400">
                          <a:solidFill>
                            <a:schemeClr val="bg2"/>
                          </a:solidFill>
                          <a:latin typeface="Arial" panose="020B0604020202020204" pitchFamily="34" charset="0"/>
                        </a:defRPr>
                      </a:lvl3pPr>
                      <a:lvl4pPr marL="1600200" indent="-228600">
                        <a:defRPr sz="1200">
                          <a:solidFill>
                            <a:schemeClr val="bg2"/>
                          </a:solidFill>
                          <a:latin typeface="Arial" panose="020B0604020202020204" pitchFamily="34" charset="0"/>
                        </a:defRPr>
                      </a:lvl4pPr>
                      <a:lvl5pPr marL="2057400" indent="-228600">
                        <a:buFont typeface="Verdana" panose="020B0604030504040204" pitchFamily="34" charset="0"/>
                        <a:defRPr sz="1000">
                          <a:solidFill>
                            <a:schemeClr val="bg2"/>
                          </a:solidFill>
                          <a:latin typeface="Arial" panose="020B0604020202020204" pitchFamily="34" charset="0"/>
                        </a:defRPr>
                      </a:lvl5pPr>
                      <a:lvl6pPr marL="2514600" indent="-228600" fontAlgn="base">
                        <a:spcBef>
                          <a:spcPct val="20000"/>
                        </a:spcBef>
                        <a:spcAft>
                          <a:spcPct val="0"/>
                        </a:spcAft>
                        <a:buFont typeface="Verdana" panose="020B0604030504040204" pitchFamily="34" charset="0"/>
                        <a:defRPr sz="1000">
                          <a:solidFill>
                            <a:schemeClr val="bg2"/>
                          </a:solidFill>
                          <a:latin typeface="Arial" panose="020B0604020202020204" pitchFamily="34" charset="0"/>
                        </a:defRPr>
                      </a:lvl6pPr>
                      <a:lvl7pPr marL="2971800" indent="-228600" fontAlgn="base">
                        <a:spcBef>
                          <a:spcPct val="20000"/>
                        </a:spcBef>
                        <a:spcAft>
                          <a:spcPct val="0"/>
                        </a:spcAft>
                        <a:buFont typeface="Verdana" panose="020B0604030504040204" pitchFamily="34" charset="0"/>
                        <a:defRPr sz="1000">
                          <a:solidFill>
                            <a:schemeClr val="bg2"/>
                          </a:solidFill>
                          <a:latin typeface="Arial" panose="020B0604020202020204" pitchFamily="34" charset="0"/>
                        </a:defRPr>
                      </a:lvl7pPr>
                      <a:lvl8pPr marL="3429000" indent="-228600" fontAlgn="base">
                        <a:spcBef>
                          <a:spcPct val="20000"/>
                        </a:spcBef>
                        <a:spcAft>
                          <a:spcPct val="0"/>
                        </a:spcAft>
                        <a:buFont typeface="Verdana" panose="020B0604030504040204" pitchFamily="34" charset="0"/>
                        <a:defRPr sz="1000">
                          <a:solidFill>
                            <a:schemeClr val="bg2"/>
                          </a:solidFill>
                          <a:latin typeface="Arial" panose="020B0604020202020204" pitchFamily="34" charset="0"/>
                        </a:defRPr>
                      </a:lvl8pPr>
                      <a:lvl9pPr marL="3886200" indent="-228600" fontAlgn="base">
                        <a:spcBef>
                          <a:spcPct val="20000"/>
                        </a:spcBef>
                        <a:spcAft>
                          <a:spcPct val="0"/>
                        </a:spcAft>
                        <a:buFont typeface="Verdana" panose="020B0604030504040204" pitchFamily="34" charset="0"/>
                        <a:defRPr sz="1000">
                          <a:solidFill>
                            <a:schemeClr val="bg2"/>
                          </a:solidFill>
                          <a:latin typeface="Arial" panose="020B0604020202020204" pitchFamily="34" charset="0"/>
                        </a:defRPr>
                      </a:lvl9pPr>
                    </a:lstStyle>
                    <a:p>
                      <a:pPr marL="342900" marR="0" lvl="0" indent="-342900" algn="ctr" defTabSz="914400" rtl="0" eaLnBrk="1" fontAlgn="ctr"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latin typeface="Huawei Sans" panose="020C0503030203020204" pitchFamily="34" charset="0"/>
                          <a:ea typeface="方正兰亭黑简体" panose="02000000000000000000" pitchFamily="2" charset="-122"/>
                          <a:cs typeface="Huawei Sans" panose="020C0503030203020204" pitchFamily="34" charset="0"/>
                        </a:rPr>
                        <a:t>GYTY53</a:t>
                      </a:r>
                    </a:p>
                  </a:txBody>
                  <a:tcPr marL="0" marR="0" marT="0" marB="0" anchor="ctr" horzOverflow="overflow">
                    <a:lnL w="12700" cap="flat" cmpd="sng" algn="ctr">
                      <a:solidFill>
                        <a:srgbClr val="99CCFF"/>
                      </a:solidFill>
                      <a:prstDash val="solid"/>
                      <a:round/>
                      <a:headEnd type="none" w="med" len="med"/>
                      <a:tailEnd type="none" w="med" len="med"/>
                    </a:lnL>
                    <a:lnR w="12700" cap="flat" cmpd="sng" algn="ctr">
                      <a:solidFill>
                        <a:srgbClr val="99CCFF"/>
                      </a:solidFill>
                      <a:prstDash val="solid"/>
                      <a:round/>
                      <a:headEnd type="none" w="med" len="med"/>
                      <a:tailEnd type="none" w="med" len="med"/>
                    </a:lnR>
                    <a:lnT w="12700" cap="flat" cmpd="sng" algn="ctr">
                      <a:solidFill>
                        <a:srgbClr val="99CCFF"/>
                      </a:solidFill>
                      <a:prstDash val="solid"/>
                      <a:round/>
                      <a:headEnd type="none" w="med" len="med"/>
                      <a:tailEnd type="none" w="med" len="med"/>
                    </a:lnT>
                    <a:lnB w="12700" cap="flat" cmpd="sng" algn="ctr">
                      <a:solidFill>
                        <a:srgbClr val="99CCFF"/>
                      </a:solidFill>
                      <a:prstDash val="solid"/>
                      <a:round/>
                      <a:headEnd type="none" w="med" len="med"/>
                      <a:tailEnd type="none" w="med" len="med"/>
                    </a:lnB>
                  </a:tcPr>
                </a:tc>
                <a:extLst>
                  <a:ext uri="{0D108BD9-81ED-4DB2-BD59-A6C34878D82A}">
                    <a16:rowId xmlns:a16="http://schemas.microsoft.com/office/drawing/2014/main" val="10002"/>
                  </a:ext>
                </a:extLst>
              </a:tr>
              <a:tr h="453296">
                <a:tc vMerge="1">
                  <a:txBody>
                    <a:bodyPr/>
                    <a:lstStyle/>
                    <a:p>
                      <a:endParaRPr lang="zh-CN" altLang="en-US"/>
                    </a:p>
                  </a:txBody>
                  <a:tcPr>
                    <a:lnL w="12700" cap="flat" cmpd="sng" algn="ctr">
                      <a:solidFill>
                        <a:srgbClr val="99CCFF"/>
                      </a:solidFill>
                      <a:prstDash val="solid"/>
                      <a:round/>
                      <a:headEnd type="none" w="med" len="med"/>
                      <a:tailEnd type="none" w="med" len="med"/>
                    </a:lnL>
                    <a:lnR w="12700" cap="flat" cmpd="sng" algn="ctr">
                      <a:solidFill>
                        <a:srgbClr val="99CCFF"/>
                      </a:solidFill>
                      <a:prstDash val="solid"/>
                      <a:round/>
                      <a:headEnd type="none" w="med" len="med"/>
                      <a:tailEnd type="none" w="med" len="med"/>
                    </a:lnR>
                    <a:lnT w="12700" cap="flat" cmpd="sng" algn="ctr">
                      <a:solidFill>
                        <a:srgbClr val="99CCFF"/>
                      </a:solidFill>
                      <a:prstDash val="solid"/>
                      <a:round/>
                      <a:headEnd type="none" w="med" len="med"/>
                      <a:tailEnd type="none" w="med" len="med"/>
                    </a:lnT>
                    <a:lnB w="12700" cap="flat" cmpd="sng" algn="ctr">
                      <a:solidFill>
                        <a:srgbClr val="99CCFF"/>
                      </a:solidFill>
                      <a:prstDash val="solid"/>
                      <a:round/>
                      <a:headEnd type="none" w="med" len="med"/>
                      <a:tailEnd type="none" w="med" len="med"/>
                    </a:lnB>
                  </a:tcPr>
                </a:tc>
                <a:tc>
                  <a:txBody>
                    <a:bodyPr/>
                    <a:lstStyle>
                      <a:lvl1pPr marL="342900" indent="-342900">
                        <a:buClr>
                          <a:schemeClr val="tx1"/>
                        </a:buClr>
                        <a:defRPr b="1">
                          <a:solidFill>
                            <a:schemeClr val="bg2"/>
                          </a:solidFill>
                          <a:latin typeface="Arial" panose="020B0604020202020204" pitchFamily="34" charset="0"/>
                        </a:defRPr>
                      </a:lvl1pPr>
                      <a:lvl2pPr marL="742950" indent="-285750">
                        <a:defRPr sz="1600">
                          <a:solidFill>
                            <a:schemeClr val="bg2"/>
                          </a:solidFill>
                          <a:latin typeface="Arial" panose="020B0604020202020204" pitchFamily="34" charset="0"/>
                        </a:defRPr>
                      </a:lvl2pPr>
                      <a:lvl3pPr marL="1143000" indent="-228600">
                        <a:buSzPct val="60000"/>
                        <a:defRPr sz="1400">
                          <a:solidFill>
                            <a:schemeClr val="bg2"/>
                          </a:solidFill>
                          <a:latin typeface="Arial" panose="020B0604020202020204" pitchFamily="34" charset="0"/>
                        </a:defRPr>
                      </a:lvl3pPr>
                      <a:lvl4pPr marL="1600200" indent="-228600">
                        <a:defRPr sz="1200">
                          <a:solidFill>
                            <a:schemeClr val="bg2"/>
                          </a:solidFill>
                          <a:latin typeface="Arial" panose="020B0604020202020204" pitchFamily="34" charset="0"/>
                        </a:defRPr>
                      </a:lvl4pPr>
                      <a:lvl5pPr marL="2057400" indent="-228600">
                        <a:buFont typeface="Verdana" panose="020B0604030504040204" pitchFamily="34" charset="0"/>
                        <a:defRPr sz="1000">
                          <a:solidFill>
                            <a:schemeClr val="bg2"/>
                          </a:solidFill>
                          <a:latin typeface="Arial" panose="020B0604020202020204" pitchFamily="34" charset="0"/>
                        </a:defRPr>
                      </a:lvl5pPr>
                      <a:lvl6pPr marL="2514600" indent="-228600" fontAlgn="base">
                        <a:spcBef>
                          <a:spcPct val="20000"/>
                        </a:spcBef>
                        <a:spcAft>
                          <a:spcPct val="0"/>
                        </a:spcAft>
                        <a:buFont typeface="Verdana" panose="020B0604030504040204" pitchFamily="34" charset="0"/>
                        <a:defRPr sz="1000">
                          <a:solidFill>
                            <a:schemeClr val="bg2"/>
                          </a:solidFill>
                          <a:latin typeface="Arial" panose="020B0604020202020204" pitchFamily="34" charset="0"/>
                        </a:defRPr>
                      </a:lvl6pPr>
                      <a:lvl7pPr marL="2971800" indent="-228600" fontAlgn="base">
                        <a:spcBef>
                          <a:spcPct val="20000"/>
                        </a:spcBef>
                        <a:spcAft>
                          <a:spcPct val="0"/>
                        </a:spcAft>
                        <a:buFont typeface="Verdana" panose="020B0604030504040204" pitchFamily="34" charset="0"/>
                        <a:defRPr sz="1000">
                          <a:solidFill>
                            <a:schemeClr val="bg2"/>
                          </a:solidFill>
                          <a:latin typeface="Arial" panose="020B0604020202020204" pitchFamily="34" charset="0"/>
                        </a:defRPr>
                      </a:lvl7pPr>
                      <a:lvl8pPr marL="3429000" indent="-228600" fontAlgn="base">
                        <a:spcBef>
                          <a:spcPct val="20000"/>
                        </a:spcBef>
                        <a:spcAft>
                          <a:spcPct val="0"/>
                        </a:spcAft>
                        <a:buFont typeface="Verdana" panose="020B0604030504040204" pitchFamily="34" charset="0"/>
                        <a:defRPr sz="1000">
                          <a:solidFill>
                            <a:schemeClr val="bg2"/>
                          </a:solidFill>
                          <a:latin typeface="Arial" panose="020B0604020202020204" pitchFamily="34" charset="0"/>
                        </a:defRPr>
                      </a:lvl8pPr>
                      <a:lvl9pPr marL="3886200" indent="-228600" fontAlgn="base">
                        <a:spcBef>
                          <a:spcPct val="20000"/>
                        </a:spcBef>
                        <a:spcAft>
                          <a:spcPct val="0"/>
                        </a:spcAft>
                        <a:buFont typeface="Verdana" panose="020B0604030504040204" pitchFamily="34" charset="0"/>
                        <a:defRPr sz="1000">
                          <a:solidFill>
                            <a:schemeClr val="bg2"/>
                          </a:solidFill>
                          <a:latin typeface="Arial" panose="020B0604020202020204" pitchFamily="34" charset="0"/>
                        </a:defRPr>
                      </a:lvl9pPr>
                    </a:lstStyle>
                    <a:p>
                      <a:pPr marL="342900" marR="0" lvl="0" indent="-342900" algn="ctr" defTabSz="914400" rtl="0" eaLnBrk="1" fontAlgn="ctr" latinLnBrk="0" hangingPunct="1">
                        <a:lnSpc>
                          <a:spcPct val="100000"/>
                        </a:lnSpc>
                        <a:spcBef>
                          <a:spcPct val="0"/>
                        </a:spcBef>
                        <a:spcAft>
                          <a:spcPct val="0"/>
                        </a:spcAft>
                        <a:buClrTx/>
                        <a:buSzTx/>
                        <a:buFontTx/>
                        <a:buNone/>
                        <a:tabLst/>
                      </a:pPr>
                      <a:r>
                        <a:rPr kumimoji="0" lang="en-US" sz="1600" b="0" i="0" u="none" strike="noStrike" cap="none" normalizeH="0" baseline="0" dirty="0" err="1">
                          <a:ln>
                            <a:noFill/>
                          </a:ln>
                          <a:solidFill>
                            <a:schemeClr val="tx1"/>
                          </a:solidFill>
                          <a:latin typeface="Huawei Sans" panose="020C0503030203020204" pitchFamily="34" charset="0"/>
                          <a:ea typeface="方正兰亭黑简体" panose="02000000000000000000" pitchFamily="2" charset="-122"/>
                        </a:rPr>
                        <a:t>Externo</a:t>
                      </a:r>
                      <a:endParaRPr kumimoji="0" lang="en-US" sz="1600" b="0" i="0" u="none" strike="noStrike" cap="none" normalizeH="0" baseline="0" dirty="0">
                        <a:ln>
                          <a:noFill/>
                        </a:ln>
                        <a:solidFill>
                          <a:schemeClr val="tx1"/>
                        </a:solidFill>
                        <a:latin typeface="Huawei Sans" panose="020C0503030203020204" pitchFamily="34" charset="0"/>
                        <a:ea typeface="方正兰亭黑简体" panose="02000000000000000000" pitchFamily="2" charset="-122"/>
                      </a:endParaRPr>
                    </a:p>
                  </a:txBody>
                  <a:tcPr marL="0" marR="0" marT="0" marB="0" anchor="ctr" horzOverflow="overflow">
                    <a:lnL w="12700" cap="flat" cmpd="sng" algn="ctr">
                      <a:solidFill>
                        <a:srgbClr val="99CCFF"/>
                      </a:solidFill>
                      <a:prstDash val="solid"/>
                      <a:round/>
                      <a:headEnd type="none" w="med" len="med"/>
                      <a:tailEnd type="none" w="med" len="med"/>
                    </a:lnL>
                    <a:lnR w="12700" cap="flat" cmpd="sng" algn="ctr">
                      <a:solidFill>
                        <a:srgbClr val="99CCFF"/>
                      </a:solidFill>
                      <a:prstDash val="solid"/>
                      <a:round/>
                      <a:headEnd type="none" w="med" len="med"/>
                      <a:tailEnd type="none" w="med" len="med"/>
                    </a:lnR>
                    <a:lnT w="12700" cap="flat" cmpd="sng" algn="ctr">
                      <a:solidFill>
                        <a:srgbClr val="99CCFF"/>
                      </a:solidFill>
                      <a:prstDash val="solid"/>
                      <a:round/>
                      <a:headEnd type="none" w="med" len="med"/>
                      <a:tailEnd type="none" w="med" len="med"/>
                    </a:lnT>
                    <a:lnB w="12700" cap="flat" cmpd="sng" algn="ctr">
                      <a:solidFill>
                        <a:srgbClr val="99CCFF"/>
                      </a:solidFill>
                      <a:prstDash val="solid"/>
                      <a:round/>
                      <a:headEnd type="none" w="med" len="med"/>
                      <a:tailEnd type="none" w="med" len="med"/>
                    </a:lnB>
                  </a:tcPr>
                </a:tc>
                <a:tc>
                  <a:txBody>
                    <a:bodyPr/>
                    <a:lstStyle>
                      <a:lvl1pPr marL="342900" indent="-342900">
                        <a:buClr>
                          <a:schemeClr val="tx1"/>
                        </a:buClr>
                        <a:defRPr b="1">
                          <a:solidFill>
                            <a:schemeClr val="bg2"/>
                          </a:solidFill>
                          <a:latin typeface="Arial" panose="020B0604020202020204" pitchFamily="34" charset="0"/>
                        </a:defRPr>
                      </a:lvl1pPr>
                      <a:lvl2pPr marL="742950" indent="-285750">
                        <a:defRPr sz="1600">
                          <a:solidFill>
                            <a:schemeClr val="bg2"/>
                          </a:solidFill>
                          <a:latin typeface="Arial" panose="020B0604020202020204" pitchFamily="34" charset="0"/>
                        </a:defRPr>
                      </a:lvl2pPr>
                      <a:lvl3pPr marL="1143000" indent="-228600">
                        <a:buSzPct val="60000"/>
                        <a:defRPr sz="1400">
                          <a:solidFill>
                            <a:schemeClr val="bg2"/>
                          </a:solidFill>
                          <a:latin typeface="Arial" panose="020B0604020202020204" pitchFamily="34" charset="0"/>
                        </a:defRPr>
                      </a:lvl3pPr>
                      <a:lvl4pPr marL="1600200" indent="-228600">
                        <a:defRPr sz="1200">
                          <a:solidFill>
                            <a:schemeClr val="bg2"/>
                          </a:solidFill>
                          <a:latin typeface="Arial" panose="020B0604020202020204" pitchFamily="34" charset="0"/>
                        </a:defRPr>
                      </a:lvl4pPr>
                      <a:lvl5pPr marL="2057400" indent="-228600">
                        <a:buFont typeface="Verdana" panose="020B0604030504040204" pitchFamily="34" charset="0"/>
                        <a:defRPr sz="1000">
                          <a:solidFill>
                            <a:schemeClr val="bg2"/>
                          </a:solidFill>
                          <a:latin typeface="Arial" panose="020B0604020202020204" pitchFamily="34" charset="0"/>
                        </a:defRPr>
                      </a:lvl5pPr>
                      <a:lvl6pPr marL="2514600" indent="-228600" fontAlgn="base">
                        <a:spcBef>
                          <a:spcPct val="20000"/>
                        </a:spcBef>
                        <a:spcAft>
                          <a:spcPct val="0"/>
                        </a:spcAft>
                        <a:buFont typeface="Verdana" panose="020B0604030504040204" pitchFamily="34" charset="0"/>
                        <a:defRPr sz="1000">
                          <a:solidFill>
                            <a:schemeClr val="bg2"/>
                          </a:solidFill>
                          <a:latin typeface="Arial" panose="020B0604020202020204" pitchFamily="34" charset="0"/>
                        </a:defRPr>
                      </a:lvl6pPr>
                      <a:lvl7pPr marL="2971800" indent="-228600" fontAlgn="base">
                        <a:spcBef>
                          <a:spcPct val="20000"/>
                        </a:spcBef>
                        <a:spcAft>
                          <a:spcPct val="0"/>
                        </a:spcAft>
                        <a:buFont typeface="Verdana" panose="020B0604030504040204" pitchFamily="34" charset="0"/>
                        <a:defRPr sz="1000">
                          <a:solidFill>
                            <a:schemeClr val="bg2"/>
                          </a:solidFill>
                          <a:latin typeface="Arial" panose="020B0604020202020204" pitchFamily="34" charset="0"/>
                        </a:defRPr>
                      </a:lvl7pPr>
                      <a:lvl8pPr marL="3429000" indent="-228600" fontAlgn="base">
                        <a:spcBef>
                          <a:spcPct val="20000"/>
                        </a:spcBef>
                        <a:spcAft>
                          <a:spcPct val="0"/>
                        </a:spcAft>
                        <a:buFont typeface="Verdana" panose="020B0604030504040204" pitchFamily="34" charset="0"/>
                        <a:defRPr sz="1000">
                          <a:solidFill>
                            <a:schemeClr val="bg2"/>
                          </a:solidFill>
                          <a:latin typeface="Arial" panose="020B0604020202020204" pitchFamily="34" charset="0"/>
                        </a:defRPr>
                      </a:lvl8pPr>
                      <a:lvl9pPr marL="3886200" indent="-228600" fontAlgn="base">
                        <a:spcBef>
                          <a:spcPct val="20000"/>
                        </a:spcBef>
                        <a:spcAft>
                          <a:spcPct val="0"/>
                        </a:spcAft>
                        <a:buFont typeface="Verdana" panose="020B0604030504040204" pitchFamily="34" charset="0"/>
                        <a:defRPr sz="1000">
                          <a:solidFill>
                            <a:schemeClr val="bg2"/>
                          </a:solidFill>
                          <a:latin typeface="Arial" panose="020B0604020202020204" pitchFamily="34" charset="0"/>
                        </a:defRPr>
                      </a:lvl9pPr>
                    </a:lstStyle>
                    <a:p>
                      <a:pPr marL="342900" marR="0" lvl="0" indent="-342900" algn="ctr" defTabSz="914400" rtl="0" eaLnBrk="1" fontAlgn="ctr" latinLnBrk="0" hangingPunct="1">
                        <a:lnSpc>
                          <a:spcPct val="100000"/>
                        </a:lnSpc>
                        <a:spcBef>
                          <a:spcPct val="0"/>
                        </a:spcBef>
                        <a:spcAft>
                          <a:spcPct val="0"/>
                        </a:spcAft>
                        <a:buClrTx/>
                        <a:buSzTx/>
                        <a:buFontTx/>
                        <a:buNone/>
                        <a:tabLst/>
                      </a:pPr>
                      <a:r>
                        <a:rPr kumimoji="0" lang="en-US" sz="1600" b="0" i="0" u="none" strike="noStrike" cap="none" normalizeH="0" baseline="0" dirty="0" err="1">
                          <a:ln>
                            <a:noFill/>
                          </a:ln>
                          <a:solidFill>
                            <a:schemeClr val="tx1"/>
                          </a:solidFill>
                          <a:latin typeface="Huawei Sans" panose="020C0503030203020204" pitchFamily="34" charset="0"/>
                          <a:ea typeface="方正兰亭黑简体" panose="02000000000000000000" pitchFamily="2" charset="-122"/>
                        </a:rPr>
                        <a:t>Aéreo</a:t>
                      </a:r>
                      <a:r>
                        <a:rPr kumimoji="0" lang="en-US" sz="1600" b="0" i="0" u="none" strike="noStrike" cap="none" normalizeH="0" baseline="0" dirty="0">
                          <a:ln>
                            <a:noFill/>
                          </a:ln>
                          <a:solidFill>
                            <a:schemeClr val="tx1"/>
                          </a:solidFill>
                          <a:latin typeface="Huawei Sans" panose="020C0503030203020204" pitchFamily="34" charset="0"/>
                          <a:ea typeface="方正兰亭黑简体" panose="02000000000000000000" pitchFamily="2" charset="-122"/>
                        </a:rPr>
                        <a:t> </a:t>
                      </a:r>
                      <a:r>
                        <a:rPr kumimoji="0" lang="en-US" sz="1600" b="0" i="0" u="none" strike="noStrike" cap="none" normalizeH="0" baseline="0" dirty="0" err="1">
                          <a:ln>
                            <a:noFill/>
                          </a:ln>
                          <a:solidFill>
                            <a:schemeClr val="tx1"/>
                          </a:solidFill>
                          <a:latin typeface="Huawei Sans" panose="020C0503030203020204" pitchFamily="34" charset="0"/>
                          <a:ea typeface="方正兰亭黑简体" panose="02000000000000000000" pitchFamily="2" charset="-122"/>
                        </a:rPr>
                        <a:t>autossustentável</a:t>
                      </a:r>
                      <a:endParaRPr kumimoji="0" lang="en-US" sz="1600" b="0" i="0" u="none" strike="noStrike" cap="none" normalizeH="0" baseline="0" dirty="0">
                        <a:ln>
                          <a:noFill/>
                        </a:ln>
                        <a:solidFill>
                          <a:schemeClr val="tx1"/>
                        </a:solidFill>
                        <a:latin typeface="Huawei Sans" panose="020C0503030203020204" pitchFamily="34" charset="0"/>
                        <a:ea typeface="方正兰亭黑简体" panose="02000000000000000000" pitchFamily="2" charset="-122"/>
                      </a:endParaRPr>
                    </a:p>
                  </a:txBody>
                  <a:tcPr marL="0" marR="0" marT="0" marB="0" anchor="ctr" horzOverflow="overflow">
                    <a:lnL w="12700" cap="flat" cmpd="sng" algn="ctr">
                      <a:solidFill>
                        <a:srgbClr val="99CCFF"/>
                      </a:solidFill>
                      <a:prstDash val="solid"/>
                      <a:round/>
                      <a:headEnd type="none" w="med" len="med"/>
                      <a:tailEnd type="none" w="med" len="med"/>
                    </a:lnL>
                    <a:lnR w="12700" cap="flat" cmpd="sng" algn="ctr">
                      <a:solidFill>
                        <a:srgbClr val="99CCFF"/>
                      </a:solidFill>
                      <a:prstDash val="solid"/>
                      <a:round/>
                      <a:headEnd type="none" w="med" len="med"/>
                      <a:tailEnd type="none" w="med" len="med"/>
                    </a:lnR>
                    <a:lnT w="12700" cap="flat" cmpd="sng" algn="ctr">
                      <a:solidFill>
                        <a:srgbClr val="99CCFF"/>
                      </a:solidFill>
                      <a:prstDash val="solid"/>
                      <a:round/>
                      <a:headEnd type="none" w="med" len="med"/>
                      <a:tailEnd type="none" w="med" len="med"/>
                    </a:lnT>
                    <a:lnB w="12700" cap="flat" cmpd="sng" algn="ctr">
                      <a:solidFill>
                        <a:srgbClr val="99CCFF"/>
                      </a:solidFill>
                      <a:prstDash val="solid"/>
                      <a:round/>
                      <a:headEnd type="none" w="med" len="med"/>
                      <a:tailEnd type="none" w="med" len="med"/>
                    </a:lnB>
                  </a:tcPr>
                </a:tc>
                <a:tc>
                  <a:txBody>
                    <a:bodyPr/>
                    <a:lstStyle>
                      <a:lvl1pPr marL="342900" indent="-342900">
                        <a:buClr>
                          <a:schemeClr val="tx1"/>
                        </a:buClr>
                        <a:defRPr b="1">
                          <a:solidFill>
                            <a:schemeClr val="bg2"/>
                          </a:solidFill>
                          <a:latin typeface="Arial" panose="020B0604020202020204" pitchFamily="34" charset="0"/>
                        </a:defRPr>
                      </a:lvl1pPr>
                      <a:lvl2pPr marL="742950" indent="-285750">
                        <a:defRPr sz="1600">
                          <a:solidFill>
                            <a:schemeClr val="bg2"/>
                          </a:solidFill>
                          <a:latin typeface="Arial" panose="020B0604020202020204" pitchFamily="34" charset="0"/>
                        </a:defRPr>
                      </a:lvl2pPr>
                      <a:lvl3pPr marL="1143000" indent="-228600">
                        <a:buSzPct val="60000"/>
                        <a:defRPr sz="1400">
                          <a:solidFill>
                            <a:schemeClr val="bg2"/>
                          </a:solidFill>
                          <a:latin typeface="Arial" panose="020B0604020202020204" pitchFamily="34" charset="0"/>
                        </a:defRPr>
                      </a:lvl3pPr>
                      <a:lvl4pPr marL="1600200" indent="-228600">
                        <a:defRPr sz="1200">
                          <a:solidFill>
                            <a:schemeClr val="bg2"/>
                          </a:solidFill>
                          <a:latin typeface="Arial" panose="020B0604020202020204" pitchFamily="34" charset="0"/>
                        </a:defRPr>
                      </a:lvl4pPr>
                      <a:lvl5pPr marL="2057400" indent="-228600">
                        <a:buFont typeface="Verdana" panose="020B0604030504040204" pitchFamily="34" charset="0"/>
                        <a:defRPr sz="1000">
                          <a:solidFill>
                            <a:schemeClr val="bg2"/>
                          </a:solidFill>
                          <a:latin typeface="Arial" panose="020B0604020202020204" pitchFamily="34" charset="0"/>
                        </a:defRPr>
                      </a:lvl5pPr>
                      <a:lvl6pPr marL="2514600" indent="-228600" fontAlgn="base">
                        <a:spcBef>
                          <a:spcPct val="20000"/>
                        </a:spcBef>
                        <a:spcAft>
                          <a:spcPct val="0"/>
                        </a:spcAft>
                        <a:buFont typeface="Verdana" panose="020B0604030504040204" pitchFamily="34" charset="0"/>
                        <a:defRPr sz="1000">
                          <a:solidFill>
                            <a:schemeClr val="bg2"/>
                          </a:solidFill>
                          <a:latin typeface="Arial" panose="020B0604020202020204" pitchFamily="34" charset="0"/>
                        </a:defRPr>
                      </a:lvl6pPr>
                      <a:lvl7pPr marL="2971800" indent="-228600" fontAlgn="base">
                        <a:spcBef>
                          <a:spcPct val="20000"/>
                        </a:spcBef>
                        <a:spcAft>
                          <a:spcPct val="0"/>
                        </a:spcAft>
                        <a:buFont typeface="Verdana" panose="020B0604030504040204" pitchFamily="34" charset="0"/>
                        <a:defRPr sz="1000">
                          <a:solidFill>
                            <a:schemeClr val="bg2"/>
                          </a:solidFill>
                          <a:latin typeface="Arial" panose="020B0604020202020204" pitchFamily="34" charset="0"/>
                        </a:defRPr>
                      </a:lvl7pPr>
                      <a:lvl8pPr marL="3429000" indent="-228600" fontAlgn="base">
                        <a:spcBef>
                          <a:spcPct val="20000"/>
                        </a:spcBef>
                        <a:spcAft>
                          <a:spcPct val="0"/>
                        </a:spcAft>
                        <a:buFont typeface="Verdana" panose="020B0604030504040204" pitchFamily="34" charset="0"/>
                        <a:defRPr sz="1000">
                          <a:solidFill>
                            <a:schemeClr val="bg2"/>
                          </a:solidFill>
                          <a:latin typeface="Arial" panose="020B0604020202020204" pitchFamily="34" charset="0"/>
                        </a:defRPr>
                      </a:lvl8pPr>
                      <a:lvl9pPr marL="3886200" indent="-228600" fontAlgn="base">
                        <a:spcBef>
                          <a:spcPct val="20000"/>
                        </a:spcBef>
                        <a:spcAft>
                          <a:spcPct val="0"/>
                        </a:spcAft>
                        <a:buFont typeface="Verdana" panose="020B0604030504040204" pitchFamily="34" charset="0"/>
                        <a:defRPr sz="1000">
                          <a:solidFill>
                            <a:schemeClr val="bg2"/>
                          </a:solidFill>
                          <a:latin typeface="Arial" panose="020B0604020202020204" pitchFamily="34" charset="0"/>
                        </a:defRPr>
                      </a:lvl9pPr>
                    </a:lstStyle>
                    <a:p>
                      <a:pPr marL="342900" marR="0" lvl="0" indent="-342900" algn="ctr" defTabSz="914400" rtl="0" eaLnBrk="1" fontAlgn="ctr"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latin typeface="Huawei Sans" panose="020C0503030203020204" pitchFamily="34" charset="0"/>
                          <a:ea typeface="方正兰亭黑简体" panose="02000000000000000000" pitchFamily="2" charset="-122"/>
                          <a:cs typeface="Huawei Sans" panose="020C0503030203020204" pitchFamily="34" charset="0"/>
                        </a:rPr>
                        <a:t>GYTC8S</a:t>
                      </a:r>
                    </a:p>
                  </a:txBody>
                  <a:tcPr marL="0" marR="0" marT="0" marB="0" anchor="ctr" horzOverflow="overflow">
                    <a:lnL w="12700" cap="flat" cmpd="sng" algn="ctr">
                      <a:solidFill>
                        <a:srgbClr val="99CCFF"/>
                      </a:solidFill>
                      <a:prstDash val="solid"/>
                      <a:round/>
                      <a:headEnd type="none" w="med" len="med"/>
                      <a:tailEnd type="none" w="med" len="med"/>
                    </a:lnL>
                    <a:lnR w="12700" cap="flat" cmpd="sng" algn="ctr">
                      <a:solidFill>
                        <a:srgbClr val="99CCFF"/>
                      </a:solidFill>
                      <a:prstDash val="solid"/>
                      <a:round/>
                      <a:headEnd type="none" w="med" len="med"/>
                      <a:tailEnd type="none" w="med" len="med"/>
                    </a:lnR>
                    <a:lnT w="12700" cap="flat" cmpd="sng" algn="ctr">
                      <a:solidFill>
                        <a:srgbClr val="99CCFF"/>
                      </a:solidFill>
                      <a:prstDash val="solid"/>
                      <a:round/>
                      <a:headEnd type="none" w="med" len="med"/>
                      <a:tailEnd type="none" w="med" len="med"/>
                    </a:lnT>
                    <a:lnB w="12700" cap="flat" cmpd="sng" algn="ctr">
                      <a:solidFill>
                        <a:srgbClr val="99CCFF"/>
                      </a:solidFill>
                      <a:prstDash val="solid"/>
                      <a:round/>
                      <a:headEnd type="none" w="med" len="med"/>
                      <a:tailEnd type="none" w="med" len="med"/>
                    </a:lnB>
                  </a:tcPr>
                </a:tc>
                <a:extLst>
                  <a:ext uri="{0D108BD9-81ED-4DB2-BD59-A6C34878D82A}">
                    <a16:rowId xmlns:a16="http://schemas.microsoft.com/office/drawing/2014/main" val="10003"/>
                  </a:ext>
                </a:extLst>
              </a:tr>
              <a:tr h="453296">
                <a:tc vMerge="1">
                  <a:txBody>
                    <a:bodyPr/>
                    <a:lstStyle/>
                    <a:p>
                      <a:endParaRPr lang="zh-CN" altLang="en-US"/>
                    </a:p>
                  </a:txBody>
                  <a:tcPr>
                    <a:lnL w="12700" cap="flat" cmpd="sng" algn="ctr">
                      <a:solidFill>
                        <a:srgbClr val="99CCFF"/>
                      </a:solidFill>
                      <a:prstDash val="solid"/>
                      <a:round/>
                      <a:headEnd type="none" w="med" len="med"/>
                      <a:tailEnd type="none" w="med" len="med"/>
                    </a:lnL>
                    <a:lnR w="12700" cap="flat" cmpd="sng" algn="ctr">
                      <a:solidFill>
                        <a:srgbClr val="99CCFF"/>
                      </a:solidFill>
                      <a:prstDash val="solid"/>
                      <a:round/>
                      <a:headEnd type="none" w="med" len="med"/>
                      <a:tailEnd type="none" w="med" len="med"/>
                    </a:lnR>
                    <a:lnT w="12700" cap="flat" cmpd="sng" algn="ctr">
                      <a:solidFill>
                        <a:srgbClr val="99CCFF"/>
                      </a:solidFill>
                      <a:prstDash val="solid"/>
                      <a:round/>
                      <a:headEnd type="none" w="med" len="med"/>
                      <a:tailEnd type="none" w="med" len="med"/>
                    </a:lnT>
                    <a:lnB w="12700" cap="flat" cmpd="sng" algn="ctr">
                      <a:solidFill>
                        <a:srgbClr val="99CCFF"/>
                      </a:solidFill>
                      <a:prstDash val="solid"/>
                      <a:round/>
                      <a:headEnd type="none" w="med" len="med"/>
                      <a:tailEnd type="none" w="med" len="med"/>
                    </a:lnB>
                  </a:tcPr>
                </a:tc>
                <a:tc>
                  <a:txBody>
                    <a:bodyPr/>
                    <a:lstStyle>
                      <a:lvl1pPr marL="342900" indent="-342900">
                        <a:buClr>
                          <a:schemeClr val="tx1"/>
                        </a:buClr>
                        <a:defRPr b="1">
                          <a:solidFill>
                            <a:schemeClr val="bg2"/>
                          </a:solidFill>
                          <a:latin typeface="Arial" panose="020B0604020202020204" pitchFamily="34" charset="0"/>
                        </a:defRPr>
                      </a:lvl1pPr>
                      <a:lvl2pPr marL="742950" indent="-285750">
                        <a:defRPr sz="1600">
                          <a:solidFill>
                            <a:schemeClr val="bg2"/>
                          </a:solidFill>
                          <a:latin typeface="Arial" panose="020B0604020202020204" pitchFamily="34" charset="0"/>
                        </a:defRPr>
                      </a:lvl2pPr>
                      <a:lvl3pPr marL="1143000" indent="-228600">
                        <a:buSzPct val="60000"/>
                        <a:defRPr sz="1400">
                          <a:solidFill>
                            <a:schemeClr val="bg2"/>
                          </a:solidFill>
                          <a:latin typeface="Arial" panose="020B0604020202020204" pitchFamily="34" charset="0"/>
                        </a:defRPr>
                      </a:lvl3pPr>
                      <a:lvl4pPr marL="1600200" indent="-228600">
                        <a:defRPr sz="1200">
                          <a:solidFill>
                            <a:schemeClr val="bg2"/>
                          </a:solidFill>
                          <a:latin typeface="Arial" panose="020B0604020202020204" pitchFamily="34" charset="0"/>
                        </a:defRPr>
                      </a:lvl4pPr>
                      <a:lvl5pPr marL="2057400" indent="-228600">
                        <a:buFont typeface="Verdana" panose="020B0604030504040204" pitchFamily="34" charset="0"/>
                        <a:defRPr sz="1000">
                          <a:solidFill>
                            <a:schemeClr val="bg2"/>
                          </a:solidFill>
                          <a:latin typeface="Arial" panose="020B0604020202020204" pitchFamily="34" charset="0"/>
                        </a:defRPr>
                      </a:lvl5pPr>
                      <a:lvl6pPr marL="2514600" indent="-228600" fontAlgn="base">
                        <a:spcBef>
                          <a:spcPct val="20000"/>
                        </a:spcBef>
                        <a:spcAft>
                          <a:spcPct val="0"/>
                        </a:spcAft>
                        <a:buFont typeface="Verdana" panose="020B0604030504040204" pitchFamily="34" charset="0"/>
                        <a:defRPr sz="1000">
                          <a:solidFill>
                            <a:schemeClr val="bg2"/>
                          </a:solidFill>
                          <a:latin typeface="Arial" panose="020B0604020202020204" pitchFamily="34" charset="0"/>
                        </a:defRPr>
                      </a:lvl6pPr>
                      <a:lvl7pPr marL="2971800" indent="-228600" fontAlgn="base">
                        <a:spcBef>
                          <a:spcPct val="20000"/>
                        </a:spcBef>
                        <a:spcAft>
                          <a:spcPct val="0"/>
                        </a:spcAft>
                        <a:buFont typeface="Verdana" panose="020B0604030504040204" pitchFamily="34" charset="0"/>
                        <a:defRPr sz="1000">
                          <a:solidFill>
                            <a:schemeClr val="bg2"/>
                          </a:solidFill>
                          <a:latin typeface="Arial" panose="020B0604020202020204" pitchFamily="34" charset="0"/>
                        </a:defRPr>
                      </a:lvl7pPr>
                      <a:lvl8pPr marL="3429000" indent="-228600" fontAlgn="base">
                        <a:spcBef>
                          <a:spcPct val="20000"/>
                        </a:spcBef>
                        <a:spcAft>
                          <a:spcPct val="0"/>
                        </a:spcAft>
                        <a:buFont typeface="Verdana" panose="020B0604030504040204" pitchFamily="34" charset="0"/>
                        <a:defRPr sz="1000">
                          <a:solidFill>
                            <a:schemeClr val="bg2"/>
                          </a:solidFill>
                          <a:latin typeface="Arial" panose="020B0604020202020204" pitchFamily="34" charset="0"/>
                        </a:defRPr>
                      </a:lvl8pPr>
                      <a:lvl9pPr marL="3886200" indent="-228600" fontAlgn="base">
                        <a:spcBef>
                          <a:spcPct val="20000"/>
                        </a:spcBef>
                        <a:spcAft>
                          <a:spcPct val="0"/>
                        </a:spcAft>
                        <a:buFont typeface="Verdana" panose="020B0604030504040204" pitchFamily="34" charset="0"/>
                        <a:defRPr sz="1000">
                          <a:solidFill>
                            <a:schemeClr val="bg2"/>
                          </a:solidFill>
                          <a:latin typeface="Arial" panose="020B0604020202020204" pitchFamily="34" charset="0"/>
                        </a:defRPr>
                      </a:lvl9pPr>
                    </a:lstStyle>
                    <a:p>
                      <a:pPr marL="342900" marR="0" lvl="0" indent="-342900" algn="ctr" defTabSz="914400" rtl="0" eaLnBrk="1" fontAlgn="ctr" latinLnBrk="0" hangingPunct="1">
                        <a:lnSpc>
                          <a:spcPct val="100000"/>
                        </a:lnSpc>
                        <a:spcBef>
                          <a:spcPct val="0"/>
                        </a:spcBef>
                        <a:spcAft>
                          <a:spcPct val="0"/>
                        </a:spcAft>
                        <a:buClrTx/>
                        <a:buSzTx/>
                        <a:buFontTx/>
                        <a:buNone/>
                        <a:tabLst/>
                      </a:pPr>
                      <a:r>
                        <a:rPr kumimoji="0" lang="en-US" sz="1600" b="0" i="0" u="none" strike="noStrike" cap="none" normalizeH="0" baseline="0" dirty="0" err="1">
                          <a:ln>
                            <a:noFill/>
                          </a:ln>
                          <a:solidFill>
                            <a:schemeClr val="tx1"/>
                          </a:solidFill>
                          <a:latin typeface="Huawei Sans" panose="020C0503030203020204" pitchFamily="34" charset="0"/>
                          <a:ea typeface="方正兰亭黑简体" panose="02000000000000000000" pitchFamily="2" charset="-122"/>
                        </a:rPr>
                        <a:t>Externo</a:t>
                      </a:r>
                      <a:endParaRPr kumimoji="0" lang="en-US" sz="1600" b="0" i="0" u="none" strike="noStrike" cap="none" normalizeH="0" baseline="0" dirty="0">
                        <a:ln>
                          <a:noFill/>
                        </a:ln>
                        <a:solidFill>
                          <a:schemeClr val="tx1"/>
                        </a:solidFill>
                        <a:latin typeface="Huawei Sans" panose="020C0503030203020204" pitchFamily="34" charset="0"/>
                        <a:ea typeface="方正兰亭黑简体" panose="02000000000000000000" pitchFamily="2" charset="-122"/>
                      </a:endParaRPr>
                    </a:p>
                  </a:txBody>
                  <a:tcPr marL="0" marR="0" marT="0" marB="0" anchor="ctr" horzOverflow="overflow">
                    <a:lnL w="12700" cap="flat" cmpd="sng" algn="ctr">
                      <a:solidFill>
                        <a:srgbClr val="99CCFF"/>
                      </a:solidFill>
                      <a:prstDash val="solid"/>
                      <a:round/>
                      <a:headEnd type="none" w="med" len="med"/>
                      <a:tailEnd type="none" w="med" len="med"/>
                    </a:lnL>
                    <a:lnR w="12700" cap="flat" cmpd="sng" algn="ctr">
                      <a:solidFill>
                        <a:srgbClr val="99CCFF"/>
                      </a:solidFill>
                      <a:prstDash val="solid"/>
                      <a:round/>
                      <a:headEnd type="none" w="med" len="med"/>
                      <a:tailEnd type="none" w="med" len="med"/>
                    </a:lnR>
                    <a:lnT w="12700" cap="flat" cmpd="sng" algn="ctr">
                      <a:solidFill>
                        <a:srgbClr val="99CCFF"/>
                      </a:solidFill>
                      <a:prstDash val="solid"/>
                      <a:round/>
                      <a:headEnd type="none" w="med" len="med"/>
                      <a:tailEnd type="none" w="med" len="med"/>
                    </a:lnT>
                    <a:lnB w="12700" cap="flat" cmpd="sng" algn="ctr">
                      <a:solidFill>
                        <a:srgbClr val="99CCFF"/>
                      </a:solidFill>
                      <a:prstDash val="solid"/>
                      <a:round/>
                      <a:headEnd type="none" w="med" len="med"/>
                      <a:tailEnd type="none" w="med" len="med"/>
                    </a:lnB>
                  </a:tcPr>
                </a:tc>
                <a:tc>
                  <a:txBody>
                    <a:bodyPr/>
                    <a:lstStyle>
                      <a:lvl1pPr marL="342900" indent="-342900">
                        <a:buClr>
                          <a:schemeClr val="tx1"/>
                        </a:buClr>
                        <a:defRPr b="1">
                          <a:solidFill>
                            <a:schemeClr val="bg2"/>
                          </a:solidFill>
                          <a:latin typeface="Arial" panose="020B0604020202020204" pitchFamily="34" charset="0"/>
                        </a:defRPr>
                      </a:lvl1pPr>
                      <a:lvl2pPr marL="742950" indent="-285750">
                        <a:defRPr sz="1600">
                          <a:solidFill>
                            <a:schemeClr val="bg2"/>
                          </a:solidFill>
                          <a:latin typeface="Arial" panose="020B0604020202020204" pitchFamily="34" charset="0"/>
                        </a:defRPr>
                      </a:lvl2pPr>
                      <a:lvl3pPr marL="1143000" indent="-228600">
                        <a:buSzPct val="60000"/>
                        <a:defRPr sz="1400">
                          <a:solidFill>
                            <a:schemeClr val="bg2"/>
                          </a:solidFill>
                          <a:latin typeface="Arial" panose="020B0604020202020204" pitchFamily="34" charset="0"/>
                        </a:defRPr>
                      </a:lvl3pPr>
                      <a:lvl4pPr marL="1600200" indent="-228600">
                        <a:defRPr sz="1200">
                          <a:solidFill>
                            <a:schemeClr val="bg2"/>
                          </a:solidFill>
                          <a:latin typeface="Arial" panose="020B0604020202020204" pitchFamily="34" charset="0"/>
                        </a:defRPr>
                      </a:lvl4pPr>
                      <a:lvl5pPr marL="2057400" indent="-228600">
                        <a:buFont typeface="Verdana" panose="020B0604030504040204" pitchFamily="34" charset="0"/>
                        <a:defRPr sz="1000">
                          <a:solidFill>
                            <a:schemeClr val="bg2"/>
                          </a:solidFill>
                          <a:latin typeface="Arial" panose="020B0604020202020204" pitchFamily="34" charset="0"/>
                        </a:defRPr>
                      </a:lvl5pPr>
                      <a:lvl6pPr marL="2514600" indent="-228600" fontAlgn="base">
                        <a:spcBef>
                          <a:spcPct val="20000"/>
                        </a:spcBef>
                        <a:spcAft>
                          <a:spcPct val="0"/>
                        </a:spcAft>
                        <a:buFont typeface="Verdana" panose="020B0604030504040204" pitchFamily="34" charset="0"/>
                        <a:defRPr sz="1000">
                          <a:solidFill>
                            <a:schemeClr val="bg2"/>
                          </a:solidFill>
                          <a:latin typeface="Arial" panose="020B0604020202020204" pitchFamily="34" charset="0"/>
                        </a:defRPr>
                      </a:lvl6pPr>
                      <a:lvl7pPr marL="2971800" indent="-228600" fontAlgn="base">
                        <a:spcBef>
                          <a:spcPct val="20000"/>
                        </a:spcBef>
                        <a:spcAft>
                          <a:spcPct val="0"/>
                        </a:spcAft>
                        <a:buFont typeface="Verdana" panose="020B0604030504040204" pitchFamily="34" charset="0"/>
                        <a:defRPr sz="1000">
                          <a:solidFill>
                            <a:schemeClr val="bg2"/>
                          </a:solidFill>
                          <a:latin typeface="Arial" panose="020B0604020202020204" pitchFamily="34" charset="0"/>
                        </a:defRPr>
                      </a:lvl7pPr>
                      <a:lvl8pPr marL="3429000" indent="-228600" fontAlgn="base">
                        <a:spcBef>
                          <a:spcPct val="20000"/>
                        </a:spcBef>
                        <a:spcAft>
                          <a:spcPct val="0"/>
                        </a:spcAft>
                        <a:buFont typeface="Verdana" panose="020B0604030504040204" pitchFamily="34" charset="0"/>
                        <a:defRPr sz="1000">
                          <a:solidFill>
                            <a:schemeClr val="bg2"/>
                          </a:solidFill>
                          <a:latin typeface="Arial" panose="020B0604020202020204" pitchFamily="34" charset="0"/>
                        </a:defRPr>
                      </a:lvl8pPr>
                      <a:lvl9pPr marL="3886200" indent="-228600" fontAlgn="base">
                        <a:spcBef>
                          <a:spcPct val="20000"/>
                        </a:spcBef>
                        <a:spcAft>
                          <a:spcPct val="0"/>
                        </a:spcAft>
                        <a:buFont typeface="Verdana" panose="020B0604030504040204" pitchFamily="34" charset="0"/>
                        <a:defRPr sz="1000">
                          <a:solidFill>
                            <a:schemeClr val="bg2"/>
                          </a:solidFill>
                          <a:latin typeface="Arial" panose="020B0604020202020204" pitchFamily="34" charset="0"/>
                        </a:defRPr>
                      </a:lvl9pPr>
                    </a:lstStyle>
                    <a:p>
                      <a:pPr marL="342900" marR="0" lvl="0" indent="-342900" algn="ctr" defTabSz="914400" rtl="0" eaLnBrk="1" fontAlgn="ctr"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latin typeface="Huawei Sans" panose="020C0503030203020204" pitchFamily="34" charset="0"/>
                          <a:ea typeface="方正兰亭黑简体" panose="02000000000000000000" pitchFamily="2" charset="-122"/>
                        </a:rPr>
                        <a:t>Air-blown</a:t>
                      </a:r>
                    </a:p>
                  </a:txBody>
                  <a:tcPr marL="0" marR="0" marT="0" marB="0" anchor="ctr" horzOverflow="overflow">
                    <a:lnL w="12700" cap="flat" cmpd="sng" algn="ctr">
                      <a:solidFill>
                        <a:srgbClr val="99CCFF"/>
                      </a:solidFill>
                      <a:prstDash val="solid"/>
                      <a:round/>
                      <a:headEnd type="none" w="med" len="med"/>
                      <a:tailEnd type="none" w="med" len="med"/>
                    </a:lnL>
                    <a:lnR w="12700" cap="flat" cmpd="sng" algn="ctr">
                      <a:solidFill>
                        <a:srgbClr val="99CCFF"/>
                      </a:solidFill>
                      <a:prstDash val="solid"/>
                      <a:round/>
                      <a:headEnd type="none" w="med" len="med"/>
                      <a:tailEnd type="none" w="med" len="med"/>
                    </a:lnR>
                    <a:lnT w="12700" cap="flat" cmpd="sng" algn="ctr">
                      <a:solidFill>
                        <a:srgbClr val="99CCFF"/>
                      </a:solidFill>
                      <a:prstDash val="solid"/>
                      <a:round/>
                      <a:headEnd type="none" w="med" len="med"/>
                      <a:tailEnd type="none" w="med" len="med"/>
                    </a:lnT>
                    <a:lnB w="12700" cap="flat" cmpd="sng" algn="ctr">
                      <a:solidFill>
                        <a:srgbClr val="99CCFF"/>
                      </a:solidFill>
                      <a:prstDash val="solid"/>
                      <a:round/>
                      <a:headEnd type="none" w="med" len="med"/>
                      <a:tailEnd type="none" w="med" len="med"/>
                    </a:lnB>
                  </a:tcPr>
                </a:tc>
                <a:tc>
                  <a:txBody>
                    <a:bodyPr/>
                    <a:lstStyle>
                      <a:lvl1pPr marL="342900" indent="-342900">
                        <a:buClr>
                          <a:schemeClr val="tx1"/>
                        </a:buClr>
                        <a:defRPr b="1">
                          <a:solidFill>
                            <a:schemeClr val="bg2"/>
                          </a:solidFill>
                          <a:latin typeface="Arial" panose="020B0604020202020204" pitchFamily="34" charset="0"/>
                        </a:defRPr>
                      </a:lvl1pPr>
                      <a:lvl2pPr marL="742950" indent="-285750">
                        <a:defRPr sz="1600">
                          <a:solidFill>
                            <a:schemeClr val="bg2"/>
                          </a:solidFill>
                          <a:latin typeface="Arial" panose="020B0604020202020204" pitchFamily="34" charset="0"/>
                        </a:defRPr>
                      </a:lvl2pPr>
                      <a:lvl3pPr marL="1143000" indent="-228600">
                        <a:buSzPct val="60000"/>
                        <a:defRPr sz="1400">
                          <a:solidFill>
                            <a:schemeClr val="bg2"/>
                          </a:solidFill>
                          <a:latin typeface="Arial" panose="020B0604020202020204" pitchFamily="34" charset="0"/>
                        </a:defRPr>
                      </a:lvl3pPr>
                      <a:lvl4pPr marL="1600200" indent="-228600">
                        <a:defRPr sz="1200">
                          <a:solidFill>
                            <a:schemeClr val="bg2"/>
                          </a:solidFill>
                          <a:latin typeface="Arial" panose="020B0604020202020204" pitchFamily="34" charset="0"/>
                        </a:defRPr>
                      </a:lvl4pPr>
                      <a:lvl5pPr marL="2057400" indent="-228600">
                        <a:buFont typeface="Verdana" panose="020B0604030504040204" pitchFamily="34" charset="0"/>
                        <a:defRPr sz="1000">
                          <a:solidFill>
                            <a:schemeClr val="bg2"/>
                          </a:solidFill>
                          <a:latin typeface="Arial" panose="020B0604020202020204" pitchFamily="34" charset="0"/>
                        </a:defRPr>
                      </a:lvl5pPr>
                      <a:lvl6pPr marL="2514600" indent="-228600" fontAlgn="base">
                        <a:spcBef>
                          <a:spcPct val="20000"/>
                        </a:spcBef>
                        <a:spcAft>
                          <a:spcPct val="0"/>
                        </a:spcAft>
                        <a:buFont typeface="Verdana" panose="020B0604030504040204" pitchFamily="34" charset="0"/>
                        <a:defRPr sz="1000">
                          <a:solidFill>
                            <a:schemeClr val="bg2"/>
                          </a:solidFill>
                          <a:latin typeface="Arial" panose="020B0604020202020204" pitchFamily="34" charset="0"/>
                        </a:defRPr>
                      </a:lvl6pPr>
                      <a:lvl7pPr marL="2971800" indent="-228600" fontAlgn="base">
                        <a:spcBef>
                          <a:spcPct val="20000"/>
                        </a:spcBef>
                        <a:spcAft>
                          <a:spcPct val="0"/>
                        </a:spcAft>
                        <a:buFont typeface="Verdana" panose="020B0604030504040204" pitchFamily="34" charset="0"/>
                        <a:defRPr sz="1000">
                          <a:solidFill>
                            <a:schemeClr val="bg2"/>
                          </a:solidFill>
                          <a:latin typeface="Arial" panose="020B0604020202020204" pitchFamily="34" charset="0"/>
                        </a:defRPr>
                      </a:lvl7pPr>
                      <a:lvl8pPr marL="3429000" indent="-228600" fontAlgn="base">
                        <a:spcBef>
                          <a:spcPct val="20000"/>
                        </a:spcBef>
                        <a:spcAft>
                          <a:spcPct val="0"/>
                        </a:spcAft>
                        <a:buFont typeface="Verdana" panose="020B0604030504040204" pitchFamily="34" charset="0"/>
                        <a:defRPr sz="1000">
                          <a:solidFill>
                            <a:schemeClr val="bg2"/>
                          </a:solidFill>
                          <a:latin typeface="Arial" panose="020B0604020202020204" pitchFamily="34" charset="0"/>
                        </a:defRPr>
                      </a:lvl8pPr>
                      <a:lvl9pPr marL="3886200" indent="-228600" fontAlgn="base">
                        <a:spcBef>
                          <a:spcPct val="20000"/>
                        </a:spcBef>
                        <a:spcAft>
                          <a:spcPct val="0"/>
                        </a:spcAft>
                        <a:buFont typeface="Verdana" panose="020B0604030504040204" pitchFamily="34" charset="0"/>
                        <a:defRPr sz="1000">
                          <a:solidFill>
                            <a:schemeClr val="bg2"/>
                          </a:solidFill>
                          <a:latin typeface="Arial" panose="020B0604020202020204" pitchFamily="34" charset="0"/>
                        </a:defRPr>
                      </a:lvl9pPr>
                    </a:lstStyle>
                    <a:p>
                      <a:pPr marL="342900" marR="0" lvl="0" indent="-342900" algn="ctr" defTabSz="914400" rtl="0" eaLnBrk="1" fontAlgn="ctr"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latin typeface="Huawei Sans" panose="020C0503030203020204" pitchFamily="34" charset="0"/>
                          <a:ea typeface="方正兰亭黑简体" panose="02000000000000000000" pitchFamily="2" charset="-122"/>
                          <a:cs typeface="Huawei Sans" panose="020C0503030203020204" pitchFamily="34" charset="0"/>
                        </a:rPr>
                        <a:t>GCYFTY</a:t>
                      </a:r>
                    </a:p>
                  </a:txBody>
                  <a:tcPr marL="0" marR="0" marT="0" marB="0" anchor="ctr" horzOverflow="overflow">
                    <a:lnL w="12700" cap="flat" cmpd="sng" algn="ctr">
                      <a:solidFill>
                        <a:srgbClr val="99CCFF"/>
                      </a:solidFill>
                      <a:prstDash val="solid"/>
                      <a:round/>
                      <a:headEnd type="none" w="med" len="med"/>
                      <a:tailEnd type="none" w="med" len="med"/>
                    </a:lnL>
                    <a:lnR w="12700" cap="flat" cmpd="sng" algn="ctr">
                      <a:solidFill>
                        <a:srgbClr val="99CCFF"/>
                      </a:solidFill>
                      <a:prstDash val="solid"/>
                      <a:round/>
                      <a:headEnd type="none" w="med" len="med"/>
                      <a:tailEnd type="none" w="med" len="med"/>
                    </a:lnR>
                    <a:lnT w="12700" cap="flat" cmpd="sng" algn="ctr">
                      <a:solidFill>
                        <a:srgbClr val="99CCFF"/>
                      </a:solidFill>
                      <a:prstDash val="solid"/>
                      <a:round/>
                      <a:headEnd type="none" w="med" len="med"/>
                      <a:tailEnd type="none" w="med" len="med"/>
                    </a:lnT>
                    <a:lnB w="12700" cap="flat" cmpd="sng" algn="ctr">
                      <a:solidFill>
                        <a:srgbClr val="99CCFF"/>
                      </a:solidFill>
                      <a:prstDash val="solid"/>
                      <a:round/>
                      <a:headEnd type="none" w="med" len="med"/>
                      <a:tailEnd type="none" w="med" len="med"/>
                    </a:lnB>
                  </a:tcPr>
                </a:tc>
                <a:extLst>
                  <a:ext uri="{0D108BD9-81ED-4DB2-BD59-A6C34878D82A}">
                    <a16:rowId xmlns:a16="http://schemas.microsoft.com/office/drawing/2014/main" val="10004"/>
                  </a:ext>
                </a:extLst>
              </a:tr>
              <a:tr h="453296">
                <a:tc vMerge="1">
                  <a:txBody>
                    <a:bodyPr/>
                    <a:lstStyle/>
                    <a:p>
                      <a:endParaRPr lang="zh-CN" altLang="en-US"/>
                    </a:p>
                  </a:txBody>
                  <a:tcPr>
                    <a:lnL w="12700" cap="flat" cmpd="sng" algn="ctr">
                      <a:solidFill>
                        <a:srgbClr val="99CCFF"/>
                      </a:solidFill>
                      <a:prstDash val="solid"/>
                      <a:round/>
                      <a:headEnd type="none" w="med" len="med"/>
                      <a:tailEnd type="none" w="med" len="med"/>
                    </a:lnL>
                    <a:lnR w="12700" cap="flat" cmpd="sng" algn="ctr">
                      <a:solidFill>
                        <a:srgbClr val="99CCFF"/>
                      </a:solidFill>
                      <a:prstDash val="solid"/>
                      <a:round/>
                      <a:headEnd type="none" w="med" len="med"/>
                      <a:tailEnd type="none" w="med" len="med"/>
                    </a:lnR>
                    <a:lnT w="12700" cap="flat" cmpd="sng" algn="ctr">
                      <a:solidFill>
                        <a:srgbClr val="99CCFF"/>
                      </a:solidFill>
                      <a:prstDash val="solid"/>
                      <a:round/>
                      <a:headEnd type="none" w="med" len="med"/>
                      <a:tailEnd type="none" w="med" len="med"/>
                    </a:lnT>
                    <a:lnB w="12700" cap="flat" cmpd="sng" algn="ctr">
                      <a:solidFill>
                        <a:srgbClr val="99CCFF"/>
                      </a:solidFill>
                      <a:prstDash val="solid"/>
                      <a:round/>
                      <a:headEnd type="none" w="med" len="med"/>
                      <a:tailEnd type="none" w="med" len="med"/>
                    </a:lnB>
                  </a:tcPr>
                </a:tc>
                <a:tc>
                  <a:txBody>
                    <a:bodyPr/>
                    <a:lstStyle>
                      <a:lvl1pPr marL="342900" indent="-342900">
                        <a:buClr>
                          <a:schemeClr val="tx1"/>
                        </a:buClr>
                        <a:defRPr b="1">
                          <a:solidFill>
                            <a:schemeClr val="bg2"/>
                          </a:solidFill>
                          <a:latin typeface="Arial" panose="020B0604020202020204" pitchFamily="34" charset="0"/>
                        </a:defRPr>
                      </a:lvl1pPr>
                      <a:lvl2pPr marL="742950" indent="-285750">
                        <a:defRPr sz="1600">
                          <a:solidFill>
                            <a:schemeClr val="bg2"/>
                          </a:solidFill>
                          <a:latin typeface="Arial" panose="020B0604020202020204" pitchFamily="34" charset="0"/>
                        </a:defRPr>
                      </a:lvl2pPr>
                      <a:lvl3pPr marL="1143000" indent="-228600">
                        <a:buSzPct val="60000"/>
                        <a:defRPr sz="1400">
                          <a:solidFill>
                            <a:schemeClr val="bg2"/>
                          </a:solidFill>
                          <a:latin typeface="Arial" panose="020B0604020202020204" pitchFamily="34" charset="0"/>
                        </a:defRPr>
                      </a:lvl3pPr>
                      <a:lvl4pPr marL="1600200" indent="-228600">
                        <a:defRPr sz="1200">
                          <a:solidFill>
                            <a:schemeClr val="bg2"/>
                          </a:solidFill>
                          <a:latin typeface="Arial" panose="020B0604020202020204" pitchFamily="34" charset="0"/>
                        </a:defRPr>
                      </a:lvl4pPr>
                      <a:lvl5pPr marL="2057400" indent="-228600">
                        <a:buFont typeface="Verdana" panose="020B0604030504040204" pitchFamily="34" charset="0"/>
                        <a:defRPr sz="1000">
                          <a:solidFill>
                            <a:schemeClr val="bg2"/>
                          </a:solidFill>
                          <a:latin typeface="Arial" panose="020B0604020202020204" pitchFamily="34" charset="0"/>
                        </a:defRPr>
                      </a:lvl5pPr>
                      <a:lvl6pPr marL="2514600" indent="-228600" fontAlgn="base">
                        <a:spcBef>
                          <a:spcPct val="20000"/>
                        </a:spcBef>
                        <a:spcAft>
                          <a:spcPct val="0"/>
                        </a:spcAft>
                        <a:buFont typeface="Verdana" panose="020B0604030504040204" pitchFamily="34" charset="0"/>
                        <a:defRPr sz="1000">
                          <a:solidFill>
                            <a:schemeClr val="bg2"/>
                          </a:solidFill>
                          <a:latin typeface="Arial" panose="020B0604020202020204" pitchFamily="34" charset="0"/>
                        </a:defRPr>
                      </a:lvl6pPr>
                      <a:lvl7pPr marL="2971800" indent="-228600" fontAlgn="base">
                        <a:spcBef>
                          <a:spcPct val="20000"/>
                        </a:spcBef>
                        <a:spcAft>
                          <a:spcPct val="0"/>
                        </a:spcAft>
                        <a:buFont typeface="Verdana" panose="020B0604030504040204" pitchFamily="34" charset="0"/>
                        <a:defRPr sz="1000">
                          <a:solidFill>
                            <a:schemeClr val="bg2"/>
                          </a:solidFill>
                          <a:latin typeface="Arial" panose="020B0604020202020204" pitchFamily="34" charset="0"/>
                        </a:defRPr>
                      </a:lvl7pPr>
                      <a:lvl8pPr marL="3429000" indent="-228600" fontAlgn="base">
                        <a:spcBef>
                          <a:spcPct val="20000"/>
                        </a:spcBef>
                        <a:spcAft>
                          <a:spcPct val="0"/>
                        </a:spcAft>
                        <a:buFont typeface="Verdana" panose="020B0604030504040204" pitchFamily="34" charset="0"/>
                        <a:defRPr sz="1000">
                          <a:solidFill>
                            <a:schemeClr val="bg2"/>
                          </a:solidFill>
                          <a:latin typeface="Arial" panose="020B0604020202020204" pitchFamily="34" charset="0"/>
                        </a:defRPr>
                      </a:lvl8pPr>
                      <a:lvl9pPr marL="3886200" indent="-228600" fontAlgn="base">
                        <a:spcBef>
                          <a:spcPct val="20000"/>
                        </a:spcBef>
                        <a:spcAft>
                          <a:spcPct val="0"/>
                        </a:spcAft>
                        <a:buFont typeface="Verdana" panose="020B0604030504040204" pitchFamily="34" charset="0"/>
                        <a:defRPr sz="1000">
                          <a:solidFill>
                            <a:schemeClr val="bg2"/>
                          </a:solidFill>
                          <a:latin typeface="Arial" panose="020B0604020202020204" pitchFamily="34" charset="0"/>
                        </a:defRPr>
                      </a:lvl9pPr>
                    </a:lstStyle>
                    <a:p>
                      <a:pPr marL="342900" marR="0" lvl="0" indent="-342900" algn="ctr" defTabSz="914400" rtl="0" eaLnBrk="1" fontAlgn="ctr" latinLnBrk="0" hangingPunct="1">
                        <a:lnSpc>
                          <a:spcPct val="100000"/>
                        </a:lnSpc>
                        <a:spcBef>
                          <a:spcPct val="0"/>
                        </a:spcBef>
                        <a:spcAft>
                          <a:spcPct val="0"/>
                        </a:spcAft>
                        <a:buClrTx/>
                        <a:buSzTx/>
                        <a:buFontTx/>
                        <a:buNone/>
                        <a:tabLst/>
                      </a:pPr>
                      <a:r>
                        <a:rPr kumimoji="0" lang="en-US" sz="1600" b="0" i="0" u="none" strike="noStrike" cap="none" normalizeH="0" baseline="0" dirty="0" err="1">
                          <a:ln>
                            <a:noFill/>
                          </a:ln>
                          <a:solidFill>
                            <a:schemeClr val="tx1"/>
                          </a:solidFill>
                          <a:latin typeface="Huawei Sans" panose="020C0503030203020204" pitchFamily="34" charset="0"/>
                          <a:ea typeface="方正兰亭黑简体" panose="02000000000000000000" pitchFamily="2" charset="-122"/>
                        </a:rPr>
                        <a:t>Interno</a:t>
                      </a:r>
                      <a:endParaRPr kumimoji="0" lang="en-US" sz="1600" b="0" i="0" u="none" strike="noStrike" cap="none" normalizeH="0" baseline="0" dirty="0">
                        <a:ln>
                          <a:noFill/>
                        </a:ln>
                        <a:solidFill>
                          <a:schemeClr val="tx1"/>
                        </a:solidFill>
                        <a:latin typeface="Huawei Sans" panose="020C0503030203020204" pitchFamily="34" charset="0"/>
                        <a:ea typeface="方正兰亭黑简体" panose="02000000000000000000" pitchFamily="2" charset="-122"/>
                      </a:endParaRPr>
                    </a:p>
                  </a:txBody>
                  <a:tcPr marL="0" marR="0" marT="0" marB="0" anchor="ctr" horzOverflow="overflow">
                    <a:lnL w="12700" cap="flat" cmpd="sng" algn="ctr">
                      <a:solidFill>
                        <a:srgbClr val="99CCFF"/>
                      </a:solidFill>
                      <a:prstDash val="solid"/>
                      <a:round/>
                      <a:headEnd type="none" w="med" len="med"/>
                      <a:tailEnd type="none" w="med" len="med"/>
                    </a:lnL>
                    <a:lnR w="12700" cap="flat" cmpd="sng" algn="ctr">
                      <a:solidFill>
                        <a:srgbClr val="99CCFF"/>
                      </a:solidFill>
                      <a:prstDash val="solid"/>
                      <a:round/>
                      <a:headEnd type="none" w="med" len="med"/>
                      <a:tailEnd type="none" w="med" len="med"/>
                    </a:lnR>
                    <a:lnT w="12700" cap="flat" cmpd="sng" algn="ctr">
                      <a:solidFill>
                        <a:srgbClr val="99CCFF"/>
                      </a:solidFill>
                      <a:prstDash val="solid"/>
                      <a:round/>
                      <a:headEnd type="none" w="med" len="med"/>
                      <a:tailEnd type="none" w="med" len="med"/>
                    </a:lnT>
                    <a:lnB w="12700" cap="flat" cmpd="sng" algn="ctr">
                      <a:solidFill>
                        <a:srgbClr val="99CCFF"/>
                      </a:solidFill>
                      <a:prstDash val="solid"/>
                      <a:round/>
                      <a:headEnd type="none" w="med" len="med"/>
                      <a:tailEnd type="none" w="med" len="med"/>
                    </a:lnB>
                  </a:tcPr>
                </a:tc>
                <a:tc>
                  <a:txBody>
                    <a:bodyPr/>
                    <a:lstStyle>
                      <a:lvl1pPr marL="342900" indent="-342900">
                        <a:buClr>
                          <a:schemeClr val="tx1"/>
                        </a:buClr>
                        <a:defRPr b="1">
                          <a:solidFill>
                            <a:schemeClr val="bg2"/>
                          </a:solidFill>
                          <a:latin typeface="Arial" panose="020B0604020202020204" pitchFamily="34" charset="0"/>
                        </a:defRPr>
                      </a:lvl1pPr>
                      <a:lvl2pPr marL="742950" indent="-285750">
                        <a:defRPr sz="1600">
                          <a:solidFill>
                            <a:schemeClr val="bg2"/>
                          </a:solidFill>
                          <a:latin typeface="Arial" panose="020B0604020202020204" pitchFamily="34" charset="0"/>
                        </a:defRPr>
                      </a:lvl2pPr>
                      <a:lvl3pPr marL="1143000" indent="-228600">
                        <a:buSzPct val="60000"/>
                        <a:defRPr sz="1400">
                          <a:solidFill>
                            <a:schemeClr val="bg2"/>
                          </a:solidFill>
                          <a:latin typeface="Arial" panose="020B0604020202020204" pitchFamily="34" charset="0"/>
                        </a:defRPr>
                      </a:lvl3pPr>
                      <a:lvl4pPr marL="1600200" indent="-228600">
                        <a:defRPr sz="1200">
                          <a:solidFill>
                            <a:schemeClr val="bg2"/>
                          </a:solidFill>
                          <a:latin typeface="Arial" panose="020B0604020202020204" pitchFamily="34" charset="0"/>
                        </a:defRPr>
                      </a:lvl4pPr>
                      <a:lvl5pPr marL="2057400" indent="-228600">
                        <a:buFont typeface="Verdana" panose="020B0604030504040204" pitchFamily="34" charset="0"/>
                        <a:defRPr sz="1000">
                          <a:solidFill>
                            <a:schemeClr val="bg2"/>
                          </a:solidFill>
                          <a:latin typeface="Arial" panose="020B0604020202020204" pitchFamily="34" charset="0"/>
                        </a:defRPr>
                      </a:lvl5pPr>
                      <a:lvl6pPr marL="2514600" indent="-228600" fontAlgn="base">
                        <a:spcBef>
                          <a:spcPct val="20000"/>
                        </a:spcBef>
                        <a:spcAft>
                          <a:spcPct val="0"/>
                        </a:spcAft>
                        <a:buFont typeface="Verdana" panose="020B0604030504040204" pitchFamily="34" charset="0"/>
                        <a:defRPr sz="1000">
                          <a:solidFill>
                            <a:schemeClr val="bg2"/>
                          </a:solidFill>
                          <a:latin typeface="Arial" panose="020B0604020202020204" pitchFamily="34" charset="0"/>
                        </a:defRPr>
                      </a:lvl6pPr>
                      <a:lvl7pPr marL="2971800" indent="-228600" fontAlgn="base">
                        <a:spcBef>
                          <a:spcPct val="20000"/>
                        </a:spcBef>
                        <a:spcAft>
                          <a:spcPct val="0"/>
                        </a:spcAft>
                        <a:buFont typeface="Verdana" panose="020B0604030504040204" pitchFamily="34" charset="0"/>
                        <a:defRPr sz="1000">
                          <a:solidFill>
                            <a:schemeClr val="bg2"/>
                          </a:solidFill>
                          <a:latin typeface="Arial" panose="020B0604020202020204" pitchFamily="34" charset="0"/>
                        </a:defRPr>
                      </a:lvl7pPr>
                      <a:lvl8pPr marL="3429000" indent="-228600" fontAlgn="base">
                        <a:spcBef>
                          <a:spcPct val="20000"/>
                        </a:spcBef>
                        <a:spcAft>
                          <a:spcPct val="0"/>
                        </a:spcAft>
                        <a:buFont typeface="Verdana" panose="020B0604030504040204" pitchFamily="34" charset="0"/>
                        <a:defRPr sz="1000">
                          <a:solidFill>
                            <a:schemeClr val="bg2"/>
                          </a:solidFill>
                          <a:latin typeface="Arial" panose="020B0604020202020204" pitchFamily="34" charset="0"/>
                        </a:defRPr>
                      </a:lvl8pPr>
                      <a:lvl9pPr marL="3886200" indent="-228600" fontAlgn="base">
                        <a:spcBef>
                          <a:spcPct val="20000"/>
                        </a:spcBef>
                        <a:spcAft>
                          <a:spcPct val="0"/>
                        </a:spcAft>
                        <a:buFont typeface="Verdana" panose="020B0604030504040204" pitchFamily="34" charset="0"/>
                        <a:defRPr sz="1000">
                          <a:solidFill>
                            <a:schemeClr val="bg2"/>
                          </a:solidFill>
                          <a:latin typeface="Arial" panose="020B0604020202020204" pitchFamily="34" charset="0"/>
                        </a:defRPr>
                      </a:lvl9pPr>
                    </a:lstStyle>
                    <a:p>
                      <a:pPr marL="342900" marR="0" lvl="0" indent="-342900" algn="ctr" defTabSz="914400" rtl="0" eaLnBrk="1" fontAlgn="ctr" latinLnBrk="0" hangingPunct="1">
                        <a:lnSpc>
                          <a:spcPct val="100000"/>
                        </a:lnSpc>
                        <a:spcBef>
                          <a:spcPct val="0"/>
                        </a:spcBef>
                        <a:spcAft>
                          <a:spcPct val="0"/>
                        </a:spcAft>
                        <a:buClrTx/>
                        <a:buSzTx/>
                        <a:buFontTx/>
                        <a:buNone/>
                        <a:tabLst/>
                      </a:pPr>
                      <a:r>
                        <a:rPr kumimoji="0" lang="en-US" sz="1600" b="0" i="0" u="none" strike="noStrike" cap="none" normalizeH="0" baseline="0" dirty="0" err="1">
                          <a:ln>
                            <a:noFill/>
                          </a:ln>
                          <a:solidFill>
                            <a:schemeClr val="tx1"/>
                          </a:solidFill>
                          <a:latin typeface="Huawei Sans" panose="020C0503030203020204" pitchFamily="34" charset="0"/>
                          <a:ea typeface="方正兰亭黑简体" panose="02000000000000000000" pitchFamily="2" charset="-122"/>
                        </a:rPr>
                        <a:t>Roteamento</a:t>
                      </a:r>
                      <a:r>
                        <a:rPr kumimoji="0" lang="en-US" sz="1600" b="0" i="0" u="none" strike="noStrike" cap="none" normalizeH="0" baseline="0" dirty="0">
                          <a:ln>
                            <a:noFill/>
                          </a:ln>
                          <a:solidFill>
                            <a:schemeClr val="tx1"/>
                          </a:solidFill>
                          <a:latin typeface="Huawei Sans" panose="020C0503030203020204" pitchFamily="34" charset="0"/>
                          <a:ea typeface="方正兰亭黑简体" panose="02000000000000000000" pitchFamily="2" charset="-122"/>
                        </a:rPr>
                        <a:t> vertical </a:t>
                      </a:r>
                      <a:r>
                        <a:rPr kumimoji="0" lang="en-US" sz="1600" b="0" i="0" u="none" strike="noStrike" cap="none" normalizeH="0" baseline="0" dirty="0" err="1">
                          <a:ln>
                            <a:noFill/>
                          </a:ln>
                          <a:solidFill>
                            <a:schemeClr val="tx1"/>
                          </a:solidFill>
                          <a:latin typeface="Huawei Sans" panose="020C0503030203020204" pitchFamily="34" charset="0"/>
                          <a:ea typeface="方正兰亭黑简体" panose="02000000000000000000" pitchFamily="2" charset="-122"/>
                        </a:rPr>
                        <a:t>ou</a:t>
                      </a:r>
                      <a:r>
                        <a:rPr kumimoji="0" lang="en-US" sz="1600" b="0" i="0" u="none" strike="noStrike" cap="none" normalizeH="0" baseline="0" dirty="0">
                          <a:ln>
                            <a:noFill/>
                          </a:ln>
                          <a:solidFill>
                            <a:schemeClr val="tx1"/>
                          </a:solidFill>
                          <a:latin typeface="Huawei Sans" panose="020C0503030203020204" pitchFamily="34" charset="0"/>
                          <a:ea typeface="方正兰亭黑简体" panose="02000000000000000000" pitchFamily="2" charset="-122"/>
                        </a:rPr>
                        <a:t> horizontal</a:t>
                      </a:r>
                    </a:p>
                  </a:txBody>
                  <a:tcPr marL="0" marR="0" marT="0" marB="0" anchor="ctr" horzOverflow="overflow">
                    <a:lnL w="12700" cap="flat" cmpd="sng" algn="ctr">
                      <a:solidFill>
                        <a:srgbClr val="99CCFF"/>
                      </a:solidFill>
                      <a:prstDash val="solid"/>
                      <a:round/>
                      <a:headEnd type="none" w="med" len="med"/>
                      <a:tailEnd type="none" w="med" len="med"/>
                    </a:lnL>
                    <a:lnR w="12700" cap="flat" cmpd="sng" algn="ctr">
                      <a:solidFill>
                        <a:srgbClr val="99CCFF"/>
                      </a:solidFill>
                      <a:prstDash val="solid"/>
                      <a:round/>
                      <a:headEnd type="none" w="med" len="med"/>
                      <a:tailEnd type="none" w="med" len="med"/>
                    </a:lnR>
                    <a:lnT w="12700" cap="flat" cmpd="sng" algn="ctr">
                      <a:solidFill>
                        <a:srgbClr val="99CCFF"/>
                      </a:solidFill>
                      <a:prstDash val="solid"/>
                      <a:round/>
                      <a:headEnd type="none" w="med" len="med"/>
                      <a:tailEnd type="none" w="med" len="med"/>
                    </a:lnT>
                    <a:lnB w="12700" cap="flat" cmpd="sng" algn="ctr">
                      <a:solidFill>
                        <a:srgbClr val="99CCFF"/>
                      </a:solidFill>
                      <a:prstDash val="solid"/>
                      <a:round/>
                      <a:headEnd type="none" w="med" len="med"/>
                      <a:tailEnd type="none" w="med" len="med"/>
                    </a:lnB>
                  </a:tcPr>
                </a:tc>
                <a:tc>
                  <a:txBody>
                    <a:bodyPr/>
                    <a:lstStyle>
                      <a:lvl1pPr marL="342900" indent="-342900">
                        <a:buClr>
                          <a:schemeClr val="tx1"/>
                        </a:buClr>
                        <a:defRPr b="1">
                          <a:solidFill>
                            <a:schemeClr val="bg2"/>
                          </a:solidFill>
                          <a:latin typeface="Arial" panose="020B0604020202020204" pitchFamily="34" charset="0"/>
                        </a:defRPr>
                      </a:lvl1pPr>
                      <a:lvl2pPr marL="742950" indent="-285750">
                        <a:defRPr sz="1600">
                          <a:solidFill>
                            <a:schemeClr val="bg2"/>
                          </a:solidFill>
                          <a:latin typeface="Arial" panose="020B0604020202020204" pitchFamily="34" charset="0"/>
                        </a:defRPr>
                      </a:lvl2pPr>
                      <a:lvl3pPr marL="1143000" indent="-228600">
                        <a:buSzPct val="60000"/>
                        <a:defRPr sz="1400">
                          <a:solidFill>
                            <a:schemeClr val="bg2"/>
                          </a:solidFill>
                          <a:latin typeface="Arial" panose="020B0604020202020204" pitchFamily="34" charset="0"/>
                        </a:defRPr>
                      </a:lvl3pPr>
                      <a:lvl4pPr marL="1600200" indent="-228600">
                        <a:defRPr sz="1200">
                          <a:solidFill>
                            <a:schemeClr val="bg2"/>
                          </a:solidFill>
                          <a:latin typeface="Arial" panose="020B0604020202020204" pitchFamily="34" charset="0"/>
                        </a:defRPr>
                      </a:lvl4pPr>
                      <a:lvl5pPr marL="2057400" indent="-228600">
                        <a:buFont typeface="Verdana" panose="020B0604030504040204" pitchFamily="34" charset="0"/>
                        <a:defRPr sz="1000">
                          <a:solidFill>
                            <a:schemeClr val="bg2"/>
                          </a:solidFill>
                          <a:latin typeface="Arial" panose="020B0604020202020204" pitchFamily="34" charset="0"/>
                        </a:defRPr>
                      </a:lvl5pPr>
                      <a:lvl6pPr marL="2514600" indent="-228600" fontAlgn="base">
                        <a:spcBef>
                          <a:spcPct val="20000"/>
                        </a:spcBef>
                        <a:spcAft>
                          <a:spcPct val="0"/>
                        </a:spcAft>
                        <a:buFont typeface="Verdana" panose="020B0604030504040204" pitchFamily="34" charset="0"/>
                        <a:defRPr sz="1000">
                          <a:solidFill>
                            <a:schemeClr val="bg2"/>
                          </a:solidFill>
                          <a:latin typeface="Arial" panose="020B0604020202020204" pitchFamily="34" charset="0"/>
                        </a:defRPr>
                      </a:lvl6pPr>
                      <a:lvl7pPr marL="2971800" indent="-228600" fontAlgn="base">
                        <a:spcBef>
                          <a:spcPct val="20000"/>
                        </a:spcBef>
                        <a:spcAft>
                          <a:spcPct val="0"/>
                        </a:spcAft>
                        <a:buFont typeface="Verdana" panose="020B0604030504040204" pitchFamily="34" charset="0"/>
                        <a:defRPr sz="1000">
                          <a:solidFill>
                            <a:schemeClr val="bg2"/>
                          </a:solidFill>
                          <a:latin typeface="Arial" panose="020B0604020202020204" pitchFamily="34" charset="0"/>
                        </a:defRPr>
                      </a:lvl7pPr>
                      <a:lvl8pPr marL="3429000" indent="-228600" fontAlgn="base">
                        <a:spcBef>
                          <a:spcPct val="20000"/>
                        </a:spcBef>
                        <a:spcAft>
                          <a:spcPct val="0"/>
                        </a:spcAft>
                        <a:buFont typeface="Verdana" panose="020B0604030504040204" pitchFamily="34" charset="0"/>
                        <a:defRPr sz="1000">
                          <a:solidFill>
                            <a:schemeClr val="bg2"/>
                          </a:solidFill>
                          <a:latin typeface="Arial" panose="020B0604020202020204" pitchFamily="34" charset="0"/>
                        </a:defRPr>
                      </a:lvl8pPr>
                      <a:lvl9pPr marL="3886200" indent="-228600" fontAlgn="base">
                        <a:spcBef>
                          <a:spcPct val="20000"/>
                        </a:spcBef>
                        <a:spcAft>
                          <a:spcPct val="0"/>
                        </a:spcAft>
                        <a:buFont typeface="Verdana" panose="020B0604030504040204" pitchFamily="34" charset="0"/>
                        <a:defRPr sz="1000">
                          <a:solidFill>
                            <a:schemeClr val="bg2"/>
                          </a:solidFill>
                          <a:latin typeface="Arial" panose="020B0604020202020204" pitchFamily="34" charset="0"/>
                        </a:defRPr>
                      </a:lvl9pPr>
                    </a:lstStyle>
                    <a:p>
                      <a:pPr marL="342900" marR="0" lvl="0" indent="-342900" algn="ctr" defTabSz="914400" rtl="0" eaLnBrk="1" fontAlgn="ctr"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latin typeface="Huawei Sans" panose="020C0503030203020204" pitchFamily="34" charset="0"/>
                          <a:ea typeface="方正兰亭黑简体" panose="02000000000000000000" pitchFamily="2" charset="-122"/>
                          <a:cs typeface="Huawei Sans" panose="020C0503030203020204" pitchFamily="34" charset="0"/>
                        </a:rPr>
                        <a:t>GJBFJH</a:t>
                      </a:r>
                    </a:p>
                  </a:txBody>
                  <a:tcPr marL="0" marR="0" marT="0" marB="0" anchor="ctr" horzOverflow="overflow">
                    <a:lnL w="12700" cap="flat" cmpd="sng" algn="ctr">
                      <a:solidFill>
                        <a:srgbClr val="99CCFF"/>
                      </a:solidFill>
                      <a:prstDash val="solid"/>
                      <a:round/>
                      <a:headEnd type="none" w="med" len="med"/>
                      <a:tailEnd type="none" w="med" len="med"/>
                    </a:lnL>
                    <a:lnR w="12700" cap="flat" cmpd="sng" algn="ctr">
                      <a:solidFill>
                        <a:srgbClr val="99CCFF"/>
                      </a:solidFill>
                      <a:prstDash val="solid"/>
                      <a:round/>
                      <a:headEnd type="none" w="med" len="med"/>
                      <a:tailEnd type="none" w="med" len="med"/>
                    </a:lnR>
                    <a:lnT w="12700" cap="flat" cmpd="sng" algn="ctr">
                      <a:solidFill>
                        <a:srgbClr val="99CCFF"/>
                      </a:solidFill>
                      <a:prstDash val="solid"/>
                      <a:round/>
                      <a:headEnd type="none" w="med" len="med"/>
                      <a:tailEnd type="none" w="med" len="med"/>
                    </a:lnT>
                    <a:lnB w="12700" cap="flat" cmpd="sng" algn="ctr">
                      <a:solidFill>
                        <a:srgbClr val="99CCFF"/>
                      </a:solidFill>
                      <a:prstDash val="solid"/>
                      <a:round/>
                      <a:headEnd type="none" w="med" len="med"/>
                      <a:tailEnd type="none" w="med" len="med"/>
                    </a:lnB>
                  </a:tcPr>
                </a:tc>
                <a:extLst>
                  <a:ext uri="{0D108BD9-81ED-4DB2-BD59-A6C34878D82A}">
                    <a16:rowId xmlns:a16="http://schemas.microsoft.com/office/drawing/2014/main" val="10005"/>
                  </a:ext>
                </a:extLst>
              </a:tr>
              <a:tr h="453296">
                <a:tc rowSpan="2">
                  <a:txBody>
                    <a:bodyPr/>
                    <a:lstStyle>
                      <a:lvl1pPr marL="342900" indent="-342900">
                        <a:buClr>
                          <a:schemeClr val="tx1"/>
                        </a:buClr>
                        <a:defRPr b="1">
                          <a:solidFill>
                            <a:schemeClr val="bg2"/>
                          </a:solidFill>
                          <a:latin typeface="Arial" panose="020B0604020202020204" pitchFamily="34" charset="0"/>
                        </a:defRPr>
                      </a:lvl1pPr>
                      <a:lvl2pPr marL="742950" indent="-285750">
                        <a:defRPr sz="1600">
                          <a:solidFill>
                            <a:schemeClr val="bg2"/>
                          </a:solidFill>
                          <a:latin typeface="Arial" panose="020B0604020202020204" pitchFamily="34" charset="0"/>
                        </a:defRPr>
                      </a:lvl2pPr>
                      <a:lvl3pPr marL="1143000" indent="-228600">
                        <a:buSzPct val="60000"/>
                        <a:defRPr sz="1400">
                          <a:solidFill>
                            <a:schemeClr val="bg2"/>
                          </a:solidFill>
                          <a:latin typeface="Arial" panose="020B0604020202020204" pitchFamily="34" charset="0"/>
                        </a:defRPr>
                      </a:lvl3pPr>
                      <a:lvl4pPr marL="1600200" indent="-228600">
                        <a:defRPr sz="1200">
                          <a:solidFill>
                            <a:schemeClr val="bg2"/>
                          </a:solidFill>
                          <a:latin typeface="Arial" panose="020B0604020202020204" pitchFamily="34" charset="0"/>
                        </a:defRPr>
                      </a:lvl4pPr>
                      <a:lvl5pPr marL="2057400" indent="-228600">
                        <a:buFont typeface="Verdana" panose="020B0604030504040204" pitchFamily="34" charset="0"/>
                        <a:defRPr sz="1000">
                          <a:solidFill>
                            <a:schemeClr val="bg2"/>
                          </a:solidFill>
                          <a:latin typeface="Arial" panose="020B0604020202020204" pitchFamily="34" charset="0"/>
                        </a:defRPr>
                      </a:lvl5pPr>
                      <a:lvl6pPr marL="2514600" indent="-228600" fontAlgn="base">
                        <a:spcBef>
                          <a:spcPct val="20000"/>
                        </a:spcBef>
                        <a:spcAft>
                          <a:spcPct val="0"/>
                        </a:spcAft>
                        <a:buFont typeface="Verdana" panose="020B0604030504040204" pitchFamily="34" charset="0"/>
                        <a:defRPr sz="1000">
                          <a:solidFill>
                            <a:schemeClr val="bg2"/>
                          </a:solidFill>
                          <a:latin typeface="Arial" panose="020B0604020202020204" pitchFamily="34" charset="0"/>
                        </a:defRPr>
                      </a:lvl6pPr>
                      <a:lvl7pPr marL="2971800" indent="-228600" fontAlgn="base">
                        <a:spcBef>
                          <a:spcPct val="20000"/>
                        </a:spcBef>
                        <a:spcAft>
                          <a:spcPct val="0"/>
                        </a:spcAft>
                        <a:buFont typeface="Verdana" panose="020B0604030504040204" pitchFamily="34" charset="0"/>
                        <a:defRPr sz="1000">
                          <a:solidFill>
                            <a:schemeClr val="bg2"/>
                          </a:solidFill>
                          <a:latin typeface="Arial" panose="020B0604020202020204" pitchFamily="34" charset="0"/>
                        </a:defRPr>
                      </a:lvl7pPr>
                      <a:lvl8pPr marL="3429000" indent="-228600" fontAlgn="base">
                        <a:spcBef>
                          <a:spcPct val="20000"/>
                        </a:spcBef>
                        <a:spcAft>
                          <a:spcPct val="0"/>
                        </a:spcAft>
                        <a:buFont typeface="Verdana" panose="020B0604030504040204" pitchFamily="34" charset="0"/>
                        <a:defRPr sz="1000">
                          <a:solidFill>
                            <a:schemeClr val="bg2"/>
                          </a:solidFill>
                          <a:latin typeface="Arial" panose="020B0604020202020204" pitchFamily="34" charset="0"/>
                        </a:defRPr>
                      </a:lvl8pPr>
                      <a:lvl9pPr marL="3886200" indent="-228600" fontAlgn="base">
                        <a:spcBef>
                          <a:spcPct val="20000"/>
                        </a:spcBef>
                        <a:spcAft>
                          <a:spcPct val="0"/>
                        </a:spcAft>
                        <a:buFont typeface="Verdana" panose="020B0604030504040204" pitchFamily="34" charset="0"/>
                        <a:defRPr sz="1000">
                          <a:solidFill>
                            <a:schemeClr val="bg2"/>
                          </a:solidFill>
                          <a:latin typeface="Arial" panose="020B0604020202020204" pitchFamily="34" charset="0"/>
                        </a:defRPr>
                      </a:lvl9pPr>
                    </a:lstStyle>
                    <a:p>
                      <a:pPr marL="342900" marR="0" lvl="0" indent="-342900" algn="ctr" defTabSz="914400" rtl="0" eaLnBrk="1" fontAlgn="ctr" latinLnBrk="0" hangingPunct="1">
                        <a:lnSpc>
                          <a:spcPct val="100000"/>
                        </a:lnSpc>
                        <a:spcBef>
                          <a:spcPct val="0"/>
                        </a:spcBef>
                        <a:spcAft>
                          <a:spcPct val="0"/>
                        </a:spcAft>
                        <a:buClrTx/>
                        <a:buSzTx/>
                        <a:buFontTx/>
                        <a:buNone/>
                        <a:tabLst/>
                      </a:pPr>
                      <a:r>
                        <a:rPr kumimoji="0" lang="en-US" sz="1600" b="0" i="0" u="none" strike="noStrike" cap="none" normalizeH="0" baseline="0" dirty="0" err="1">
                          <a:ln>
                            <a:noFill/>
                          </a:ln>
                          <a:solidFill>
                            <a:schemeClr val="tx1"/>
                          </a:solidFill>
                          <a:latin typeface="Huawei Sans" panose="020C0503030203020204" pitchFamily="34" charset="0"/>
                          <a:ea typeface="方正兰亭黑简体" panose="02000000000000000000" pitchFamily="2" charset="-122"/>
                        </a:rPr>
                        <a:t>Tubo</a:t>
                      </a:r>
                      <a:r>
                        <a:rPr kumimoji="0" lang="en-US" sz="1600" b="0" i="0" u="none" strike="noStrike" cap="none" normalizeH="0" baseline="0" dirty="0">
                          <a:ln>
                            <a:noFill/>
                          </a:ln>
                          <a:solidFill>
                            <a:schemeClr val="tx1"/>
                          </a:solidFill>
                          <a:latin typeface="Huawei Sans" panose="020C0503030203020204" pitchFamily="34" charset="0"/>
                          <a:ea typeface="方正兰亭黑简体" panose="02000000000000000000" pitchFamily="2" charset="-122"/>
                        </a:rPr>
                        <a:t> central</a:t>
                      </a:r>
                    </a:p>
                  </a:txBody>
                  <a:tcPr marL="0" marR="0" marT="0" marB="0" anchor="ctr" horzOverflow="overflow">
                    <a:lnL w="12700" cap="flat" cmpd="sng" algn="ctr">
                      <a:solidFill>
                        <a:srgbClr val="99CCFF"/>
                      </a:solidFill>
                      <a:prstDash val="solid"/>
                      <a:round/>
                      <a:headEnd type="none" w="med" len="med"/>
                      <a:tailEnd type="none" w="med" len="med"/>
                    </a:lnL>
                    <a:lnR w="12700" cap="flat" cmpd="sng" algn="ctr">
                      <a:solidFill>
                        <a:srgbClr val="99CCFF"/>
                      </a:solidFill>
                      <a:prstDash val="solid"/>
                      <a:round/>
                      <a:headEnd type="none" w="med" len="med"/>
                      <a:tailEnd type="none" w="med" len="med"/>
                    </a:lnR>
                    <a:lnT w="12700" cap="flat" cmpd="sng" algn="ctr">
                      <a:solidFill>
                        <a:srgbClr val="99CCFF"/>
                      </a:solidFill>
                      <a:prstDash val="solid"/>
                      <a:round/>
                      <a:headEnd type="none" w="med" len="med"/>
                      <a:tailEnd type="none" w="med" len="med"/>
                    </a:lnT>
                    <a:lnB w="12700" cap="flat" cmpd="sng" algn="ctr">
                      <a:solidFill>
                        <a:srgbClr val="99CCFF"/>
                      </a:solidFill>
                      <a:prstDash val="solid"/>
                      <a:round/>
                      <a:headEnd type="none" w="med" len="med"/>
                      <a:tailEnd type="none" w="med" len="med"/>
                    </a:lnB>
                  </a:tcPr>
                </a:tc>
                <a:tc>
                  <a:txBody>
                    <a:bodyPr/>
                    <a:lstStyle>
                      <a:lvl1pPr marL="342900" indent="-342900">
                        <a:buClr>
                          <a:schemeClr val="tx1"/>
                        </a:buClr>
                        <a:defRPr b="1">
                          <a:solidFill>
                            <a:schemeClr val="bg2"/>
                          </a:solidFill>
                          <a:latin typeface="Arial" panose="020B0604020202020204" pitchFamily="34" charset="0"/>
                        </a:defRPr>
                      </a:lvl1pPr>
                      <a:lvl2pPr marL="742950" indent="-285750">
                        <a:defRPr sz="1600">
                          <a:solidFill>
                            <a:schemeClr val="bg2"/>
                          </a:solidFill>
                          <a:latin typeface="Arial" panose="020B0604020202020204" pitchFamily="34" charset="0"/>
                        </a:defRPr>
                      </a:lvl2pPr>
                      <a:lvl3pPr marL="1143000" indent="-228600">
                        <a:buSzPct val="60000"/>
                        <a:defRPr sz="1400">
                          <a:solidFill>
                            <a:schemeClr val="bg2"/>
                          </a:solidFill>
                          <a:latin typeface="Arial" panose="020B0604020202020204" pitchFamily="34" charset="0"/>
                        </a:defRPr>
                      </a:lvl3pPr>
                      <a:lvl4pPr marL="1600200" indent="-228600">
                        <a:defRPr sz="1200">
                          <a:solidFill>
                            <a:schemeClr val="bg2"/>
                          </a:solidFill>
                          <a:latin typeface="Arial" panose="020B0604020202020204" pitchFamily="34" charset="0"/>
                        </a:defRPr>
                      </a:lvl4pPr>
                      <a:lvl5pPr marL="2057400" indent="-228600">
                        <a:buFont typeface="Verdana" panose="020B0604030504040204" pitchFamily="34" charset="0"/>
                        <a:defRPr sz="1000">
                          <a:solidFill>
                            <a:schemeClr val="bg2"/>
                          </a:solidFill>
                          <a:latin typeface="Arial" panose="020B0604020202020204" pitchFamily="34" charset="0"/>
                        </a:defRPr>
                      </a:lvl5pPr>
                      <a:lvl6pPr marL="2514600" indent="-228600" fontAlgn="base">
                        <a:spcBef>
                          <a:spcPct val="20000"/>
                        </a:spcBef>
                        <a:spcAft>
                          <a:spcPct val="0"/>
                        </a:spcAft>
                        <a:buFont typeface="Verdana" panose="020B0604030504040204" pitchFamily="34" charset="0"/>
                        <a:defRPr sz="1000">
                          <a:solidFill>
                            <a:schemeClr val="bg2"/>
                          </a:solidFill>
                          <a:latin typeface="Arial" panose="020B0604020202020204" pitchFamily="34" charset="0"/>
                        </a:defRPr>
                      </a:lvl6pPr>
                      <a:lvl7pPr marL="2971800" indent="-228600" fontAlgn="base">
                        <a:spcBef>
                          <a:spcPct val="20000"/>
                        </a:spcBef>
                        <a:spcAft>
                          <a:spcPct val="0"/>
                        </a:spcAft>
                        <a:buFont typeface="Verdana" panose="020B0604030504040204" pitchFamily="34" charset="0"/>
                        <a:defRPr sz="1000">
                          <a:solidFill>
                            <a:schemeClr val="bg2"/>
                          </a:solidFill>
                          <a:latin typeface="Arial" panose="020B0604020202020204" pitchFamily="34" charset="0"/>
                        </a:defRPr>
                      </a:lvl7pPr>
                      <a:lvl8pPr marL="3429000" indent="-228600" fontAlgn="base">
                        <a:spcBef>
                          <a:spcPct val="20000"/>
                        </a:spcBef>
                        <a:spcAft>
                          <a:spcPct val="0"/>
                        </a:spcAft>
                        <a:buFont typeface="Verdana" panose="020B0604030504040204" pitchFamily="34" charset="0"/>
                        <a:defRPr sz="1000">
                          <a:solidFill>
                            <a:schemeClr val="bg2"/>
                          </a:solidFill>
                          <a:latin typeface="Arial" panose="020B0604020202020204" pitchFamily="34" charset="0"/>
                        </a:defRPr>
                      </a:lvl8pPr>
                      <a:lvl9pPr marL="3886200" indent="-228600" fontAlgn="base">
                        <a:spcBef>
                          <a:spcPct val="20000"/>
                        </a:spcBef>
                        <a:spcAft>
                          <a:spcPct val="0"/>
                        </a:spcAft>
                        <a:buFont typeface="Verdana" panose="020B0604030504040204" pitchFamily="34" charset="0"/>
                        <a:defRPr sz="1000">
                          <a:solidFill>
                            <a:schemeClr val="bg2"/>
                          </a:solidFill>
                          <a:latin typeface="Arial" panose="020B0604020202020204" pitchFamily="34" charset="0"/>
                        </a:defRPr>
                      </a:lvl9pPr>
                    </a:lstStyle>
                    <a:p>
                      <a:pPr marL="342900" marR="0" lvl="0" indent="-342900" algn="ctr" defTabSz="914400" rtl="0" eaLnBrk="1" fontAlgn="ctr" latinLnBrk="0" hangingPunct="1">
                        <a:lnSpc>
                          <a:spcPct val="100000"/>
                        </a:lnSpc>
                        <a:spcBef>
                          <a:spcPct val="0"/>
                        </a:spcBef>
                        <a:spcAft>
                          <a:spcPct val="0"/>
                        </a:spcAft>
                        <a:buClrTx/>
                        <a:buSzTx/>
                        <a:buFontTx/>
                        <a:buNone/>
                        <a:tabLst/>
                      </a:pPr>
                      <a:r>
                        <a:rPr kumimoji="0" lang="en-US" sz="1600" b="0" i="0" u="none" strike="noStrike" cap="none" normalizeH="0" baseline="0" dirty="0" err="1">
                          <a:ln>
                            <a:noFill/>
                          </a:ln>
                          <a:solidFill>
                            <a:schemeClr val="tx1"/>
                          </a:solidFill>
                          <a:latin typeface="Huawei Sans" panose="020C0503030203020204" pitchFamily="34" charset="0"/>
                          <a:ea typeface="方正兰亭黑简体" panose="02000000000000000000" pitchFamily="2" charset="-122"/>
                        </a:rPr>
                        <a:t>Externo</a:t>
                      </a:r>
                      <a:endParaRPr kumimoji="0" lang="en-US" sz="1600" b="0" i="0" u="none" strike="noStrike" cap="none" normalizeH="0" baseline="0" dirty="0">
                        <a:ln>
                          <a:noFill/>
                        </a:ln>
                        <a:solidFill>
                          <a:schemeClr val="tx1"/>
                        </a:solidFill>
                        <a:latin typeface="Huawei Sans" panose="020C0503030203020204" pitchFamily="34" charset="0"/>
                        <a:ea typeface="方正兰亭黑简体" panose="02000000000000000000" pitchFamily="2" charset="-122"/>
                      </a:endParaRPr>
                    </a:p>
                  </a:txBody>
                  <a:tcPr marL="0" marR="0" marT="0" marB="0" anchor="ctr" horzOverflow="overflow">
                    <a:lnL w="12700" cap="flat" cmpd="sng" algn="ctr">
                      <a:solidFill>
                        <a:srgbClr val="99CCFF"/>
                      </a:solidFill>
                      <a:prstDash val="solid"/>
                      <a:round/>
                      <a:headEnd type="none" w="med" len="med"/>
                      <a:tailEnd type="none" w="med" len="med"/>
                    </a:lnL>
                    <a:lnR w="12700" cap="flat" cmpd="sng" algn="ctr">
                      <a:solidFill>
                        <a:srgbClr val="99CCFF"/>
                      </a:solidFill>
                      <a:prstDash val="solid"/>
                      <a:round/>
                      <a:headEnd type="none" w="med" len="med"/>
                      <a:tailEnd type="none" w="med" len="med"/>
                    </a:lnR>
                    <a:lnT w="12700" cap="flat" cmpd="sng" algn="ctr">
                      <a:solidFill>
                        <a:srgbClr val="99CCFF"/>
                      </a:solidFill>
                      <a:prstDash val="solid"/>
                      <a:round/>
                      <a:headEnd type="none" w="med" len="med"/>
                      <a:tailEnd type="none" w="med" len="med"/>
                    </a:lnT>
                    <a:lnB w="12700" cap="flat" cmpd="sng" algn="ctr">
                      <a:solidFill>
                        <a:srgbClr val="99CCFF"/>
                      </a:solidFill>
                      <a:prstDash val="solid"/>
                      <a:round/>
                      <a:headEnd type="none" w="med" len="med"/>
                      <a:tailEnd type="none" w="med" len="med"/>
                    </a:lnB>
                  </a:tcPr>
                </a:tc>
                <a:tc>
                  <a:txBody>
                    <a:bodyPr/>
                    <a:lstStyle>
                      <a:lvl1pPr marL="342900" indent="-342900">
                        <a:buClr>
                          <a:schemeClr val="tx1"/>
                        </a:buClr>
                        <a:defRPr b="1">
                          <a:solidFill>
                            <a:schemeClr val="bg2"/>
                          </a:solidFill>
                          <a:latin typeface="Arial" panose="020B0604020202020204" pitchFamily="34" charset="0"/>
                        </a:defRPr>
                      </a:lvl1pPr>
                      <a:lvl2pPr marL="742950" indent="-285750">
                        <a:defRPr sz="1600">
                          <a:solidFill>
                            <a:schemeClr val="bg2"/>
                          </a:solidFill>
                          <a:latin typeface="Arial" panose="020B0604020202020204" pitchFamily="34" charset="0"/>
                        </a:defRPr>
                      </a:lvl2pPr>
                      <a:lvl3pPr marL="1143000" indent="-228600">
                        <a:buSzPct val="60000"/>
                        <a:defRPr sz="1400">
                          <a:solidFill>
                            <a:schemeClr val="bg2"/>
                          </a:solidFill>
                          <a:latin typeface="Arial" panose="020B0604020202020204" pitchFamily="34" charset="0"/>
                        </a:defRPr>
                      </a:lvl3pPr>
                      <a:lvl4pPr marL="1600200" indent="-228600">
                        <a:defRPr sz="1200">
                          <a:solidFill>
                            <a:schemeClr val="bg2"/>
                          </a:solidFill>
                          <a:latin typeface="Arial" panose="020B0604020202020204" pitchFamily="34" charset="0"/>
                        </a:defRPr>
                      </a:lvl4pPr>
                      <a:lvl5pPr marL="2057400" indent="-228600">
                        <a:buFont typeface="Verdana" panose="020B0604030504040204" pitchFamily="34" charset="0"/>
                        <a:defRPr sz="1000">
                          <a:solidFill>
                            <a:schemeClr val="bg2"/>
                          </a:solidFill>
                          <a:latin typeface="Arial" panose="020B0604020202020204" pitchFamily="34" charset="0"/>
                        </a:defRPr>
                      </a:lvl5pPr>
                      <a:lvl6pPr marL="2514600" indent="-228600" fontAlgn="base">
                        <a:spcBef>
                          <a:spcPct val="20000"/>
                        </a:spcBef>
                        <a:spcAft>
                          <a:spcPct val="0"/>
                        </a:spcAft>
                        <a:buFont typeface="Verdana" panose="020B0604030504040204" pitchFamily="34" charset="0"/>
                        <a:defRPr sz="1000">
                          <a:solidFill>
                            <a:schemeClr val="bg2"/>
                          </a:solidFill>
                          <a:latin typeface="Arial" panose="020B0604020202020204" pitchFamily="34" charset="0"/>
                        </a:defRPr>
                      </a:lvl6pPr>
                      <a:lvl7pPr marL="2971800" indent="-228600" fontAlgn="base">
                        <a:spcBef>
                          <a:spcPct val="20000"/>
                        </a:spcBef>
                        <a:spcAft>
                          <a:spcPct val="0"/>
                        </a:spcAft>
                        <a:buFont typeface="Verdana" panose="020B0604030504040204" pitchFamily="34" charset="0"/>
                        <a:defRPr sz="1000">
                          <a:solidFill>
                            <a:schemeClr val="bg2"/>
                          </a:solidFill>
                          <a:latin typeface="Arial" panose="020B0604020202020204" pitchFamily="34" charset="0"/>
                        </a:defRPr>
                      </a:lvl7pPr>
                      <a:lvl8pPr marL="3429000" indent="-228600" fontAlgn="base">
                        <a:spcBef>
                          <a:spcPct val="20000"/>
                        </a:spcBef>
                        <a:spcAft>
                          <a:spcPct val="0"/>
                        </a:spcAft>
                        <a:buFont typeface="Verdana" panose="020B0604030504040204" pitchFamily="34" charset="0"/>
                        <a:defRPr sz="1000">
                          <a:solidFill>
                            <a:schemeClr val="bg2"/>
                          </a:solidFill>
                          <a:latin typeface="Arial" panose="020B0604020202020204" pitchFamily="34" charset="0"/>
                        </a:defRPr>
                      </a:lvl8pPr>
                      <a:lvl9pPr marL="3886200" indent="-228600" fontAlgn="base">
                        <a:spcBef>
                          <a:spcPct val="20000"/>
                        </a:spcBef>
                        <a:spcAft>
                          <a:spcPct val="0"/>
                        </a:spcAft>
                        <a:buFont typeface="Verdana" panose="020B0604030504040204" pitchFamily="34" charset="0"/>
                        <a:defRPr sz="1000">
                          <a:solidFill>
                            <a:schemeClr val="bg2"/>
                          </a:solidFill>
                          <a:latin typeface="Arial" panose="020B0604020202020204" pitchFamily="34" charset="0"/>
                        </a:defRPr>
                      </a:lvl9pPr>
                    </a:lstStyle>
                    <a:p>
                      <a:pPr marL="342900" marR="0" lvl="0" indent="-342900" algn="ctr" defTabSz="914400" rtl="0" eaLnBrk="1" fontAlgn="ctr"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latin typeface="Huawei Sans" panose="020C0503030203020204" pitchFamily="34" charset="0"/>
                          <a:ea typeface="方正兰亭黑简体" panose="02000000000000000000" pitchFamily="2" charset="-122"/>
                        </a:rPr>
                        <a:t>Micro-trenching</a:t>
                      </a:r>
                    </a:p>
                  </a:txBody>
                  <a:tcPr marL="0" marR="0" marT="0" marB="0" anchor="ctr" horzOverflow="overflow">
                    <a:lnL w="12700" cap="flat" cmpd="sng" algn="ctr">
                      <a:solidFill>
                        <a:srgbClr val="99CCFF"/>
                      </a:solidFill>
                      <a:prstDash val="solid"/>
                      <a:round/>
                      <a:headEnd type="none" w="med" len="med"/>
                      <a:tailEnd type="none" w="med" len="med"/>
                    </a:lnL>
                    <a:lnR w="12700" cap="flat" cmpd="sng" algn="ctr">
                      <a:solidFill>
                        <a:srgbClr val="99CCFF"/>
                      </a:solidFill>
                      <a:prstDash val="solid"/>
                      <a:round/>
                      <a:headEnd type="none" w="med" len="med"/>
                      <a:tailEnd type="none" w="med" len="med"/>
                    </a:lnR>
                    <a:lnT w="12700" cap="flat" cmpd="sng" algn="ctr">
                      <a:solidFill>
                        <a:srgbClr val="99CCFF"/>
                      </a:solidFill>
                      <a:prstDash val="solid"/>
                      <a:round/>
                      <a:headEnd type="none" w="med" len="med"/>
                      <a:tailEnd type="none" w="med" len="med"/>
                    </a:lnT>
                    <a:lnB w="12700" cap="flat" cmpd="sng" algn="ctr">
                      <a:solidFill>
                        <a:srgbClr val="99CCFF"/>
                      </a:solidFill>
                      <a:prstDash val="solid"/>
                      <a:round/>
                      <a:headEnd type="none" w="med" len="med"/>
                      <a:tailEnd type="none" w="med" len="med"/>
                    </a:lnB>
                  </a:tcPr>
                </a:tc>
                <a:tc>
                  <a:txBody>
                    <a:bodyPr/>
                    <a:lstStyle>
                      <a:lvl1pPr marL="342900" indent="-342900">
                        <a:buClr>
                          <a:schemeClr val="tx1"/>
                        </a:buClr>
                        <a:defRPr b="1">
                          <a:solidFill>
                            <a:schemeClr val="bg2"/>
                          </a:solidFill>
                          <a:latin typeface="Arial" panose="020B0604020202020204" pitchFamily="34" charset="0"/>
                        </a:defRPr>
                      </a:lvl1pPr>
                      <a:lvl2pPr marL="742950" indent="-285750">
                        <a:defRPr sz="1600">
                          <a:solidFill>
                            <a:schemeClr val="bg2"/>
                          </a:solidFill>
                          <a:latin typeface="Arial" panose="020B0604020202020204" pitchFamily="34" charset="0"/>
                        </a:defRPr>
                      </a:lvl2pPr>
                      <a:lvl3pPr marL="1143000" indent="-228600">
                        <a:buSzPct val="60000"/>
                        <a:defRPr sz="1400">
                          <a:solidFill>
                            <a:schemeClr val="bg2"/>
                          </a:solidFill>
                          <a:latin typeface="Arial" panose="020B0604020202020204" pitchFamily="34" charset="0"/>
                        </a:defRPr>
                      </a:lvl3pPr>
                      <a:lvl4pPr marL="1600200" indent="-228600">
                        <a:defRPr sz="1200">
                          <a:solidFill>
                            <a:schemeClr val="bg2"/>
                          </a:solidFill>
                          <a:latin typeface="Arial" panose="020B0604020202020204" pitchFamily="34" charset="0"/>
                        </a:defRPr>
                      </a:lvl4pPr>
                      <a:lvl5pPr marL="2057400" indent="-228600">
                        <a:buFont typeface="Verdana" panose="020B0604030504040204" pitchFamily="34" charset="0"/>
                        <a:defRPr sz="1000">
                          <a:solidFill>
                            <a:schemeClr val="bg2"/>
                          </a:solidFill>
                          <a:latin typeface="Arial" panose="020B0604020202020204" pitchFamily="34" charset="0"/>
                        </a:defRPr>
                      </a:lvl5pPr>
                      <a:lvl6pPr marL="2514600" indent="-228600" fontAlgn="base">
                        <a:spcBef>
                          <a:spcPct val="20000"/>
                        </a:spcBef>
                        <a:spcAft>
                          <a:spcPct val="0"/>
                        </a:spcAft>
                        <a:buFont typeface="Verdana" panose="020B0604030504040204" pitchFamily="34" charset="0"/>
                        <a:defRPr sz="1000">
                          <a:solidFill>
                            <a:schemeClr val="bg2"/>
                          </a:solidFill>
                          <a:latin typeface="Arial" panose="020B0604020202020204" pitchFamily="34" charset="0"/>
                        </a:defRPr>
                      </a:lvl6pPr>
                      <a:lvl7pPr marL="2971800" indent="-228600" fontAlgn="base">
                        <a:spcBef>
                          <a:spcPct val="20000"/>
                        </a:spcBef>
                        <a:spcAft>
                          <a:spcPct val="0"/>
                        </a:spcAft>
                        <a:buFont typeface="Verdana" panose="020B0604030504040204" pitchFamily="34" charset="0"/>
                        <a:defRPr sz="1000">
                          <a:solidFill>
                            <a:schemeClr val="bg2"/>
                          </a:solidFill>
                          <a:latin typeface="Arial" panose="020B0604020202020204" pitchFamily="34" charset="0"/>
                        </a:defRPr>
                      </a:lvl7pPr>
                      <a:lvl8pPr marL="3429000" indent="-228600" fontAlgn="base">
                        <a:spcBef>
                          <a:spcPct val="20000"/>
                        </a:spcBef>
                        <a:spcAft>
                          <a:spcPct val="0"/>
                        </a:spcAft>
                        <a:buFont typeface="Verdana" panose="020B0604030504040204" pitchFamily="34" charset="0"/>
                        <a:defRPr sz="1000">
                          <a:solidFill>
                            <a:schemeClr val="bg2"/>
                          </a:solidFill>
                          <a:latin typeface="Arial" panose="020B0604020202020204" pitchFamily="34" charset="0"/>
                        </a:defRPr>
                      </a:lvl8pPr>
                      <a:lvl9pPr marL="3886200" indent="-228600" fontAlgn="base">
                        <a:spcBef>
                          <a:spcPct val="20000"/>
                        </a:spcBef>
                        <a:spcAft>
                          <a:spcPct val="0"/>
                        </a:spcAft>
                        <a:buFont typeface="Verdana" panose="020B0604030504040204" pitchFamily="34" charset="0"/>
                        <a:defRPr sz="1000">
                          <a:solidFill>
                            <a:schemeClr val="bg2"/>
                          </a:solidFill>
                          <a:latin typeface="Arial" panose="020B0604020202020204" pitchFamily="34" charset="0"/>
                        </a:defRPr>
                      </a:lvl9pPr>
                    </a:lstStyle>
                    <a:p>
                      <a:pPr marL="342900" marR="0" lvl="0" indent="-342900" algn="ctr" defTabSz="914400" rtl="0" eaLnBrk="1" fontAlgn="ctr"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latin typeface="Huawei Sans" panose="020C0503030203020204" pitchFamily="34" charset="0"/>
                          <a:ea typeface="方正兰亭黑简体" panose="02000000000000000000" pitchFamily="2" charset="-122"/>
                          <a:cs typeface="Huawei Sans" panose="020C0503030203020204" pitchFamily="34" charset="0"/>
                        </a:rPr>
                        <a:t>GLFXTS</a:t>
                      </a:r>
                    </a:p>
                  </a:txBody>
                  <a:tcPr marL="0" marR="0" marT="0" marB="0" anchor="ctr" horzOverflow="overflow">
                    <a:lnL w="12700" cap="flat" cmpd="sng" algn="ctr">
                      <a:solidFill>
                        <a:srgbClr val="99CCFF"/>
                      </a:solidFill>
                      <a:prstDash val="solid"/>
                      <a:round/>
                      <a:headEnd type="none" w="med" len="med"/>
                      <a:tailEnd type="none" w="med" len="med"/>
                    </a:lnL>
                    <a:lnR w="12700" cap="flat" cmpd="sng" algn="ctr">
                      <a:solidFill>
                        <a:srgbClr val="99CCFF"/>
                      </a:solidFill>
                      <a:prstDash val="solid"/>
                      <a:round/>
                      <a:headEnd type="none" w="med" len="med"/>
                      <a:tailEnd type="none" w="med" len="med"/>
                    </a:lnR>
                    <a:lnT w="12700" cap="flat" cmpd="sng" algn="ctr">
                      <a:solidFill>
                        <a:srgbClr val="99CCFF"/>
                      </a:solidFill>
                      <a:prstDash val="solid"/>
                      <a:round/>
                      <a:headEnd type="none" w="med" len="med"/>
                      <a:tailEnd type="none" w="med" len="med"/>
                    </a:lnT>
                    <a:lnB w="12700" cap="flat" cmpd="sng" algn="ctr">
                      <a:solidFill>
                        <a:srgbClr val="99CCFF"/>
                      </a:solidFill>
                      <a:prstDash val="solid"/>
                      <a:round/>
                      <a:headEnd type="none" w="med" len="med"/>
                      <a:tailEnd type="none" w="med" len="med"/>
                    </a:lnB>
                  </a:tcPr>
                </a:tc>
                <a:extLst>
                  <a:ext uri="{0D108BD9-81ED-4DB2-BD59-A6C34878D82A}">
                    <a16:rowId xmlns:a16="http://schemas.microsoft.com/office/drawing/2014/main" val="10006"/>
                  </a:ext>
                </a:extLst>
              </a:tr>
              <a:tr h="453296">
                <a:tc vMerge="1">
                  <a:txBody>
                    <a:bodyPr/>
                    <a:lstStyle/>
                    <a:p>
                      <a:endParaRPr lang="zh-CN" altLang="en-US"/>
                    </a:p>
                  </a:txBody>
                  <a:tcPr>
                    <a:lnL w="12700" cap="flat" cmpd="sng" algn="ctr">
                      <a:solidFill>
                        <a:srgbClr val="99CCFF"/>
                      </a:solidFill>
                      <a:prstDash val="solid"/>
                      <a:round/>
                      <a:headEnd type="none" w="med" len="med"/>
                      <a:tailEnd type="none" w="med" len="med"/>
                    </a:lnL>
                    <a:lnR w="12700" cap="flat" cmpd="sng" algn="ctr">
                      <a:solidFill>
                        <a:srgbClr val="99CCFF"/>
                      </a:solidFill>
                      <a:prstDash val="solid"/>
                      <a:round/>
                      <a:headEnd type="none" w="med" len="med"/>
                      <a:tailEnd type="none" w="med" len="med"/>
                    </a:lnR>
                    <a:lnT w="12700" cap="flat" cmpd="sng" algn="ctr">
                      <a:solidFill>
                        <a:srgbClr val="99CCFF"/>
                      </a:solidFill>
                      <a:prstDash val="solid"/>
                      <a:round/>
                      <a:headEnd type="none" w="med" len="med"/>
                      <a:tailEnd type="none" w="med" len="med"/>
                    </a:lnT>
                    <a:lnB w="12700" cap="flat" cmpd="sng" algn="ctr">
                      <a:solidFill>
                        <a:srgbClr val="99CCFF"/>
                      </a:solidFill>
                      <a:prstDash val="solid"/>
                      <a:round/>
                      <a:headEnd type="none" w="med" len="med"/>
                      <a:tailEnd type="none" w="med" len="med"/>
                    </a:lnB>
                  </a:tcPr>
                </a:tc>
                <a:tc>
                  <a:txBody>
                    <a:bodyPr/>
                    <a:lstStyle>
                      <a:lvl1pPr marL="342900" indent="-342900">
                        <a:buClr>
                          <a:schemeClr val="tx1"/>
                        </a:buClr>
                        <a:defRPr b="1">
                          <a:solidFill>
                            <a:schemeClr val="bg2"/>
                          </a:solidFill>
                          <a:latin typeface="Arial" panose="020B0604020202020204" pitchFamily="34" charset="0"/>
                        </a:defRPr>
                      </a:lvl1pPr>
                      <a:lvl2pPr marL="742950" indent="-285750">
                        <a:defRPr sz="1600">
                          <a:solidFill>
                            <a:schemeClr val="bg2"/>
                          </a:solidFill>
                          <a:latin typeface="Arial" panose="020B0604020202020204" pitchFamily="34" charset="0"/>
                        </a:defRPr>
                      </a:lvl2pPr>
                      <a:lvl3pPr marL="1143000" indent="-228600">
                        <a:buSzPct val="60000"/>
                        <a:defRPr sz="1400">
                          <a:solidFill>
                            <a:schemeClr val="bg2"/>
                          </a:solidFill>
                          <a:latin typeface="Arial" panose="020B0604020202020204" pitchFamily="34" charset="0"/>
                        </a:defRPr>
                      </a:lvl3pPr>
                      <a:lvl4pPr marL="1600200" indent="-228600">
                        <a:defRPr sz="1200">
                          <a:solidFill>
                            <a:schemeClr val="bg2"/>
                          </a:solidFill>
                          <a:latin typeface="Arial" panose="020B0604020202020204" pitchFamily="34" charset="0"/>
                        </a:defRPr>
                      </a:lvl4pPr>
                      <a:lvl5pPr marL="2057400" indent="-228600">
                        <a:buFont typeface="Verdana" panose="020B0604030504040204" pitchFamily="34" charset="0"/>
                        <a:defRPr sz="1000">
                          <a:solidFill>
                            <a:schemeClr val="bg2"/>
                          </a:solidFill>
                          <a:latin typeface="Arial" panose="020B0604020202020204" pitchFamily="34" charset="0"/>
                        </a:defRPr>
                      </a:lvl5pPr>
                      <a:lvl6pPr marL="2514600" indent="-228600" fontAlgn="base">
                        <a:spcBef>
                          <a:spcPct val="20000"/>
                        </a:spcBef>
                        <a:spcAft>
                          <a:spcPct val="0"/>
                        </a:spcAft>
                        <a:buFont typeface="Verdana" panose="020B0604030504040204" pitchFamily="34" charset="0"/>
                        <a:defRPr sz="1000">
                          <a:solidFill>
                            <a:schemeClr val="bg2"/>
                          </a:solidFill>
                          <a:latin typeface="Arial" panose="020B0604020202020204" pitchFamily="34" charset="0"/>
                        </a:defRPr>
                      </a:lvl6pPr>
                      <a:lvl7pPr marL="2971800" indent="-228600" fontAlgn="base">
                        <a:spcBef>
                          <a:spcPct val="20000"/>
                        </a:spcBef>
                        <a:spcAft>
                          <a:spcPct val="0"/>
                        </a:spcAft>
                        <a:buFont typeface="Verdana" panose="020B0604030504040204" pitchFamily="34" charset="0"/>
                        <a:defRPr sz="1000">
                          <a:solidFill>
                            <a:schemeClr val="bg2"/>
                          </a:solidFill>
                          <a:latin typeface="Arial" panose="020B0604020202020204" pitchFamily="34" charset="0"/>
                        </a:defRPr>
                      </a:lvl7pPr>
                      <a:lvl8pPr marL="3429000" indent="-228600" fontAlgn="base">
                        <a:spcBef>
                          <a:spcPct val="20000"/>
                        </a:spcBef>
                        <a:spcAft>
                          <a:spcPct val="0"/>
                        </a:spcAft>
                        <a:buFont typeface="Verdana" panose="020B0604030504040204" pitchFamily="34" charset="0"/>
                        <a:defRPr sz="1000">
                          <a:solidFill>
                            <a:schemeClr val="bg2"/>
                          </a:solidFill>
                          <a:latin typeface="Arial" panose="020B0604020202020204" pitchFamily="34" charset="0"/>
                        </a:defRPr>
                      </a:lvl8pPr>
                      <a:lvl9pPr marL="3886200" indent="-228600" fontAlgn="base">
                        <a:spcBef>
                          <a:spcPct val="20000"/>
                        </a:spcBef>
                        <a:spcAft>
                          <a:spcPct val="0"/>
                        </a:spcAft>
                        <a:buFont typeface="Verdana" panose="020B0604030504040204" pitchFamily="34" charset="0"/>
                        <a:defRPr sz="1000">
                          <a:solidFill>
                            <a:schemeClr val="bg2"/>
                          </a:solidFill>
                          <a:latin typeface="Arial" panose="020B0604020202020204" pitchFamily="34" charset="0"/>
                        </a:defRPr>
                      </a:lvl9pPr>
                    </a:lstStyle>
                    <a:p>
                      <a:pPr marL="342900" marR="0" lvl="0" indent="-342900" algn="ctr" defTabSz="914400" rtl="0" eaLnBrk="1" fontAlgn="ctr" latinLnBrk="0" hangingPunct="1">
                        <a:lnSpc>
                          <a:spcPct val="100000"/>
                        </a:lnSpc>
                        <a:spcBef>
                          <a:spcPct val="0"/>
                        </a:spcBef>
                        <a:spcAft>
                          <a:spcPct val="0"/>
                        </a:spcAft>
                        <a:buClrTx/>
                        <a:buSzTx/>
                        <a:buFontTx/>
                        <a:buNone/>
                        <a:tabLst/>
                      </a:pPr>
                      <a:r>
                        <a:rPr kumimoji="0" lang="en-US" sz="1600" b="0" i="0" u="none" strike="noStrike" cap="none" normalizeH="0" baseline="0" dirty="0" err="1">
                          <a:ln>
                            <a:noFill/>
                          </a:ln>
                          <a:solidFill>
                            <a:schemeClr val="tx1"/>
                          </a:solidFill>
                          <a:latin typeface="Huawei Sans" panose="020C0503030203020204" pitchFamily="34" charset="0"/>
                          <a:ea typeface="方正兰亭黑简体" panose="02000000000000000000" pitchFamily="2" charset="-122"/>
                        </a:rPr>
                        <a:t>Interno</a:t>
                      </a:r>
                      <a:r>
                        <a:rPr kumimoji="0" lang="en-US" sz="1600" b="0" i="0" u="none" strike="noStrike" cap="none" normalizeH="0" baseline="0" dirty="0">
                          <a:ln>
                            <a:noFill/>
                          </a:ln>
                          <a:solidFill>
                            <a:schemeClr val="tx1"/>
                          </a:solidFill>
                          <a:latin typeface="Huawei Sans" panose="020C0503030203020204" pitchFamily="34" charset="0"/>
                          <a:ea typeface="方正兰亭黑简体" panose="02000000000000000000" pitchFamily="2" charset="-122"/>
                        </a:rPr>
                        <a:t>/</a:t>
                      </a:r>
                      <a:r>
                        <a:rPr kumimoji="0" lang="en-US" sz="1600" b="0" i="0" u="none" strike="noStrike" cap="none" normalizeH="0" baseline="0" dirty="0" err="1">
                          <a:ln>
                            <a:noFill/>
                          </a:ln>
                          <a:solidFill>
                            <a:schemeClr val="tx1"/>
                          </a:solidFill>
                          <a:latin typeface="Huawei Sans" panose="020C0503030203020204" pitchFamily="34" charset="0"/>
                          <a:ea typeface="方正兰亭黑简体" panose="02000000000000000000" pitchFamily="2" charset="-122"/>
                        </a:rPr>
                        <a:t>Externo</a:t>
                      </a:r>
                      <a:endParaRPr kumimoji="0" lang="en-US" sz="1600" b="0" i="0" u="none" strike="noStrike" cap="none" normalizeH="0" baseline="0" dirty="0">
                        <a:ln>
                          <a:noFill/>
                        </a:ln>
                        <a:solidFill>
                          <a:schemeClr val="tx1"/>
                        </a:solidFill>
                        <a:latin typeface="Huawei Sans" panose="020C0503030203020204" pitchFamily="34" charset="0"/>
                        <a:ea typeface="方正兰亭黑简体" panose="02000000000000000000" pitchFamily="2" charset="-122"/>
                      </a:endParaRPr>
                    </a:p>
                  </a:txBody>
                  <a:tcPr marL="0" marR="0" marT="0" marB="0" anchor="ctr" horzOverflow="overflow">
                    <a:lnL w="12700" cap="flat" cmpd="sng" algn="ctr">
                      <a:solidFill>
                        <a:srgbClr val="99CCFF"/>
                      </a:solidFill>
                      <a:prstDash val="solid"/>
                      <a:round/>
                      <a:headEnd type="none" w="med" len="med"/>
                      <a:tailEnd type="none" w="med" len="med"/>
                    </a:lnL>
                    <a:lnR w="12700" cap="flat" cmpd="sng" algn="ctr">
                      <a:solidFill>
                        <a:srgbClr val="99CCFF"/>
                      </a:solidFill>
                      <a:prstDash val="solid"/>
                      <a:round/>
                      <a:headEnd type="none" w="med" len="med"/>
                      <a:tailEnd type="none" w="med" len="med"/>
                    </a:lnR>
                    <a:lnT w="12700" cap="flat" cmpd="sng" algn="ctr">
                      <a:solidFill>
                        <a:srgbClr val="99CCFF"/>
                      </a:solidFill>
                      <a:prstDash val="solid"/>
                      <a:round/>
                      <a:headEnd type="none" w="med" len="med"/>
                      <a:tailEnd type="none" w="med" len="med"/>
                    </a:lnT>
                    <a:lnB w="12700" cap="flat" cmpd="sng" algn="ctr">
                      <a:solidFill>
                        <a:srgbClr val="99CCFF"/>
                      </a:solidFill>
                      <a:prstDash val="solid"/>
                      <a:round/>
                      <a:headEnd type="none" w="med" len="med"/>
                      <a:tailEnd type="none" w="med" len="med"/>
                    </a:lnB>
                  </a:tcPr>
                </a:tc>
                <a:tc>
                  <a:txBody>
                    <a:bodyPr/>
                    <a:lstStyle>
                      <a:lvl1pPr marL="342900" indent="-342900">
                        <a:buClr>
                          <a:schemeClr val="tx1"/>
                        </a:buClr>
                        <a:defRPr b="1">
                          <a:solidFill>
                            <a:schemeClr val="bg2"/>
                          </a:solidFill>
                          <a:latin typeface="Arial" panose="020B0604020202020204" pitchFamily="34" charset="0"/>
                        </a:defRPr>
                      </a:lvl1pPr>
                      <a:lvl2pPr marL="742950" indent="-285750">
                        <a:defRPr sz="1600">
                          <a:solidFill>
                            <a:schemeClr val="bg2"/>
                          </a:solidFill>
                          <a:latin typeface="Arial" panose="020B0604020202020204" pitchFamily="34" charset="0"/>
                        </a:defRPr>
                      </a:lvl2pPr>
                      <a:lvl3pPr marL="1143000" indent="-228600">
                        <a:buSzPct val="60000"/>
                        <a:defRPr sz="1400">
                          <a:solidFill>
                            <a:schemeClr val="bg2"/>
                          </a:solidFill>
                          <a:latin typeface="Arial" panose="020B0604020202020204" pitchFamily="34" charset="0"/>
                        </a:defRPr>
                      </a:lvl3pPr>
                      <a:lvl4pPr marL="1600200" indent="-228600">
                        <a:defRPr sz="1200">
                          <a:solidFill>
                            <a:schemeClr val="bg2"/>
                          </a:solidFill>
                          <a:latin typeface="Arial" panose="020B0604020202020204" pitchFamily="34" charset="0"/>
                        </a:defRPr>
                      </a:lvl4pPr>
                      <a:lvl5pPr marL="2057400" indent="-228600">
                        <a:buFont typeface="Verdana" panose="020B0604030504040204" pitchFamily="34" charset="0"/>
                        <a:defRPr sz="1000">
                          <a:solidFill>
                            <a:schemeClr val="bg2"/>
                          </a:solidFill>
                          <a:latin typeface="Arial" panose="020B0604020202020204" pitchFamily="34" charset="0"/>
                        </a:defRPr>
                      </a:lvl5pPr>
                      <a:lvl6pPr marL="2514600" indent="-228600" fontAlgn="base">
                        <a:spcBef>
                          <a:spcPct val="20000"/>
                        </a:spcBef>
                        <a:spcAft>
                          <a:spcPct val="0"/>
                        </a:spcAft>
                        <a:buFont typeface="Verdana" panose="020B0604030504040204" pitchFamily="34" charset="0"/>
                        <a:defRPr sz="1000">
                          <a:solidFill>
                            <a:schemeClr val="bg2"/>
                          </a:solidFill>
                          <a:latin typeface="Arial" panose="020B0604020202020204" pitchFamily="34" charset="0"/>
                        </a:defRPr>
                      </a:lvl6pPr>
                      <a:lvl7pPr marL="2971800" indent="-228600" fontAlgn="base">
                        <a:spcBef>
                          <a:spcPct val="20000"/>
                        </a:spcBef>
                        <a:spcAft>
                          <a:spcPct val="0"/>
                        </a:spcAft>
                        <a:buFont typeface="Verdana" panose="020B0604030504040204" pitchFamily="34" charset="0"/>
                        <a:defRPr sz="1000">
                          <a:solidFill>
                            <a:schemeClr val="bg2"/>
                          </a:solidFill>
                          <a:latin typeface="Arial" panose="020B0604020202020204" pitchFamily="34" charset="0"/>
                        </a:defRPr>
                      </a:lvl7pPr>
                      <a:lvl8pPr marL="3429000" indent="-228600" fontAlgn="base">
                        <a:spcBef>
                          <a:spcPct val="20000"/>
                        </a:spcBef>
                        <a:spcAft>
                          <a:spcPct val="0"/>
                        </a:spcAft>
                        <a:buFont typeface="Verdana" panose="020B0604030504040204" pitchFamily="34" charset="0"/>
                        <a:defRPr sz="1000">
                          <a:solidFill>
                            <a:schemeClr val="bg2"/>
                          </a:solidFill>
                          <a:latin typeface="Arial" panose="020B0604020202020204" pitchFamily="34" charset="0"/>
                        </a:defRPr>
                      </a:lvl8pPr>
                      <a:lvl9pPr marL="3886200" indent="-228600" fontAlgn="base">
                        <a:spcBef>
                          <a:spcPct val="20000"/>
                        </a:spcBef>
                        <a:spcAft>
                          <a:spcPct val="0"/>
                        </a:spcAft>
                        <a:buFont typeface="Verdana" panose="020B0604030504040204" pitchFamily="34" charset="0"/>
                        <a:defRPr sz="1000">
                          <a:solidFill>
                            <a:schemeClr val="bg2"/>
                          </a:solidFill>
                          <a:latin typeface="Arial" panose="020B0604020202020204" pitchFamily="34" charset="0"/>
                        </a:defRPr>
                      </a:lvl9pPr>
                    </a:lstStyle>
                    <a:p>
                      <a:pPr marL="342900" marR="0" lvl="0" indent="-342900" algn="ctr" defTabSz="914400" rtl="0" eaLnBrk="1" fontAlgn="ctr" latinLnBrk="0" hangingPunct="1">
                        <a:lnSpc>
                          <a:spcPct val="100000"/>
                        </a:lnSpc>
                        <a:spcBef>
                          <a:spcPct val="0"/>
                        </a:spcBef>
                        <a:spcAft>
                          <a:spcPct val="0"/>
                        </a:spcAft>
                        <a:buClrTx/>
                        <a:buSzTx/>
                        <a:buFontTx/>
                        <a:buNone/>
                        <a:tabLst/>
                      </a:pPr>
                      <a:r>
                        <a:rPr kumimoji="0" lang="en-US" sz="1600" b="0" i="0" u="none" strike="noStrike" cap="none" normalizeH="0" baseline="0" dirty="0" err="1">
                          <a:ln>
                            <a:noFill/>
                          </a:ln>
                          <a:solidFill>
                            <a:schemeClr val="tx1"/>
                          </a:solidFill>
                          <a:latin typeface="Huawei Sans" panose="020C0503030203020204" pitchFamily="34" charset="0"/>
                          <a:ea typeface="方正兰亭黑简体" panose="02000000000000000000" pitchFamily="2" charset="-122"/>
                        </a:rPr>
                        <a:t>Duto</a:t>
                      </a:r>
                      <a:r>
                        <a:rPr kumimoji="0" lang="en-US" sz="1600" b="0" i="0" u="none" strike="noStrike" cap="none" normalizeH="0" baseline="0" dirty="0">
                          <a:ln>
                            <a:noFill/>
                          </a:ln>
                          <a:solidFill>
                            <a:schemeClr val="tx1"/>
                          </a:solidFill>
                          <a:latin typeface="Huawei Sans" panose="020C0503030203020204" pitchFamily="34" charset="0"/>
                          <a:ea typeface="方正兰亭黑简体" panose="02000000000000000000" pitchFamily="2" charset="-122"/>
                        </a:rPr>
                        <a:t> </a:t>
                      </a:r>
                    </a:p>
                  </a:txBody>
                  <a:tcPr marL="0" marR="0" marT="0" marB="0" anchor="ctr" horzOverflow="overflow">
                    <a:lnL w="12700" cap="flat" cmpd="sng" algn="ctr">
                      <a:solidFill>
                        <a:srgbClr val="99CCFF"/>
                      </a:solidFill>
                      <a:prstDash val="solid"/>
                      <a:round/>
                      <a:headEnd type="none" w="med" len="med"/>
                      <a:tailEnd type="none" w="med" len="med"/>
                    </a:lnL>
                    <a:lnR w="12700" cap="flat" cmpd="sng" algn="ctr">
                      <a:solidFill>
                        <a:srgbClr val="99CCFF"/>
                      </a:solidFill>
                      <a:prstDash val="solid"/>
                      <a:round/>
                      <a:headEnd type="none" w="med" len="med"/>
                      <a:tailEnd type="none" w="med" len="med"/>
                    </a:lnR>
                    <a:lnT w="12700" cap="flat" cmpd="sng" algn="ctr">
                      <a:solidFill>
                        <a:srgbClr val="99CCFF"/>
                      </a:solidFill>
                      <a:prstDash val="solid"/>
                      <a:round/>
                      <a:headEnd type="none" w="med" len="med"/>
                      <a:tailEnd type="none" w="med" len="med"/>
                    </a:lnT>
                    <a:lnB w="12700" cap="flat" cmpd="sng" algn="ctr">
                      <a:solidFill>
                        <a:srgbClr val="99CCFF"/>
                      </a:solidFill>
                      <a:prstDash val="solid"/>
                      <a:round/>
                      <a:headEnd type="none" w="med" len="med"/>
                      <a:tailEnd type="none" w="med" len="med"/>
                    </a:lnB>
                  </a:tcPr>
                </a:tc>
                <a:tc>
                  <a:txBody>
                    <a:bodyPr/>
                    <a:lstStyle>
                      <a:lvl1pPr marL="342900" indent="-342900">
                        <a:buClr>
                          <a:schemeClr val="tx1"/>
                        </a:buClr>
                        <a:defRPr b="1">
                          <a:solidFill>
                            <a:schemeClr val="bg2"/>
                          </a:solidFill>
                          <a:latin typeface="Arial" panose="020B0604020202020204" pitchFamily="34" charset="0"/>
                        </a:defRPr>
                      </a:lvl1pPr>
                      <a:lvl2pPr marL="742950" indent="-285750">
                        <a:defRPr sz="1600">
                          <a:solidFill>
                            <a:schemeClr val="bg2"/>
                          </a:solidFill>
                          <a:latin typeface="Arial" panose="020B0604020202020204" pitchFamily="34" charset="0"/>
                        </a:defRPr>
                      </a:lvl2pPr>
                      <a:lvl3pPr marL="1143000" indent="-228600">
                        <a:buSzPct val="60000"/>
                        <a:defRPr sz="1400">
                          <a:solidFill>
                            <a:schemeClr val="bg2"/>
                          </a:solidFill>
                          <a:latin typeface="Arial" panose="020B0604020202020204" pitchFamily="34" charset="0"/>
                        </a:defRPr>
                      </a:lvl3pPr>
                      <a:lvl4pPr marL="1600200" indent="-228600">
                        <a:defRPr sz="1200">
                          <a:solidFill>
                            <a:schemeClr val="bg2"/>
                          </a:solidFill>
                          <a:latin typeface="Arial" panose="020B0604020202020204" pitchFamily="34" charset="0"/>
                        </a:defRPr>
                      </a:lvl4pPr>
                      <a:lvl5pPr marL="2057400" indent="-228600">
                        <a:buFont typeface="Verdana" panose="020B0604030504040204" pitchFamily="34" charset="0"/>
                        <a:defRPr sz="1000">
                          <a:solidFill>
                            <a:schemeClr val="bg2"/>
                          </a:solidFill>
                          <a:latin typeface="Arial" panose="020B0604020202020204" pitchFamily="34" charset="0"/>
                        </a:defRPr>
                      </a:lvl5pPr>
                      <a:lvl6pPr marL="2514600" indent="-228600" fontAlgn="base">
                        <a:spcBef>
                          <a:spcPct val="20000"/>
                        </a:spcBef>
                        <a:spcAft>
                          <a:spcPct val="0"/>
                        </a:spcAft>
                        <a:buFont typeface="Verdana" panose="020B0604030504040204" pitchFamily="34" charset="0"/>
                        <a:defRPr sz="1000">
                          <a:solidFill>
                            <a:schemeClr val="bg2"/>
                          </a:solidFill>
                          <a:latin typeface="Arial" panose="020B0604020202020204" pitchFamily="34" charset="0"/>
                        </a:defRPr>
                      </a:lvl6pPr>
                      <a:lvl7pPr marL="2971800" indent="-228600" fontAlgn="base">
                        <a:spcBef>
                          <a:spcPct val="20000"/>
                        </a:spcBef>
                        <a:spcAft>
                          <a:spcPct val="0"/>
                        </a:spcAft>
                        <a:buFont typeface="Verdana" panose="020B0604030504040204" pitchFamily="34" charset="0"/>
                        <a:defRPr sz="1000">
                          <a:solidFill>
                            <a:schemeClr val="bg2"/>
                          </a:solidFill>
                          <a:latin typeface="Arial" panose="020B0604020202020204" pitchFamily="34" charset="0"/>
                        </a:defRPr>
                      </a:lvl7pPr>
                      <a:lvl8pPr marL="3429000" indent="-228600" fontAlgn="base">
                        <a:spcBef>
                          <a:spcPct val="20000"/>
                        </a:spcBef>
                        <a:spcAft>
                          <a:spcPct val="0"/>
                        </a:spcAft>
                        <a:buFont typeface="Verdana" panose="020B0604030504040204" pitchFamily="34" charset="0"/>
                        <a:defRPr sz="1000">
                          <a:solidFill>
                            <a:schemeClr val="bg2"/>
                          </a:solidFill>
                          <a:latin typeface="Arial" panose="020B0604020202020204" pitchFamily="34" charset="0"/>
                        </a:defRPr>
                      </a:lvl8pPr>
                      <a:lvl9pPr marL="3886200" indent="-228600" fontAlgn="base">
                        <a:spcBef>
                          <a:spcPct val="20000"/>
                        </a:spcBef>
                        <a:spcAft>
                          <a:spcPct val="0"/>
                        </a:spcAft>
                        <a:buFont typeface="Verdana" panose="020B0604030504040204" pitchFamily="34" charset="0"/>
                        <a:defRPr sz="1000">
                          <a:solidFill>
                            <a:schemeClr val="bg2"/>
                          </a:solidFill>
                          <a:latin typeface="Arial" panose="020B0604020202020204" pitchFamily="34" charset="0"/>
                        </a:defRPr>
                      </a:lvl9pPr>
                    </a:lstStyle>
                    <a:p>
                      <a:pPr marL="342900" marR="0" lvl="0" indent="-342900" algn="ctr" defTabSz="914400" rtl="0" eaLnBrk="1" fontAlgn="ctr"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latin typeface="Huawei Sans" panose="020C0503030203020204" pitchFamily="34" charset="0"/>
                          <a:ea typeface="方正兰亭黑简体" panose="02000000000000000000" pitchFamily="2" charset="-122"/>
                          <a:cs typeface="Huawei Sans" panose="020C0503030203020204" pitchFamily="34" charset="0"/>
                        </a:rPr>
                        <a:t>GYXTZY</a:t>
                      </a:r>
                    </a:p>
                  </a:txBody>
                  <a:tcPr marL="0" marR="0" marT="0" marB="0" anchor="ctr" horzOverflow="overflow">
                    <a:lnL w="12700" cap="flat" cmpd="sng" algn="ctr">
                      <a:solidFill>
                        <a:srgbClr val="99CCFF"/>
                      </a:solidFill>
                      <a:prstDash val="solid"/>
                      <a:round/>
                      <a:headEnd type="none" w="med" len="med"/>
                      <a:tailEnd type="none" w="med" len="med"/>
                    </a:lnL>
                    <a:lnR w="12700" cap="flat" cmpd="sng" algn="ctr">
                      <a:solidFill>
                        <a:srgbClr val="99CCFF"/>
                      </a:solidFill>
                      <a:prstDash val="solid"/>
                      <a:round/>
                      <a:headEnd type="none" w="med" len="med"/>
                      <a:tailEnd type="none" w="med" len="med"/>
                    </a:lnR>
                    <a:lnT w="12700" cap="flat" cmpd="sng" algn="ctr">
                      <a:solidFill>
                        <a:srgbClr val="99CCFF"/>
                      </a:solidFill>
                      <a:prstDash val="solid"/>
                      <a:round/>
                      <a:headEnd type="none" w="med" len="med"/>
                      <a:tailEnd type="none" w="med" len="med"/>
                    </a:lnT>
                    <a:lnB w="12700" cap="flat" cmpd="sng" algn="ctr">
                      <a:solidFill>
                        <a:srgbClr val="99CCFF"/>
                      </a:solidFill>
                      <a:prstDash val="solid"/>
                      <a:round/>
                      <a:headEnd type="none" w="med" len="med"/>
                      <a:tailEnd type="none" w="med" len="med"/>
                    </a:lnB>
                  </a:tcPr>
                </a:tc>
                <a:extLst>
                  <a:ext uri="{0D108BD9-81ED-4DB2-BD59-A6C34878D82A}">
                    <a16:rowId xmlns:a16="http://schemas.microsoft.com/office/drawing/2014/main" val="10007"/>
                  </a:ext>
                </a:extLst>
              </a:tr>
              <a:tr h="453296">
                <a:tc>
                  <a:txBody>
                    <a:bodyPr/>
                    <a:lstStyle>
                      <a:lvl1pPr marL="342900" indent="-342900">
                        <a:buClr>
                          <a:schemeClr val="tx1"/>
                        </a:buClr>
                        <a:defRPr b="1">
                          <a:solidFill>
                            <a:schemeClr val="bg2"/>
                          </a:solidFill>
                          <a:latin typeface="Arial" panose="020B0604020202020204" pitchFamily="34" charset="0"/>
                        </a:defRPr>
                      </a:lvl1pPr>
                      <a:lvl2pPr marL="742950" indent="-285750">
                        <a:defRPr sz="1600">
                          <a:solidFill>
                            <a:schemeClr val="bg2"/>
                          </a:solidFill>
                          <a:latin typeface="Arial" panose="020B0604020202020204" pitchFamily="34" charset="0"/>
                        </a:defRPr>
                      </a:lvl2pPr>
                      <a:lvl3pPr marL="1143000" indent="-228600">
                        <a:buSzPct val="60000"/>
                        <a:defRPr sz="1400">
                          <a:solidFill>
                            <a:schemeClr val="bg2"/>
                          </a:solidFill>
                          <a:latin typeface="Arial" panose="020B0604020202020204" pitchFamily="34" charset="0"/>
                        </a:defRPr>
                      </a:lvl3pPr>
                      <a:lvl4pPr marL="1600200" indent="-228600">
                        <a:defRPr sz="1200">
                          <a:solidFill>
                            <a:schemeClr val="bg2"/>
                          </a:solidFill>
                          <a:latin typeface="Arial" panose="020B0604020202020204" pitchFamily="34" charset="0"/>
                        </a:defRPr>
                      </a:lvl4pPr>
                      <a:lvl5pPr marL="2057400" indent="-228600">
                        <a:buFont typeface="Verdana" panose="020B0604030504040204" pitchFamily="34" charset="0"/>
                        <a:defRPr sz="1000">
                          <a:solidFill>
                            <a:schemeClr val="bg2"/>
                          </a:solidFill>
                          <a:latin typeface="Arial" panose="020B0604020202020204" pitchFamily="34" charset="0"/>
                        </a:defRPr>
                      </a:lvl5pPr>
                      <a:lvl6pPr marL="2514600" indent="-228600" fontAlgn="base">
                        <a:spcBef>
                          <a:spcPct val="20000"/>
                        </a:spcBef>
                        <a:spcAft>
                          <a:spcPct val="0"/>
                        </a:spcAft>
                        <a:buFont typeface="Verdana" panose="020B0604030504040204" pitchFamily="34" charset="0"/>
                        <a:defRPr sz="1000">
                          <a:solidFill>
                            <a:schemeClr val="bg2"/>
                          </a:solidFill>
                          <a:latin typeface="Arial" panose="020B0604020202020204" pitchFamily="34" charset="0"/>
                        </a:defRPr>
                      </a:lvl6pPr>
                      <a:lvl7pPr marL="2971800" indent="-228600" fontAlgn="base">
                        <a:spcBef>
                          <a:spcPct val="20000"/>
                        </a:spcBef>
                        <a:spcAft>
                          <a:spcPct val="0"/>
                        </a:spcAft>
                        <a:buFont typeface="Verdana" panose="020B0604030504040204" pitchFamily="34" charset="0"/>
                        <a:defRPr sz="1000">
                          <a:solidFill>
                            <a:schemeClr val="bg2"/>
                          </a:solidFill>
                          <a:latin typeface="Arial" panose="020B0604020202020204" pitchFamily="34" charset="0"/>
                        </a:defRPr>
                      </a:lvl7pPr>
                      <a:lvl8pPr marL="3429000" indent="-228600" fontAlgn="base">
                        <a:spcBef>
                          <a:spcPct val="20000"/>
                        </a:spcBef>
                        <a:spcAft>
                          <a:spcPct val="0"/>
                        </a:spcAft>
                        <a:buFont typeface="Verdana" panose="020B0604030504040204" pitchFamily="34" charset="0"/>
                        <a:defRPr sz="1000">
                          <a:solidFill>
                            <a:schemeClr val="bg2"/>
                          </a:solidFill>
                          <a:latin typeface="Arial" panose="020B0604020202020204" pitchFamily="34" charset="0"/>
                        </a:defRPr>
                      </a:lvl8pPr>
                      <a:lvl9pPr marL="3886200" indent="-228600" fontAlgn="base">
                        <a:spcBef>
                          <a:spcPct val="20000"/>
                        </a:spcBef>
                        <a:spcAft>
                          <a:spcPct val="0"/>
                        </a:spcAft>
                        <a:buFont typeface="Verdana" panose="020B0604030504040204" pitchFamily="34" charset="0"/>
                        <a:defRPr sz="1000">
                          <a:solidFill>
                            <a:schemeClr val="bg2"/>
                          </a:solidFill>
                          <a:latin typeface="Arial" panose="020B0604020202020204" pitchFamily="34" charset="0"/>
                        </a:defRPr>
                      </a:lvl9pPr>
                    </a:lstStyle>
                    <a:p>
                      <a:pPr marL="342900" marR="0" lvl="0" indent="-342900" algn="ctr" defTabSz="914400" rtl="0" eaLnBrk="1" fontAlgn="ctr"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latin typeface="Huawei Sans" panose="020C0503030203020204" pitchFamily="34" charset="0"/>
                          <a:ea typeface="方正兰亭黑简体" panose="02000000000000000000" pitchFamily="2" charset="-122"/>
                        </a:rPr>
                        <a:t>Slotted</a:t>
                      </a:r>
                    </a:p>
                  </a:txBody>
                  <a:tcPr marL="0" marR="0" marT="0" marB="0" anchor="ctr" horzOverflow="overflow">
                    <a:lnL w="12700" cap="flat" cmpd="sng" algn="ctr">
                      <a:solidFill>
                        <a:srgbClr val="99CCFF"/>
                      </a:solidFill>
                      <a:prstDash val="solid"/>
                      <a:round/>
                      <a:headEnd type="none" w="med" len="med"/>
                      <a:tailEnd type="none" w="med" len="med"/>
                    </a:lnL>
                    <a:lnR w="12700" cap="flat" cmpd="sng" algn="ctr">
                      <a:solidFill>
                        <a:srgbClr val="99CCFF"/>
                      </a:solidFill>
                      <a:prstDash val="solid"/>
                      <a:round/>
                      <a:headEnd type="none" w="med" len="med"/>
                      <a:tailEnd type="none" w="med" len="med"/>
                    </a:lnR>
                    <a:lnT w="12700" cap="flat" cmpd="sng" algn="ctr">
                      <a:solidFill>
                        <a:srgbClr val="99CCFF"/>
                      </a:solidFill>
                      <a:prstDash val="solid"/>
                      <a:round/>
                      <a:headEnd type="none" w="med" len="med"/>
                      <a:tailEnd type="none" w="med" len="med"/>
                    </a:lnT>
                    <a:lnB w="12700" cap="flat" cmpd="sng" algn="ctr">
                      <a:solidFill>
                        <a:srgbClr val="99CCFF"/>
                      </a:solidFill>
                      <a:prstDash val="solid"/>
                      <a:round/>
                      <a:headEnd type="none" w="med" len="med"/>
                      <a:tailEnd type="none" w="med" len="med"/>
                    </a:lnB>
                  </a:tcPr>
                </a:tc>
                <a:tc>
                  <a:txBody>
                    <a:bodyPr/>
                    <a:lstStyle>
                      <a:lvl1pPr marL="342900" indent="-342900">
                        <a:buClr>
                          <a:schemeClr val="tx1"/>
                        </a:buClr>
                        <a:defRPr b="1">
                          <a:solidFill>
                            <a:schemeClr val="bg2"/>
                          </a:solidFill>
                          <a:latin typeface="Arial" panose="020B0604020202020204" pitchFamily="34" charset="0"/>
                        </a:defRPr>
                      </a:lvl1pPr>
                      <a:lvl2pPr marL="742950" indent="-285750">
                        <a:defRPr sz="1600">
                          <a:solidFill>
                            <a:schemeClr val="bg2"/>
                          </a:solidFill>
                          <a:latin typeface="Arial" panose="020B0604020202020204" pitchFamily="34" charset="0"/>
                        </a:defRPr>
                      </a:lvl2pPr>
                      <a:lvl3pPr marL="1143000" indent="-228600">
                        <a:buSzPct val="60000"/>
                        <a:defRPr sz="1400">
                          <a:solidFill>
                            <a:schemeClr val="bg2"/>
                          </a:solidFill>
                          <a:latin typeface="Arial" panose="020B0604020202020204" pitchFamily="34" charset="0"/>
                        </a:defRPr>
                      </a:lvl3pPr>
                      <a:lvl4pPr marL="1600200" indent="-228600">
                        <a:defRPr sz="1200">
                          <a:solidFill>
                            <a:schemeClr val="bg2"/>
                          </a:solidFill>
                          <a:latin typeface="Arial" panose="020B0604020202020204" pitchFamily="34" charset="0"/>
                        </a:defRPr>
                      </a:lvl4pPr>
                      <a:lvl5pPr marL="2057400" indent="-228600">
                        <a:buFont typeface="Verdana" panose="020B0604030504040204" pitchFamily="34" charset="0"/>
                        <a:defRPr sz="1000">
                          <a:solidFill>
                            <a:schemeClr val="bg2"/>
                          </a:solidFill>
                          <a:latin typeface="Arial" panose="020B0604020202020204" pitchFamily="34" charset="0"/>
                        </a:defRPr>
                      </a:lvl5pPr>
                      <a:lvl6pPr marL="2514600" indent="-228600" fontAlgn="base">
                        <a:spcBef>
                          <a:spcPct val="20000"/>
                        </a:spcBef>
                        <a:spcAft>
                          <a:spcPct val="0"/>
                        </a:spcAft>
                        <a:buFont typeface="Verdana" panose="020B0604030504040204" pitchFamily="34" charset="0"/>
                        <a:defRPr sz="1000">
                          <a:solidFill>
                            <a:schemeClr val="bg2"/>
                          </a:solidFill>
                          <a:latin typeface="Arial" panose="020B0604020202020204" pitchFamily="34" charset="0"/>
                        </a:defRPr>
                      </a:lvl6pPr>
                      <a:lvl7pPr marL="2971800" indent="-228600" fontAlgn="base">
                        <a:spcBef>
                          <a:spcPct val="20000"/>
                        </a:spcBef>
                        <a:spcAft>
                          <a:spcPct val="0"/>
                        </a:spcAft>
                        <a:buFont typeface="Verdana" panose="020B0604030504040204" pitchFamily="34" charset="0"/>
                        <a:defRPr sz="1000">
                          <a:solidFill>
                            <a:schemeClr val="bg2"/>
                          </a:solidFill>
                          <a:latin typeface="Arial" panose="020B0604020202020204" pitchFamily="34" charset="0"/>
                        </a:defRPr>
                      </a:lvl7pPr>
                      <a:lvl8pPr marL="3429000" indent="-228600" fontAlgn="base">
                        <a:spcBef>
                          <a:spcPct val="20000"/>
                        </a:spcBef>
                        <a:spcAft>
                          <a:spcPct val="0"/>
                        </a:spcAft>
                        <a:buFont typeface="Verdana" panose="020B0604030504040204" pitchFamily="34" charset="0"/>
                        <a:defRPr sz="1000">
                          <a:solidFill>
                            <a:schemeClr val="bg2"/>
                          </a:solidFill>
                          <a:latin typeface="Arial" panose="020B0604020202020204" pitchFamily="34" charset="0"/>
                        </a:defRPr>
                      </a:lvl8pPr>
                      <a:lvl9pPr marL="3886200" indent="-228600" fontAlgn="base">
                        <a:spcBef>
                          <a:spcPct val="20000"/>
                        </a:spcBef>
                        <a:spcAft>
                          <a:spcPct val="0"/>
                        </a:spcAft>
                        <a:buFont typeface="Verdana" panose="020B0604030504040204" pitchFamily="34" charset="0"/>
                        <a:defRPr sz="1000">
                          <a:solidFill>
                            <a:schemeClr val="bg2"/>
                          </a:solidFill>
                          <a:latin typeface="Arial" panose="020B0604020202020204" pitchFamily="34" charset="0"/>
                        </a:defRPr>
                      </a:lvl9pPr>
                    </a:lstStyle>
                    <a:p>
                      <a:pPr marL="342900" marR="0" lvl="0" indent="-342900" algn="ctr" defTabSz="914400" rtl="0" eaLnBrk="1" fontAlgn="ctr" latinLnBrk="0" hangingPunct="1">
                        <a:lnSpc>
                          <a:spcPct val="100000"/>
                        </a:lnSpc>
                        <a:spcBef>
                          <a:spcPct val="0"/>
                        </a:spcBef>
                        <a:spcAft>
                          <a:spcPct val="0"/>
                        </a:spcAft>
                        <a:buClrTx/>
                        <a:buSzTx/>
                        <a:buFontTx/>
                        <a:buNone/>
                        <a:tabLst/>
                      </a:pPr>
                      <a:r>
                        <a:rPr kumimoji="0" lang="en-US" sz="1600" b="0" i="0" u="none" strike="noStrike" cap="none" normalizeH="0" baseline="0" dirty="0" err="1">
                          <a:ln>
                            <a:noFill/>
                          </a:ln>
                          <a:solidFill>
                            <a:schemeClr val="tx1"/>
                          </a:solidFill>
                          <a:latin typeface="Huawei Sans" panose="020C0503030203020204" pitchFamily="34" charset="0"/>
                          <a:ea typeface="方正兰亭黑简体" panose="02000000000000000000" pitchFamily="2" charset="-122"/>
                        </a:rPr>
                        <a:t>Externo</a:t>
                      </a:r>
                      <a:endParaRPr kumimoji="0" lang="en-US" sz="1600" b="0" i="0" u="none" strike="noStrike" cap="none" normalizeH="0" baseline="0" dirty="0">
                        <a:ln>
                          <a:noFill/>
                        </a:ln>
                        <a:solidFill>
                          <a:schemeClr val="tx1"/>
                        </a:solidFill>
                        <a:latin typeface="Huawei Sans" panose="020C0503030203020204" pitchFamily="34" charset="0"/>
                        <a:ea typeface="方正兰亭黑简体" panose="02000000000000000000" pitchFamily="2" charset="-122"/>
                      </a:endParaRPr>
                    </a:p>
                  </a:txBody>
                  <a:tcPr marL="0" marR="0" marT="0" marB="0" anchor="ctr" horzOverflow="overflow">
                    <a:lnL w="12700" cap="flat" cmpd="sng" algn="ctr">
                      <a:solidFill>
                        <a:srgbClr val="99CCFF"/>
                      </a:solidFill>
                      <a:prstDash val="solid"/>
                      <a:round/>
                      <a:headEnd type="none" w="med" len="med"/>
                      <a:tailEnd type="none" w="med" len="med"/>
                    </a:lnL>
                    <a:lnR w="12700" cap="flat" cmpd="sng" algn="ctr">
                      <a:solidFill>
                        <a:srgbClr val="99CCFF"/>
                      </a:solidFill>
                      <a:prstDash val="solid"/>
                      <a:round/>
                      <a:headEnd type="none" w="med" len="med"/>
                      <a:tailEnd type="none" w="med" len="med"/>
                    </a:lnR>
                    <a:lnT w="12700" cap="flat" cmpd="sng" algn="ctr">
                      <a:solidFill>
                        <a:srgbClr val="99CCFF"/>
                      </a:solidFill>
                      <a:prstDash val="solid"/>
                      <a:round/>
                      <a:headEnd type="none" w="med" len="med"/>
                      <a:tailEnd type="none" w="med" len="med"/>
                    </a:lnT>
                    <a:lnB w="12700" cap="flat" cmpd="sng" algn="ctr">
                      <a:solidFill>
                        <a:srgbClr val="99CCFF"/>
                      </a:solidFill>
                      <a:prstDash val="solid"/>
                      <a:round/>
                      <a:headEnd type="none" w="med" len="med"/>
                      <a:tailEnd type="none" w="med" len="med"/>
                    </a:lnB>
                  </a:tcPr>
                </a:tc>
                <a:tc>
                  <a:txBody>
                    <a:bodyPr/>
                    <a:lstStyle>
                      <a:lvl1pPr marL="342900" indent="-342900">
                        <a:buClr>
                          <a:schemeClr val="tx1"/>
                        </a:buClr>
                        <a:defRPr b="1">
                          <a:solidFill>
                            <a:schemeClr val="bg2"/>
                          </a:solidFill>
                          <a:latin typeface="Arial" panose="020B0604020202020204" pitchFamily="34" charset="0"/>
                        </a:defRPr>
                      </a:lvl1pPr>
                      <a:lvl2pPr marL="742950" indent="-285750">
                        <a:defRPr sz="1600">
                          <a:solidFill>
                            <a:schemeClr val="bg2"/>
                          </a:solidFill>
                          <a:latin typeface="Arial" panose="020B0604020202020204" pitchFamily="34" charset="0"/>
                        </a:defRPr>
                      </a:lvl2pPr>
                      <a:lvl3pPr marL="1143000" indent="-228600">
                        <a:buSzPct val="60000"/>
                        <a:defRPr sz="1400">
                          <a:solidFill>
                            <a:schemeClr val="bg2"/>
                          </a:solidFill>
                          <a:latin typeface="Arial" panose="020B0604020202020204" pitchFamily="34" charset="0"/>
                        </a:defRPr>
                      </a:lvl3pPr>
                      <a:lvl4pPr marL="1600200" indent="-228600">
                        <a:defRPr sz="1200">
                          <a:solidFill>
                            <a:schemeClr val="bg2"/>
                          </a:solidFill>
                          <a:latin typeface="Arial" panose="020B0604020202020204" pitchFamily="34" charset="0"/>
                        </a:defRPr>
                      </a:lvl4pPr>
                      <a:lvl5pPr marL="2057400" indent="-228600">
                        <a:buFont typeface="Verdana" panose="020B0604030504040204" pitchFamily="34" charset="0"/>
                        <a:defRPr sz="1000">
                          <a:solidFill>
                            <a:schemeClr val="bg2"/>
                          </a:solidFill>
                          <a:latin typeface="Arial" panose="020B0604020202020204" pitchFamily="34" charset="0"/>
                        </a:defRPr>
                      </a:lvl5pPr>
                      <a:lvl6pPr marL="2514600" indent="-228600" fontAlgn="base">
                        <a:spcBef>
                          <a:spcPct val="20000"/>
                        </a:spcBef>
                        <a:spcAft>
                          <a:spcPct val="0"/>
                        </a:spcAft>
                        <a:buFont typeface="Verdana" panose="020B0604030504040204" pitchFamily="34" charset="0"/>
                        <a:defRPr sz="1000">
                          <a:solidFill>
                            <a:schemeClr val="bg2"/>
                          </a:solidFill>
                          <a:latin typeface="Arial" panose="020B0604020202020204" pitchFamily="34" charset="0"/>
                        </a:defRPr>
                      </a:lvl6pPr>
                      <a:lvl7pPr marL="2971800" indent="-228600" fontAlgn="base">
                        <a:spcBef>
                          <a:spcPct val="20000"/>
                        </a:spcBef>
                        <a:spcAft>
                          <a:spcPct val="0"/>
                        </a:spcAft>
                        <a:buFont typeface="Verdana" panose="020B0604030504040204" pitchFamily="34" charset="0"/>
                        <a:defRPr sz="1000">
                          <a:solidFill>
                            <a:schemeClr val="bg2"/>
                          </a:solidFill>
                          <a:latin typeface="Arial" panose="020B0604020202020204" pitchFamily="34" charset="0"/>
                        </a:defRPr>
                      </a:lvl7pPr>
                      <a:lvl8pPr marL="3429000" indent="-228600" fontAlgn="base">
                        <a:spcBef>
                          <a:spcPct val="20000"/>
                        </a:spcBef>
                        <a:spcAft>
                          <a:spcPct val="0"/>
                        </a:spcAft>
                        <a:buFont typeface="Verdana" panose="020B0604030504040204" pitchFamily="34" charset="0"/>
                        <a:defRPr sz="1000">
                          <a:solidFill>
                            <a:schemeClr val="bg2"/>
                          </a:solidFill>
                          <a:latin typeface="Arial" panose="020B0604020202020204" pitchFamily="34" charset="0"/>
                        </a:defRPr>
                      </a:lvl8pPr>
                      <a:lvl9pPr marL="3886200" indent="-228600" fontAlgn="base">
                        <a:spcBef>
                          <a:spcPct val="20000"/>
                        </a:spcBef>
                        <a:spcAft>
                          <a:spcPct val="0"/>
                        </a:spcAft>
                        <a:buFont typeface="Verdana" panose="020B0604030504040204" pitchFamily="34" charset="0"/>
                        <a:defRPr sz="1000">
                          <a:solidFill>
                            <a:schemeClr val="bg2"/>
                          </a:solidFill>
                          <a:latin typeface="Arial" panose="020B0604020202020204" pitchFamily="34" charset="0"/>
                        </a:defRPr>
                      </a:lvl9pPr>
                    </a:lstStyle>
                    <a:p>
                      <a:pPr marL="342900" marR="0" lvl="0" indent="-342900" algn="ctr" defTabSz="914400" rtl="0" eaLnBrk="1" fontAlgn="ctr" latinLnBrk="0" hangingPunct="1">
                        <a:lnSpc>
                          <a:spcPct val="100000"/>
                        </a:lnSpc>
                        <a:spcBef>
                          <a:spcPct val="0"/>
                        </a:spcBef>
                        <a:spcAft>
                          <a:spcPct val="0"/>
                        </a:spcAft>
                        <a:buClrTx/>
                        <a:buSzTx/>
                        <a:buFontTx/>
                        <a:buNone/>
                        <a:tabLst/>
                      </a:pPr>
                      <a:r>
                        <a:rPr kumimoji="0" lang="en-US" sz="1600" b="0" i="0" u="none" strike="noStrike" cap="none" normalizeH="0" baseline="0" dirty="0" err="1">
                          <a:ln>
                            <a:noFill/>
                          </a:ln>
                          <a:solidFill>
                            <a:schemeClr val="tx1"/>
                          </a:solidFill>
                          <a:latin typeface="Huawei Sans" panose="020C0503030203020204" pitchFamily="34" charset="0"/>
                          <a:ea typeface="方正兰亭黑简体" panose="02000000000000000000" pitchFamily="2" charset="-122"/>
                        </a:rPr>
                        <a:t>Duto</a:t>
                      </a:r>
                      <a:r>
                        <a:rPr kumimoji="0" lang="en-US" sz="1600" b="0" i="0" u="none" strike="noStrike" cap="none" normalizeH="0" baseline="0" dirty="0">
                          <a:ln>
                            <a:noFill/>
                          </a:ln>
                          <a:solidFill>
                            <a:schemeClr val="tx1"/>
                          </a:solidFill>
                          <a:latin typeface="Huawei Sans" panose="020C0503030203020204" pitchFamily="34" charset="0"/>
                          <a:ea typeface="方正兰亭黑简体" panose="02000000000000000000" pitchFamily="2" charset="-122"/>
                        </a:rPr>
                        <a:t> </a:t>
                      </a:r>
                    </a:p>
                  </a:txBody>
                  <a:tcPr marL="0" marR="0" marT="0" marB="0" anchor="ctr" horzOverflow="overflow">
                    <a:lnL w="12700" cap="flat" cmpd="sng" algn="ctr">
                      <a:solidFill>
                        <a:srgbClr val="99CCFF"/>
                      </a:solidFill>
                      <a:prstDash val="solid"/>
                      <a:round/>
                      <a:headEnd type="none" w="med" len="med"/>
                      <a:tailEnd type="none" w="med" len="med"/>
                    </a:lnL>
                    <a:lnR w="12700" cap="flat" cmpd="sng" algn="ctr">
                      <a:solidFill>
                        <a:srgbClr val="99CCFF"/>
                      </a:solidFill>
                      <a:prstDash val="solid"/>
                      <a:round/>
                      <a:headEnd type="none" w="med" len="med"/>
                      <a:tailEnd type="none" w="med" len="med"/>
                    </a:lnR>
                    <a:lnT w="12700" cap="flat" cmpd="sng" algn="ctr">
                      <a:solidFill>
                        <a:srgbClr val="99CCFF"/>
                      </a:solidFill>
                      <a:prstDash val="solid"/>
                      <a:round/>
                      <a:headEnd type="none" w="med" len="med"/>
                      <a:tailEnd type="none" w="med" len="med"/>
                    </a:lnT>
                    <a:lnB w="12700" cap="flat" cmpd="sng" algn="ctr">
                      <a:solidFill>
                        <a:srgbClr val="99CCFF"/>
                      </a:solidFill>
                      <a:prstDash val="solid"/>
                      <a:round/>
                      <a:headEnd type="none" w="med" len="med"/>
                      <a:tailEnd type="none" w="med" len="med"/>
                    </a:lnB>
                  </a:tcPr>
                </a:tc>
                <a:tc>
                  <a:txBody>
                    <a:bodyPr/>
                    <a:lstStyle>
                      <a:lvl1pPr marL="342900" indent="-342900">
                        <a:buClr>
                          <a:schemeClr val="tx1"/>
                        </a:buClr>
                        <a:defRPr b="1">
                          <a:solidFill>
                            <a:schemeClr val="bg2"/>
                          </a:solidFill>
                          <a:latin typeface="Arial" panose="020B0604020202020204" pitchFamily="34" charset="0"/>
                        </a:defRPr>
                      </a:lvl1pPr>
                      <a:lvl2pPr marL="742950" indent="-285750">
                        <a:defRPr sz="1600">
                          <a:solidFill>
                            <a:schemeClr val="bg2"/>
                          </a:solidFill>
                          <a:latin typeface="Arial" panose="020B0604020202020204" pitchFamily="34" charset="0"/>
                        </a:defRPr>
                      </a:lvl2pPr>
                      <a:lvl3pPr marL="1143000" indent="-228600">
                        <a:buSzPct val="60000"/>
                        <a:defRPr sz="1400">
                          <a:solidFill>
                            <a:schemeClr val="bg2"/>
                          </a:solidFill>
                          <a:latin typeface="Arial" panose="020B0604020202020204" pitchFamily="34" charset="0"/>
                        </a:defRPr>
                      </a:lvl3pPr>
                      <a:lvl4pPr marL="1600200" indent="-228600">
                        <a:defRPr sz="1200">
                          <a:solidFill>
                            <a:schemeClr val="bg2"/>
                          </a:solidFill>
                          <a:latin typeface="Arial" panose="020B0604020202020204" pitchFamily="34" charset="0"/>
                        </a:defRPr>
                      </a:lvl4pPr>
                      <a:lvl5pPr marL="2057400" indent="-228600">
                        <a:buFont typeface="Verdana" panose="020B0604030504040204" pitchFamily="34" charset="0"/>
                        <a:defRPr sz="1000">
                          <a:solidFill>
                            <a:schemeClr val="bg2"/>
                          </a:solidFill>
                          <a:latin typeface="Arial" panose="020B0604020202020204" pitchFamily="34" charset="0"/>
                        </a:defRPr>
                      </a:lvl5pPr>
                      <a:lvl6pPr marL="2514600" indent="-228600" fontAlgn="base">
                        <a:spcBef>
                          <a:spcPct val="20000"/>
                        </a:spcBef>
                        <a:spcAft>
                          <a:spcPct val="0"/>
                        </a:spcAft>
                        <a:buFont typeface="Verdana" panose="020B0604030504040204" pitchFamily="34" charset="0"/>
                        <a:defRPr sz="1000">
                          <a:solidFill>
                            <a:schemeClr val="bg2"/>
                          </a:solidFill>
                          <a:latin typeface="Arial" panose="020B0604020202020204" pitchFamily="34" charset="0"/>
                        </a:defRPr>
                      </a:lvl6pPr>
                      <a:lvl7pPr marL="2971800" indent="-228600" fontAlgn="base">
                        <a:spcBef>
                          <a:spcPct val="20000"/>
                        </a:spcBef>
                        <a:spcAft>
                          <a:spcPct val="0"/>
                        </a:spcAft>
                        <a:buFont typeface="Verdana" panose="020B0604030504040204" pitchFamily="34" charset="0"/>
                        <a:defRPr sz="1000">
                          <a:solidFill>
                            <a:schemeClr val="bg2"/>
                          </a:solidFill>
                          <a:latin typeface="Arial" panose="020B0604020202020204" pitchFamily="34" charset="0"/>
                        </a:defRPr>
                      </a:lvl7pPr>
                      <a:lvl8pPr marL="3429000" indent="-228600" fontAlgn="base">
                        <a:spcBef>
                          <a:spcPct val="20000"/>
                        </a:spcBef>
                        <a:spcAft>
                          <a:spcPct val="0"/>
                        </a:spcAft>
                        <a:buFont typeface="Verdana" panose="020B0604030504040204" pitchFamily="34" charset="0"/>
                        <a:defRPr sz="1000">
                          <a:solidFill>
                            <a:schemeClr val="bg2"/>
                          </a:solidFill>
                          <a:latin typeface="Arial" panose="020B0604020202020204" pitchFamily="34" charset="0"/>
                        </a:defRPr>
                      </a:lvl8pPr>
                      <a:lvl9pPr marL="3886200" indent="-228600" fontAlgn="base">
                        <a:spcBef>
                          <a:spcPct val="20000"/>
                        </a:spcBef>
                        <a:spcAft>
                          <a:spcPct val="0"/>
                        </a:spcAft>
                        <a:buFont typeface="Verdana" panose="020B0604030504040204" pitchFamily="34" charset="0"/>
                        <a:defRPr sz="1000">
                          <a:solidFill>
                            <a:schemeClr val="bg2"/>
                          </a:solidFill>
                          <a:latin typeface="Arial" panose="020B0604020202020204" pitchFamily="34" charset="0"/>
                        </a:defRPr>
                      </a:lvl9pPr>
                    </a:lstStyle>
                    <a:p>
                      <a:pPr marL="342900" marR="0" lvl="0" indent="-342900" algn="ctr" defTabSz="914400" rtl="0" eaLnBrk="1" fontAlgn="ctr"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latin typeface="Huawei Sans" panose="020C0503030203020204" pitchFamily="34" charset="0"/>
                          <a:ea typeface="方正兰亭黑简体" panose="02000000000000000000" pitchFamily="2" charset="-122"/>
                          <a:cs typeface="Huawei Sans" panose="020C0503030203020204" pitchFamily="34" charset="0"/>
                        </a:rPr>
                        <a:t>GYDGA</a:t>
                      </a:r>
                    </a:p>
                  </a:txBody>
                  <a:tcPr marL="0" marR="0" marT="0" marB="0" anchor="ctr" horzOverflow="overflow">
                    <a:lnL w="12700" cap="flat" cmpd="sng" algn="ctr">
                      <a:solidFill>
                        <a:srgbClr val="99CCFF"/>
                      </a:solidFill>
                      <a:prstDash val="solid"/>
                      <a:round/>
                      <a:headEnd type="none" w="med" len="med"/>
                      <a:tailEnd type="none" w="med" len="med"/>
                    </a:lnL>
                    <a:lnR w="12700" cap="flat" cmpd="sng" algn="ctr">
                      <a:solidFill>
                        <a:srgbClr val="99CCFF"/>
                      </a:solidFill>
                      <a:prstDash val="solid"/>
                      <a:round/>
                      <a:headEnd type="none" w="med" len="med"/>
                      <a:tailEnd type="none" w="med" len="med"/>
                    </a:lnR>
                    <a:lnT w="12700" cap="flat" cmpd="sng" algn="ctr">
                      <a:solidFill>
                        <a:srgbClr val="99CCFF"/>
                      </a:solidFill>
                      <a:prstDash val="solid"/>
                      <a:round/>
                      <a:headEnd type="none" w="med" len="med"/>
                      <a:tailEnd type="none" w="med" len="med"/>
                    </a:lnT>
                    <a:lnB w="12700" cap="flat" cmpd="sng" algn="ctr">
                      <a:solidFill>
                        <a:srgbClr val="99CCFF"/>
                      </a:solidFill>
                      <a:prstDash val="solid"/>
                      <a:round/>
                      <a:headEnd type="none" w="med" len="med"/>
                      <a:tailEnd type="none" w="med" len="med"/>
                    </a:lnB>
                  </a:tcPr>
                </a:tc>
                <a:extLst>
                  <a:ext uri="{0D108BD9-81ED-4DB2-BD59-A6C34878D82A}">
                    <a16:rowId xmlns:a16="http://schemas.microsoft.com/office/drawing/2014/main" val="10008"/>
                  </a:ext>
                </a:extLst>
              </a:tr>
              <a:tr h="453296">
                <a:tc>
                  <a:txBody>
                    <a:bodyPr/>
                    <a:lstStyle>
                      <a:lvl1pPr marL="342900" indent="-342900">
                        <a:buClr>
                          <a:schemeClr val="tx1"/>
                        </a:buClr>
                        <a:defRPr b="1">
                          <a:solidFill>
                            <a:schemeClr val="bg2"/>
                          </a:solidFill>
                          <a:latin typeface="Arial" panose="020B0604020202020204" pitchFamily="34" charset="0"/>
                        </a:defRPr>
                      </a:lvl1pPr>
                      <a:lvl2pPr marL="742950" indent="-285750">
                        <a:defRPr sz="1600">
                          <a:solidFill>
                            <a:schemeClr val="bg2"/>
                          </a:solidFill>
                          <a:latin typeface="Arial" panose="020B0604020202020204" pitchFamily="34" charset="0"/>
                        </a:defRPr>
                      </a:lvl2pPr>
                      <a:lvl3pPr marL="1143000" indent="-228600">
                        <a:buSzPct val="60000"/>
                        <a:defRPr sz="1400">
                          <a:solidFill>
                            <a:schemeClr val="bg2"/>
                          </a:solidFill>
                          <a:latin typeface="Arial" panose="020B0604020202020204" pitchFamily="34" charset="0"/>
                        </a:defRPr>
                      </a:lvl3pPr>
                      <a:lvl4pPr marL="1600200" indent="-228600">
                        <a:defRPr sz="1200">
                          <a:solidFill>
                            <a:schemeClr val="bg2"/>
                          </a:solidFill>
                          <a:latin typeface="Arial" panose="020B0604020202020204" pitchFamily="34" charset="0"/>
                        </a:defRPr>
                      </a:lvl4pPr>
                      <a:lvl5pPr marL="2057400" indent="-228600">
                        <a:buFont typeface="Verdana" panose="020B0604030504040204" pitchFamily="34" charset="0"/>
                        <a:defRPr sz="1000">
                          <a:solidFill>
                            <a:schemeClr val="bg2"/>
                          </a:solidFill>
                          <a:latin typeface="Arial" panose="020B0604020202020204" pitchFamily="34" charset="0"/>
                        </a:defRPr>
                      </a:lvl5pPr>
                      <a:lvl6pPr marL="2514600" indent="-228600" fontAlgn="base">
                        <a:spcBef>
                          <a:spcPct val="20000"/>
                        </a:spcBef>
                        <a:spcAft>
                          <a:spcPct val="0"/>
                        </a:spcAft>
                        <a:buFont typeface="Verdana" panose="020B0604030504040204" pitchFamily="34" charset="0"/>
                        <a:defRPr sz="1000">
                          <a:solidFill>
                            <a:schemeClr val="bg2"/>
                          </a:solidFill>
                          <a:latin typeface="Arial" panose="020B0604020202020204" pitchFamily="34" charset="0"/>
                        </a:defRPr>
                      </a:lvl6pPr>
                      <a:lvl7pPr marL="2971800" indent="-228600" fontAlgn="base">
                        <a:spcBef>
                          <a:spcPct val="20000"/>
                        </a:spcBef>
                        <a:spcAft>
                          <a:spcPct val="0"/>
                        </a:spcAft>
                        <a:buFont typeface="Verdana" panose="020B0604030504040204" pitchFamily="34" charset="0"/>
                        <a:defRPr sz="1000">
                          <a:solidFill>
                            <a:schemeClr val="bg2"/>
                          </a:solidFill>
                          <a:latin typeface="Arial" panose="020B0604020202020204" pitchFamily="34" charset="0"/>
                        </a:defRPr>
                      </a:lvl7pPr>
                      <a:lvl8pPr marL="3429000" indent="-228600" fontAlgn="base">
                        <a:spcBef>
                          <a:spcPct val="20000"/>
                        </a:spcBef>
                        <a:spcAft>
                          <a:spcPct val="0"/>
                        </a:spcAft>
                        <a:buFont typeface="Verdana" panose="020B0604030504040204" pitchFamily="34" charset="0"/>
                        <a:defRPr sz="1000">
                          <a:solidFill>
                            <a:schemeClr val="bg2"/>
                          </a:solidFill>
                          <a:latin typeface="Arial" panose="020B0604020202020204" pitchFamily="34" charset="0"/>
                        </a:defRPr>
                      </a:lvl8pPr>
                      <a:lvl9pPr marL="3886200" indent="-228600" fontAlgn="base">
                        <a:spcBef>
                          <a:spcPct val="20000"/>
                        </a:spcBef>
                        <a:spcAft>
                          <a:spcPct val="0"/>
                        </a:spcAft>
                        <a:buFont typeface="Verdana" panose="020B0604030504040204" pitchFamily="34" charset="0"/>
                        <a:defRPr sz="1000">
                          <a:solidFill>
                            <a:schemeClr val="bg2"/>
                          </a:solidFill>
                          <a:latin typeface="Arial" panose="020B0604020202020204" pitchFamily="34" charset="0"/>
                        </a:defRPr>
                      </a:lvl9pPr>
                    </a:lstStyle>
                    <a:p>
                      <a:pPr marL="342900" marR="0" lvl="0" indent="-342900" algn="ctr" defTabSz="914400" rtl="0" eaLnBrk="1" fontAlgn="ctr"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latin typeface="Huawei Sans" panose="020C0503030203020204" pitchFamily="34" charset="0"/>
                          <a:ea typeface="方正兰亭黑简体" panose="02000000000000000000" pitchFamily="2" charset="-122"/>
                        </a:rPr>
                        <a:t>Tipo Bow</a:t>
                      </a:r>
                    </a:p>
                  </a:txBody>
                  <a:tcPr marL="0" marR="0" marT="0" marB="0" anchor="ctr" horzOverflow="overflow">
                    <a:lnL w="12700" cap="flat" cmpd="sng" algn="ctr">
                      <a:solidFill>
                        <a:srgbClr val="99CCFF"/>
                      </a:solidFill>
                      <a:prstDash val="solid"/>
                      <a:round/>
                      <a:headEnd type="none" w="med" len="med"/>
                      <a:tailEnd type="none" w="med" len="med"/>
                    </a:lnL>
                    <a:lnR w="12700" cap="flat" cmpd="sng" algn="ctr">
                      <a:solidFill>
                        <a:srgbClr val="99CCFF"/>
                      </a:solidFill>
                      <a:prstDash val="solid"/>
                      <a:round/>
                      <a:headEnd type="none" w="med" len="med"/>
                      <a:tailEnd type="none" w="med" len="med"/>
                    </a:lnR>
                    <a:lnT w="12700" cap="flat" cmpd="sng" algn="ctr">
                      <a:solidFill>
                        <a:srgbClr val="99CCFF"/>
                      </a:solidFill>
                      <a:prstDash val="solid"/>
                      <a:round/>
                      <a:headEnd type="none" w="med" len="med"/>
                      <a:tailEnd type="none" w="med" len="med"/>
                    </a:lnT>
                    <a:lnB w="12700" cap="flat" cmpd="sng" algn="ctr">
                      <a:solidFill>
                        <a:srgbClr val="99CCFF"/>
                      </a:solidFill>
                      <a:prstDash val="solid"/>
                      <a:round/>
                      <a:headEnd type="none" w="med" len="med"/>
                      <a:tailEnd type="none" w="med" len="med"/>
                    </a:lnB>
                  </a:tcPr>
                </a:tc>
                <a:tc>
                  <a:txBody>
                    <a:bodyPr/>
                    <a:lstStyle>
                      <a:lvl1pPr marL="342900" indent="-342900">
                        <a:buClr>
                          <a:schemeClr val="tx1"/>
                        </a:buClr>
                        <a:defRPr b="1">
                          <a:solidFill>
                            <a:schemeClr val="bg2"/>
                          </a:solidFill>
                          <a:latin typeface="Arial" panose="020B0604020202020204" pitchFamily="34" charset="0"/>
                        </a:defRPr>
                      </a:lvl1pPr>
                      <a:lvl2pPr marL="742950" indent="-285750">
                        <a:defRPr sz="1600">
                          <a:solidFill>
                            <a:schemeClr val="bg2"/>
                          </a:solidFill>
                          <a:latin typeface="Arial" panose="020B0604020202020204" pitchFamily="34" charset="0"/>
                        </a:defRPr>
                      </a:lvl2pPr>
                      <a:lvl3pPr marL="1143000" indent="-228600">
                        <a:buSzPct val="60000"/>
                        <a:defRPr sz="1400">
                          <a:solidFill>
                            <a:schemeClr val="bg2"/>
                          </a:solidFill>
                          <a:latin typeface="Arial" panose="020B0604020202020204" pitchFamily="34" charset="0"/>
                        </a:defRPr>
                      </a:lvl3pPr>
                      <a:lvl4pPr marL="1600200" indent="-228600">
                        <a:defRPr sz="1200">
                          <a:solidFill>
                            <a:schemeClr val="bg2"/>
                          </a:solidFill>
                          <a:latin typeface="Arial" panose="020B0604020202020204" pitchFamily="34" charset="0"/>
                        </a:defRPr>
                      </a:lvl4pPr>
                      <a:lvl5pPr marL="2057400" indent="-228600">
                        <a:buFont typeface="Verdana" panose="020B0604030504040204" pitchFamily="34" charset="0"/>
                        <a:defRPr sz="1000">
                          <a:solidFill>
                            <a:schemeClr val="bg2"/>
                          </a:solidFill>
                          <a:latin typeface="Arial" panose="020B0604020202020204" pitchFamily="34" charset="0"/>
                        </a:defRPr>
                      </a:lvl5pPr>
                      <a:lvl6pPr marL="2514600" indent="-228600" fontAlgn="base">
                        <a:spcBef>
                          <a:spcPct val="20000"/>
                        </a:spcBef>
                        <a:spcAft>
                          <a:spcPct val="0"/>
                        </a:spcAft>
                        <a:buFont typeface="Verdana" panose="020B0604030504040204" pitchFamily="34" charset="0"/>
                        <a:defRPr sz="1000">
                          <a:solidFill>
                            <a:schemeClr val="bg2"/>
                          </a:solidFill>
                          <a:latin typeface="Arial" panose="020B0604020202020204" pitchFamily="34" charset="0"/>
                        </a:defRPr>
                      </a:lvl6pPr>
                      <a:lvl7pPr marL="2971800" indent="-228600" fontAlgn="base">
                        <a:spcBef>
                          <a:spcPct val="20000"/>
                        </a:spcBef>
                        <a:spcAft>
                          <a:spcPct val="0"/>
                        </a:spcAft>
                        <a:buFont typeface="Verdana" panose="020B0604030504040204" pitchFamily="34" charset="0"/>
                        <a:defRPr sz="1000">
                          <a:solidFill>
                            <a:schemeClr val="bg2"/>
                          </a:solidFill>
                          <a:latin typeface="Arial" panose="020B0604020202020204" pitchFamily="34" charset="0"/>
                        </a:defRPr>
                      </a:lvl7pPr>
                      <a:lvl8pPr marL="3429000" indent="-228600" fontAlgn="base">
                        <a:spcBef>
                          <a:spcPct val="20000"/>
                        </a:spcBef>
                        <a:spcAft>
                          <a:spcPct val="0"/>
                        </a:spcAft>
                        <a:buFont typeface="Verdana" panose="020B0604030504040204" pitchFamily="34" charset="0"/>
                        <a:defRPr sz="1000">
                          <a:solidFill>
                            <a:schemeClr val="bg2"/>
                          </a:solidFill>
                          <a:latin typeface="Arial" panose="020B0604020202020204" pitchFamily="34" charset="0"/>
                        </a:defRPr>
                      </a:lvl8pPr>
                      <a:lvl9pPr marL="3886200" indent="-228600" fontAlgn="base">
                        <a:spcBef>
                          <a:spcPct val="20000"/>
                        </a:spcBef>
                        <a:spcAft>
                          <a:spcPct val="0"/>
                        </a:spcAft>
                        <a:buFont typeface="Verdana" panose="020B0604030504040204" pitchFamily="34" charset="0"/>
                        <a:defRPr sz="1000">
                          <a:solidFill>
                            <a:schemeClr val="bg2"/>
                          </a:solidFill>
                          <a:latin typeface="Arial" panose="020B0604020202020204" pitchFamily="34" charset="0"/>
                        </a:defRPr>
                      </a:lvl9pPr>
                    </a:lstStyle>
                    <a:p>
                      <a:pPr marL="342900" marR="0" lvl="0" indent="-342900" algn="ctr" defTabSz="914400" rtl="0" eaLnBrk="1" fontAlgn="ctr" latinLnBrk="0" hangingPunct="1">
                        <a:lnSpc>
                          <a:spcPct val="100000"/>
                        </a:lnSpc>
                        <a:spcBef>
                          <a:spcPct val="0"/>
                        </a:spcBef>
                        <a:spcAft>
                          <a:spcPct val="0"/>
                        </a:spcAft>
                        <a:buClrTx/>
                        <a:buSzTx/>
                        <a:buFontTx/>
                        <a:buNone/>
                        <a:tabLst/>
                      </a:pPr>
                      <a:r>
                        <a:rPr kumimoji="0" lang="en-US" sz="1600" b="0" i="0" u="none" strike="noStrike" cap="none" normalizeH="0" baseline="0" dirty="0" err="1">
                          <a:ln>
                            <a:noFill/>
                          </a:ln>
                          <a:solidFill>
                            <a:schemeClr val="tx1"/>
                          </a:solidFill>
                          <a:latin typeface="Huawei Sans" panose="020C0503030203020204" pitchFamily="34" charset="0"/>
                          <a:ea typeface="方正兰亭黑简体" panose="02000000000000000000" pitchFamily="2" charset="-122"/>
                        </a:rPr>
                        <a:t>Interno</a:t>
                      </a:r>
                      <a:endParaRPr kumimoji="0" lang="en-US" sz="1600" b="0" i="0" u="none" strike="noStrike" cap="none" normalizeH="0" baseline="0" dirty="0">
                        <a:ln>
                          <a:noFill/>
                        </a:ln>
                        <a:solidFill>
                          <a:schemeClr val="tx1"/>
                        </a:solidFill>
                        <a:latin typeface="Huawei Sans" panose="020C0503030203020204" pitchFamily="34" charset="0"/>
                        <a:ea typeface="方正兰亭黑简体" panose="02000000000000000000" pitchFamily="2" charset="-122"/>
                      </a:endParaRPr>
                    </a:p>
                  </a:txBody>
                  <a:tcPr marL="0" marR="0" marT="0" marB="0" anchor="ctr" horzOverflow="overflow">
                    <a:lnL w="12700" cap="flat" cmpd="sng" algn="ctr">
                      <a:solidFill>
                        <a:srgbClr val="99CCFF"/>
                      </a:solidFill>
                      <a:prstDash val="solid"/>
                      <a:round/>
                      <a:headEnd type="none" w="med" len="med"/>
                      <a:tailEnd type="none" w="med" len="med"/>
                    </a:lnL>
                    <a:lnR w="12700" cap="flat" cmpd="sng" algn="ctr">
                      <a:solidFill>
                        <a:srgbClr val="99CCFF"/>
                      </a:solidFill>
                      <a:prstDash val="solid"/>
                      <a:round/>
                      <a:headEnd type="none" w="med" len="med"/>
                      <a:tailEnd type="none" w="med" len="med"/>
                    </a:lnR>
                    <a:lnT w="12700" cap="flat" cmpd="sng" algn="ctr">
                      <a:solidFill>
                        <a:srgbClr val="99CCFF"/>
                      </a:solidFill>
                      <a:prstDash val="solid"/>
                      <a:round/>
                      <a:headEnd type="none" w="med" len="med"/>
                      <a:tailEnd type="none" w="med" len="med"/>
                    </a:lnT>
                    <a:lnB w="12700" cap="flat" cmpd="sng" algn="ctr">
                      <a:solidFill>
                        <a:srgbClr val="99CCFF"/>
                      </a:solidFill>
                      <a:prstDash val="solid"/>
                      <a:round/>
                      <a:headEnd type="none" w="med" len="med"/>
                      <a:tailEnd type="none" w="med" len="med"/>
                    </a:lnB>
                  </a:tcPr>
                </a:tc>
                <a:tc>
                  <a:txBody>
                    <a:bodyPr/>
                    <a:lstStyle>
                      <a:lvl1pPr marL="342900" indent="-342900">
                        <a:buClr>
                          <a:schemeClr val="tx1"/>
                        </a:buClr>
                        <a:defRPr b="1">
                          <a:solidFill>
                            <a:schemeClr val="bg2"/>
                          </a:solidFill>
                          <a:latin typeface="Arial" panose="020B0604020202020204" pitchFamily="34" charset="0"/>
                        </a:defRPr>
                      </a:lvl1pPr>
                      <a:lvl2pPr marL="742950" indent="-285750">
                        <a:defRPr sz="1600">
                          <a:solidFill>
                            <a:schemeClr val="bg2"/>
                          </a:solidFill>
                          <a:latin typeface="Arial" panose="020B0604020202020204" pitchFamily="34" charset="0"/>
                        </a:defRPr>
                      </a:lvl2pPr>
                      <a:lvl3pPr marL="1143000" indent="-228600">
                        <a:buSzPct val="60000"/>
                        <a:defRPr sz="1400">
                          <a:solidFill>
                            <a:schemeClr val="bg2"/>
                          </a:solidFill>
                          <a:latin typeface="Arial" panose="020B0604020202020204" pitchFamily="34" charset="0"/>
                        </a:defRPr>
                      </a:lvl3pPr>
                      <a:lvl4pPr marL="1600200" indent="-228600">
                        <a:defRPr sz="1200">
                          <a:solidFill>
                            <a:schemeClr val="bg2"/>
                          </a:solidFill>
                          <a:latin typeface="Arial" panose="020B0604020202020204" pitchFamily="34" charset="0"/>
                        </a:defRPr>
                      </a:lvl4pPr>
                      <a:lvl5pPr marL="2057400" indent="-228600">
                        <a:buFont typeface="Verdana" panose="020B0604030504040204" pitchFamily="34" charset="0"/>
                        <a:defRPr sz="1000">
                          <a:solidFill>
                            <a:schemeClr val="bg2"/>
                          </a:solidFill>
                          <a:latin typeface="Arial" panose="020B0604020202020204" pitchFamily="34" charset="0"/>
                        </a:defRPr>
                      </a:lvl5pPr>
                      <a:lvl6pPr marL="2514600" indent="-228600" fontAlgn="base">
                        <a:spcBef>
                          <a:spcPct val="20000"/>
                        </a:spcBef>
                        <a:spcAft>
                          <a:spcPct val="0"/>
                        </a:spcAft>
                        <a:buFont typeface="Verdana" panose="020B0604030504040204" pitchFamily="34" charset="0"/>
                        <a:defRPr sz="1000">
                          <a:solidFill>
                            <a:schemeClr val="bg2"/>
                          </a:solidFill>
                          <a:latin typeface="Arial" panose="020B0604020202020204" pitchFamily="34" charset="0"/>
                        </a:defRPr>
                      </a:lvl6pPr>
                      <a:lvl7pPr marL="2971800" indent="-228600" fontAlgn="base">
                        <a:spcBef>
                          <a:spcPct val="20000"/>
                        </a:spcBef>
                        <a:spcAft>
                          <a:spcPct val="0"/>
                        </a:spcAft>
                        <a:buFont typeface="Verdana" panose="020B0604030504040204" pitchFamily="34" charset="0"/>
                        <a:defRPr sz="1000">
                          <a:solidFill>
                            <a:schemeClr val="bg2"/>
                          </a:solidFill>
                          <a:latin typeface="Arial" panose="020B0604020202020204" pitchFamily="34" charset="0"/>
                        </a:defRPr>
                      </a:lvl7pPr>
                      <a:lvl8pPr marL="3429000" indent="-228600" fontAlgn="base">
                        <a:spcBef>
                          <a:spcPct val="20000"/>
                        </a:spcBef>
                        <a:spcAft>
                          <a:spcPct val="0"/>
                        </a:spcAft>
                        <a:buFont typeface="Verdana" panose="020B0604030504040204" pitchFamily="34" charset="0"/>
                        <a:defRPr sz="1000">
                          <a:solidFill>
                            <a:schemeClr val="bg2"/>
                          </a:solidFill>
                          <a:latin typeface="Arial" panose="020B0604020202020204" pitchFamily="34" charset="0"/>
                        </a:defRPr>
                      </a:lvl8pPr>
                      <a:lvl9pPr marL="3886200" indent="-228600" fontAlgn="base">
                        <a:spcBef>
                          <a:spcPct val="20000"/>
                        </a:spcBef>
                        <a:spcAft>
                          <a:spcPct val="0"/>
                        </a:spcAft>
                        <a:buFont typeface="Verdana" panose="020B0604030504040204" pitchFamily="34" charset="0"/>
                        <a:defRPr sz="1000">
                          <a:solidFill>
                            <a:schemeClr val="bg2"/>
                          </a:solidFill>
                          <a:latin typeface="Arial" panose="020B0604020202020204" pitchFamily="34" charset="0"/>
                        </a:defRPr>
                      </a:lvl9pPr>
                    </a:lstStyle>
                    <a:p>
                      <a:pPr marL="342900" marR="0" lvl="0" indent="-342900" algn="ctr" defTabSz="914400" rtl="0" eaLnBrk="1" fontAlgn="ctr" latinLnBrk="0" hangingPunct="1">
                        <a:lnSpc>
                          <a:spcPct val="100000"/>
                        </a:lnSpc>
                        <a:spcBef>
                          <a:spcPct val="0"/>
                        </a:spcBef>
                        <a:spcAft>
                          <a:spcPct val="0"/>
                        </a:spcAft>
                        <a:buClrTx/>
                        <a:buSzTx/>
                        <a:buFontTx/>
                        <a:buNone/>
                        <a:tabLst/>
                      </a:pPr>
                      <a:r>
                        <a:rPr kumimoji="0" lang="en-US" sz="1600" b="0" i="0" u="none" strike="noStrike" cap="none" normalizeH="0" baseline="0" dirty="0" err="1">
                          <a:ln>
                            <a:noFill/>
                          </a:ln>
                          <a:solidFill>
                            <a:schemeClr val="tx1"/>
                          </a:solidFill>
                          <a:latin typeface="Huawei Sans" panose="020C0503030203020204" pitchFamily="34" charset="0"/>
                          <a:ea typeface="方正兰亭黑简体" panose="02000000000000000000" pitchFamily="2" charset="-122"/>
                        </a:rPr>
                        <a:t>Roteamento</a:t>
                      </a:r>
                      <a:r>
                        <a:rPr kumimoji="0" lang="en-US" sz="1600" b="0" i="0" u="none" strike="noStrike" cap="none" normalizeH="0" baseline="0" dirty="0">
                          <a:ln>
                            <a:noFill/>
                          </a:ln>
                          <a:solidFill>
                            <a:schemeClr val="tx1"/>
                          </a:solidFill>
                          <a:latin typeface="Huawei Sans" panose="020C0503030203020204" pitchFamily="34" charset="0"/>
                          <a:ea typeface="方正兰亭黑简体" panose="02000000000000000000" pitchFamily="2" charset="-122"/>
                        </a:rPr>
                        <a:t> vertical </a:t>
                      </a:r>
                      <a:r>
                        <a:rPr kumimoji="0" lang="en-US" sz="1600" b="0" i="0" u="none" strike="noStrike" cap="none" normalizeH="0" baseline="0" dirty="0" err="1">
                          <a:ln>
                            <a:noFill/>
                          </a:ln>
                          <a:solidFill>
                            <a:schemeClr val="tx1"/>
                          </a:solidFill>
                          <a:latin typeface="Huawei Sans" panose="020C0503030203020204" pitchFamily="34" charset="0"/>
                          <a:ea typeface="方正兰亭黑简体" panose="02000000000000000000" pitchFamily="2" charset="-122"/>
                        </a:rPr>
                        <a:t>ou</a:t>
                      </a:r>
                      <a:r>
                        <a:rPr kumimoji="0" lang="en-US" sz="1600" b="0" i="0" u="none" strike="noStrike" cap="none" normalizeH="0" baseline="0" dirty="0">
                          <a:ln>
                            <a:noFill/>
                          </a:ln>
                          <a:solidFill>
                            <a:schemeClr val="tx1"/>
                          </a:solidFill>
                          <a:latin typeface="Huawei Sans" panose="020C0503030203020204" pitchFamily="34" charset="0"/>
                          <a:ea typeface="方正兰亭黑简体" panose="02000000000000000000" pitchFamily="2" charset="-122"/>
                        </a:rPr>
                        <a:t> horizontal </a:t>
                      </a:r>
                    </a:p>
                  </a:txBody>
                  <a:tcPr marL="0" marR="0" marT="0" marB="0" anchor="ctr" horzOverflow="overflow">
                    <a:lnL w="12700" cap="flat" cmpd="sng" algn="ctr">
                      <a:solidFill>
                        <a:srgbClr val="99CCFF"/>
                      </a:solidFill>
                      <a:prstDash val="solid"/>
                      <a:round/>
                      <a:headEnd type="none" w="med" len="med"/>
                      <a:tailEnd type="none" w="med" len="med"/>
                    </a:lnL>
                    <a:lnR w="12700" cap="flat" cmpd="sng" algn="ctr">
                      <a:solidFill>
                        <a:srgbClr val="99CCFF"/>
                      </a:solidFill>
                      <a:prstDash val="solid"/>
                      <a:round/>
                      <a:headEnd type="none" w="med" len="med"/>
                      <a:tailEnd type="none" w="med" len="med"/>
                    </a:lnR>
                    <a:lnT w="12700" cap="flat" cmpd="sng" algn="ctr">
                      <a:solidFill>
                        <a:srgbClr val="99CCFF"/>
                      </a:solidFill>
                      <a:prstDash val="solid"/>
                      <a:round/>
                      <a:headEnd type="none" w="med" len="med"/>
                      <a:tailEnd type="none" w="med" len="med"/>
                    </a:lnT>
                    <a:lnB w="12700" cap="flat" cmpd="sng" algn="ctr">
                      <a:solidFill>
                        <a:srgbClr val="99CCFF"/>
                      </a:solidFill>
                      <a:prstDash val="solid"/>
                      <a:round/>
                      <a:headEnd type="none" w="med" len="med"/>
                      <a:tailEnd type="none" w="med" len="med"/>
                    </a:lnB>
                  </a:tcPr>
                </a:tc>
                <a:tc>
                  <a:txBody>
                    <a:bodyPr/>
                    <a:lstStyle>
                      <a:lvl1pPr marL="342900" indent="-342900">
                        <a:buClr>
                          <a:schemeClr val="tx1"/>
                        </a:buClr>
                        <a:defRPr b="1">
                          <a:solidFill>
                            <a:schemeClr val="bg2"/>
                          </a:solidFill>
                          <a:latin typeface="Arial" panose="020B0604020202020204" pitchFamily="34" charset="0"/>
                        </a:defRPr>
                      </a:lvl1pPr>
                      <a:lvl2pPr marL="742950" indent="-285750">
                        <a:defRPr sz="1600">
                          <a:solidFill>
                            <a:schemeClr val="bg2"/>
                          </a:solidFill>
                          <a:latin typeface="Arial" panose="020B0604020202020204" pitchFamily="34" charset="0"/>
                        </a:defRPr>
                      </a:lvl2pPr>
                      <a:lvl3pPr marL="1143000" indent="-228600">
                        <a:buSzPct val="60000"/>
                        <a:defRPr sz="1400">
                          <a:solidFill>
                            <a:schemeClr val="bg2"/>
                          </a:solidFill>
                          <a:latin typeface="Arial" panose="020B0604020202020204" pitchFamily="34" charset="0"/>
                        </a:defRPr>
                      </a:lvl3pPr>
                      <a:lvl4pPr marL="1600200" indent="-228600">
                        <a:defRPr sz="1200">
                          <a:solidFill>
                            <a:schemeClr val="bg2"/>
                          </a:solidFill>
                          <a:latin typeface="Arial" panose="020B0604020202020204" pitchFamily="34" charset="0"/>
                        </a:defRPr>
                      </a:lvl4pPr>
                      <a:lvl5pPr marL="2057400" indent="-228600">
                        <a:buFont typeface="Verdana" panose="020B0604030504040204" pitchFamily="34" charset="0"/>
                        <a:defRPr sz="1000">
                          <a:solidFill>
                            <a:schemeClr val="bg2"/>
                          </a:solidFill>
                          <a:latin typeface="Arial" panose="020B0604020202020204" pitchFamily="34" charset="0"/>
                        </a:defRPr>
                      </a:lvl5pPr>
                      <a:lvl6pPr marL="2514600" indent="-228600" fontAlgn="base">
                        <a:spcBef>
                          <a:spcPct val="20000"/>
                        </a:spcBef>
                        <a:spcAft>
                          <a:spcPct val="0"/>
                        </a:spcAft>
                        <a:buFont typeface="Verdana" panose="020B0604030504040204" pitchFamily="34" charset="0"/>
                        <a:defRPr sz="1000">
                          <a:solidFill>
                            <a:schemeClr val="bg2"/>
                          </a:solidFill>
                          <a:latin typeface="Arial" panose="020B0604020202020204" pitchFamily="34" charset="0"/>
                        </a:defRPr>
                      </a:lvl6pPr>
                      <a:lvl7pPr marL="2971800" indent="-228600" fontAlgn="base">
                        <a:spcBef>
                          <a:spcPct val="20000"/>
                        </a:spcBef>
                        <a:spcAft>
                          <a:spcPct val="0"/>
                        </a:spcAft>
                        <a:buFont typeface="Verdana" panose="020B0604030504040204" pitchFamily="34" charset="0"/>
                        <a:defRPr sz="1000">
                          <a:solidFill>
                            <a:schemeClr val="bg2"/>
                          </a:solidFill>
                          <a:latin typeface="Arial" panose="020B0604020202020204" pitchFamily="34" charset="0"/>
                        </a:defRPr>
                      </a:lvl7pPr>
                      <a:lvl8pPr marL="3429000" indent="-228600" fontAlgn="base">
                        <a:spcBef>
                          <a:spcPct val="20000"/>
                        </a:spcBef>
                        <a:spcAft>
                          <a:spcPct val="0"/>
                        </a:spcAft>
                        <a:buFont typeface="Verdana" panose="020B0604030504040204" pitchFamily="34" charset="0"/>
                        <a:defRPr sz="1000">
                          <a:solidFill>
                            <a:schemeClr val="bg2"/>
                          </a:solidFill>
                          <a:latin typeface="Arial" panose="020B0604020202020204" pitchFamily="34" charset="0"/>
                        </a:defRPr>
                      </a:lvl8pPr>
                      <a:lvl9pPr marL="3886200" indent="-228600" fontAlgn="base">
                        <a:spcBef>
                          <a:spcPct val="20000"/>
                        </a:spcBef>
                        <a:spcAft>
                          <a:spcPct val="0"/>
                        </a:spcAft>
                        <a:buFont typeface="Verdana" panose="020B0604030504040204" pitchFamily="34" charset="0"/>
                        <a:defRPr sz="1000">
                          <a:solidFill>
                            <a:schemeClr val="bg2"/>
                          </a:solidFill>
                          <a:latin typeface="Arial" panose="020B0604020202020204" pitchFamily="34" charset="0"/>
                        </a:defRPr>
                      </a:lvl9pPr>
                    </a:lstStyle>
                    <a:p>
                      <a:pPr marL="342900" marR="0" lvl="0" indent="-342900" algn="ctr" defTabSz="914400" rtl="0" eaLnBrk="1" fontAlgn="ctr"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latin typeface="Huawei Sans" panose="020C0503030203020204" pitchFamily="34" charset="0"/>
                          <a:ea typeface="方正兰亭黑简体" panose="02000000000000000000" pitchFamily="2" charset="-122"/>
                          <a:cs typeface="Huawei Sans" panose="020C0503030203020204" pitchFamily="34" charset="0"/>
                        </a:rPr>
                        <a:t>GJBH</a:t>
                      </a:r>
                    </a:p>
                  </a:txBody>
                  <a:tcPr marL="0" marR="0" marT="0" marB="0" anchor="ctr" horzOverflow="overflow">
                    <a:lnL w="12700" cap="flat" cmpd="sng" algn="ctr">
                      <a:solidFill>
                        <a:srgbClr val="99CCFF"/>
                      </a:solidFill>
                      <a:prstDash val="solid"/>
                      <a:round/>
                      <a:headEnd type="none" w="med" len="med"/>
                      <a:tailEnd type="none" w="med" len="med"/>
                    </a:lnL>
                    <a:lnR w="12700" cap="flat" cmpd="sng" algn="ctr">
                      <a:solidFill>
                        <a:srgbClr val="99CCFF"/>
                      </a:solidFill>
                      <a:prstDash val="solid"/>
                      <a:round/>
                      <a:headEnd type="none" w="med" len="med"/>
                      <a:tailEnd type="none" w="med" len="med"/>
                    </a:lnR>
                    <a:lnT w="12700" cap="flat" cmpd="sng" algn="ctr">
                      <a:solidFill>
                        <a:srgbClr val="99CCFF"/>
                      </a:solidFill>
                      <a:prstDash val="solid"/>
                      <a:round/>
                      <a:headEnd type="none" w="med" len="med"/>
                      <a:tailEnd type="none" w="med" len="med"/>
                    </a:lnT>
                    <a:lnB w="12700" cap="flat" cmpd="sng" algn="ctr">
                      <a:solidFill>
                        <a:srgbClr val="99CCFF"/>
                      </a:solidFill>
                      <a:prstDash val="solid"/>
                      <a:round/>
                      <a:headEnd type="none" w="med" len="med"/>
                      <a:tailEnd type="none" w="med" len="med"/>
                    </a:lnB>
                  </a:tcPr>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38219535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594799" y="410400"/>
            <a:ext cx="10149595" cy="640800"/>
          </a:xfrm>
        </p:spPr>
        <p:txBody>
          <a:bodyPr wrap="square">
            <a:noAutofit/>
          </a:bodyPr>
          <a:lstStyle/>
          <a:p>
            <a:r>
              <a:rPr lang="en-US" dirty="0" err="1">
                <a:latin typeface="Huawei Sans" panose="020C0503030203020204" pitchFamily="34" charset="0"/>
              </a:rPr>
              <a:t>Componentes</a:t>
            </a:r>
            <a:r>
              <a:rPr lang="en-US" dirty="0">
                <a:latin typeface="Huawei Sans" panose="020C0503030203020204" pitchFamily="34" charset="0"/>
              </a:rPr>
              <a:t> ODN (2) - </a:t>
            </a:r>
            <a:r>
              <a:rPr lang="en-US" dirty="0" err="1">
                <a:latin typeface="Huawei Sans" panose="020C0503030203020204" pitchFamily="34" charset="0"/>
              </a:rPr>
              <a:t>Conectores</a:t>
            </a:r>
            <a:r>
              <a:rPr lang="en-US" dirty="0">
                <a:latin typeface="Huawei Sans" panose="020C0503030203020204" pitchFamily="34" charset="0"/>
              </a:rPr>
              <a:t> de </a:t>
            </a:r>
            <a:r>
              <a:rPr lang="en-US" dirty="0" err="1">
                <a:latin typeface="Huawei Sans" panose="020C0503030203020204" pitchFamily="34" charset="0"/>
              </a:rPr>
              <a:t>Fibra</a:t>
            </a:r>
            <a:r>
              <a:rPr lang="en-US" dirty="0">
                <a:latin typeface="Huawei Sans" panose="020C0503030203020204" pitchFamily="34" charset="0"/>
              </a:rPr>
              <a:t> </a:t>
            </a:r>
            <a:r>
              <a:rPr lang="en-US" dirty="0" err="1">
                <a:latin typeface="Huawei Sans" panose="020C0503030203020204" pitchFamily="34" charset="0"/>
              </a:rPr>
              <a:t>Óptica</a:t>
            </a:r>
            <a:endParaRPr lang="en-US" dirty="0">
              <a:latin typeface="Huawei Sans" panose="020C0503030203020204" pitchFamily="34" charset="0"/>
            </a:endParaRPr>
          </a:p>
        </p:txBody>
      </p:sp>
      <p:sp>
        <p:nvSpPr>
          <p:cNvPr id="4" name="圆角矩形 75"/>
          <p:cNvSpPr/>
          <p:nvPr/>
        </p:nvSpPr>
        <p:spPr>
          <a:xfrm>
            <a:off x="6134472" y="1575124"/>
            <a:ext cx="5532980" cy="394020"/>
          </a:xfrm>
          <a:prstGeom prst="roundRect">
            <a:avLst>
              <a:gd name="adj" fmla="val 10604"/>
            </a:avLst>
          </a:prstGeom>
          <a:gradFill>
            <a:gsLst>
              <a:gs pos="0">
                <a:srgbClr val="00B0F0"/>
              </a:gs>
              <a:gs pos="100000">
                <a:srgbClr val="0070C0"/>
              </a:gs>
            </a:gsLst>
            <a:lin ang="5400000" scaled="1"/>
          </a:gradFill>
        </p:spPr>
        <p:txBody>
          <a:bodyPr wrap="square" rtlCol="0" anchor="ctr" anchorCtr="0">
            <a:noAutofit/>
          </a:bodyPr>
          <a:lstStyle/>
          <a:p>
            <a:pPr algn="ctr" fontAlgn="ctr">
              <a:spcBef>
                <a:spcPts val="0"/>
              </a:spcBef>
              <a:spcAft>
                <a:spcPts val="0"/>
              </a:spcAft>
            </a:pPr>
            <a:r>
              <a:rPr lang="en-US" sz="1600" b="1" dirty="0" err="1">
                <a:solidFill>
                  <a:prstClr val="white"/>
                </a:solidFill>
                <a:latin typeface="Huawei Sans" panose="020C0503030203020204" pitchFamily="34" charset="0"/>
                <a:ea typeface="方正兰亭黑简体" panose="02000000000000000000" pitchFamily="2" charset="-122"/>
              </a:rPr>
              <a:t>Precisão</a:t>
            </a:r>
            <a:endParaRPr lang="en-US" sz="1800" b="1" dirty="0">
              <a:solidFill>
                <a:prstClr val="white"/>
              </a:solidFill>
              <a:latin typeface="Huawei Sans" panose="020C0503030203020204" pitchFamily="34" charset="0"/>
              <a:ea typeface="方正兰亭黑简体" panose="02000000000000000000" pitchFamily="2" charset="-122"/>
            </a:endParaRPr>
          </a:p>
        </p:txBody>
      </p:sp>
      <p:sp>
        <p:nvSpPr>
          <p:cNvPr id="5" name="圆角矩形 75"/>
          <p:cNvSpPr/>
          <p:nvPr/>
        </p:nvSpPr>
        <p:spPr>
          <a:xfrm>
            <a:off x="524549" y="1575124"/>
            <a:ext cx="5532980" cy="394020"/>
          </a:xfrm>
          <a:prstGeom prst="roundRect">
            <a:avLst>
              <a:gd name="adj" fmla="val 10604"/>
            </a:avLst>
          </a:prstGeom>
          <a:gradFill>
            <a:gsLst>
              <a:gs pos="0">
                <a:srgbClr val="00B0F0"/>
              </a:gs>
              <a:gs pos="100000">
                <a:srgbClr val="0070C0"/>
              </a:gs>
            </a:gsLst>
            <a:lin ang="5400000" scaled="1"/>
          </a:gradFill>
        </p:spPr>
        <p:txBody>
          <a:bodyPr wrap="square" rtlCol="0" anchor="ctr" anchorCtr="0">
            <a:noAutofit/>
          </a:bodyPr>
          <a:lstStyle/>
          <a:p>
            <a:pPr algn="ctr" fontAlgn="ctr">
              <a:spcBef>
                <a:spcPts val="0"/>
              </a:spcBef>
              <a:spcAft>
                <a:spcPts val="0"/>
              </a:spcAft>
            </a:pPr>
            <a:r>
              <a:rPr lang="en-US" sz="1600" b="1" dirty="0">
                <a:solidFill>
                  <a:prstClr val="white"/>
                </a:solidFill>
                <a:latin typeface="Huawei Sans" panose="020C0503030203020204" pitchFamily="34" charset="0"/>
                <a:ea typeface="方正兰亭黑简体" panose="02000000000000000000" pitchFamily="2" charset="-122"/>
              </a:rPr>
              <a:t>Tipo </a:t>
            </a:r>
            <a:r>
              <a:rPr lang="en-US" sz="1600" b="1" dirty="0" err="1">
                <a:solidFill>
                  <a:prstClr val="white"/>
                </a:solidFill>
                <a:latin typeface="Huawei Sans" panose="020C0503030203020204" pitchFamily="34" charset="0"/>
                <a:ea typeface="方正兰亭黑简体" panose="02000000000000000000" pitchFamily="2" charset="-122"/>
              </a:rPr>
              <a:t>típico</a:t>
            </a:r>
            <a:r>
              <a:rPr lang="en-US" sz="1600" b="1" dirty="0">
                <a:solidFill>
                  <a:prstClr val="white"/>
                </a:solidFill>
                <a:latin typeface="Huawei Sans" panose="020C0503030203020204" pitchFamily="34" charset="0"/>
                <a:ea typeface="方正兰亭黑简体" panose="02000000000000000000" pitchFamily="2" charset="-122"/>
              </a:rPr>
              <a:t> (</a:t>
            </a:r>
            <a:r>
              <a:rPr lang="en-US" sz="1600" b="1" dirty="0" err="1">
                <a:solidFill>
                  <a:prstClr val="white"/>
                </a:solidFill>
                <a:latin typeface="Huawei Sans" panose="020C0503030203020204" pitchFamily="34" charset="0"/>
                <a:ea typeface="方正兰亭黑简体" panose="02000000000000000000" pitchFamily="2" charset="-122"/>
              </a:rPr>
              <a:t>formato</a:t>
            </a:r>
            <a:r>
              <a:rPr lang="en-US" sz="1600" b="1" dirty="0">
                <a:solidFill>
                  <a:prstClr val="white"/>
                </a:solidFill>
                <a:latin typeface="Huawei Sans" panose="020C0503030203020204" pitchFamily="34" charset="0"/>
                <a:ea typeface="方正兰亭黑简体" panose="02000000000000000000" pitchFamily="2" charset="-122"/>
              </a:rPr>
              <a:t>)</a:t>
            </a:r>
          </a:p>
        </p:txBody>
      </p:sp>
      <p:sp>
        <p:nvSpPr>
          <p:cNvPr id="6" name="圆角矩形 75"/>
          <p:cNvSpPr/>
          <p:nvPr/>
        </p:nvSpPr>
        <p:spPr>
          <a:xfrm>
            <a:off x="6134472" y="2024481"/>
            <a:ext cx="5532980" cy="3788078"/>
          </a:xfrm>
          <a:prstGeom prst="roundRect">
            <a:avLst>
              <a:gd name="adj" fmla="val 874"/>
            </a:avLst>
          </a:prstGeom>
          <a:noFill/>
          <a:ln w="952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fontAlgn="ctr"/>
            <a:endParaRPr lang="en-US" altLang="zh-CN" sz="1600" b="1" dirty="0">
              <a:solidFill>
                <a:schemeClr val="tx1">
                  <a:lumMod val="75000"/>
                  <a:lumOff val="25000"/>
                </a:schemeClr>
              </a:solidFill>
              <a:latin typeface="Huawei Sans" panose="020C0503030203020204" pitchFamily="34" charset="0"/>
              <a:ea typeface="方正兰亭黑简体" panose="02000000000000000000" pitchFamily="2" charset="-122"/>
              <a:cs typeface="Arial" panose="020B0604020202020204" pitchFamily="34" charset="0"/>
            </a:endParaRPr>
          </a:p>
        </p:txBody>
      </p:sp>
      <p:sp>
        <p:nvSpPr>
          <p:cNvPr id="7" name="圆角矩形 75"/>
          <p:cNvSpPr/>
          <p:nvPr/>
        </p:nvSpPr>
        <p:spPr>
          <a:xfrm>
            <a:off x="524549" y="2024481"/>
            <a:ext cx="5532980" cy="3788078"/>
          </a:xfrm>
          <a:prstGeom prst="roundRect">
            <a:avLst>
              <a:gd name="adj" fmla="val 874"/>
            </a:avLst>
          </a:prstGeom>
          <a:noFill/>
          <a:ln w="952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fontAlgn="ctr"/>
            <a:endParaRPr lang="en-US" altLang="zh-CN" sz="1600" b="1" dirty="0">
              <a:solidFill>
                <a:schemeClr val="tx1">
                  <a:lumMod val="75000"/>
                  <a:lumOff val="25000"/>
                </a:schemeClr>
              </a:solidFill>
              <a:latin typeface="Huawei Sans" panose="020C0503030203020204" pitchFamily="34" charset="0"/>
              <a:ea typeface="方正兰亭黑简体" panose="02000000000000000000" pitchFamily="2" charset="-122"/>
              <a:cs typeface="Arial" panose="020B0604020202020204" pitchFamily="34" charset="0"/>
            </a:endParaRPr>
          </a:p>
        </p:txBody>
      </p:sp>
      <p:sp>
        <p:nvSpPr>
          <p:cNvPr id="8" name="文本框 7"/>
          <p:cNvSpPr txBox="1"/>
          <p:nvPr/>
        </p:nvSpPr>
        <p:spPr>
          <a:xfrm>
            <a:off x="6260858" y="5354963"/>
            <a:ext cx="5483537" cy="707886"/>
          </a:xfrm>
          <a:prstGeom prst="rect">
            <a:avLst/>
          </a:prstGeom>
          <a:noFill/>
        </p:spPr>
        <p:txBody>
          <a:bodyPr wrap="square" rtlCol="0">
            <a:noAutofit/>
          </a:bodyPr>
          <a:lstStyle/>
          <a:p>
            <a:pPr marL="285750" indent="-285750" fontAlgn="ctr">
              <a:lnSpc>
                <a:spcPts val="2400"/>
              </a:lnSpc>
              <a:spcBef>
                <a:spcPts val="0"/>
              </a:spcBef>
              <a:spcAft>
                <a:spcPts val="600"/>
              </a:spcAft>
              <a:buSzPct val="50000"/>
              <a:buFont typeface="Wingdings" panose="05000000000000000000" pitchFamily="2" charset="2"/>
              <a:buChar char="l"/>
            </a:pPr>
            <a:r>
              <a:rPr lang="en-US" sz="1400" dirty="0">
                <a:solidFill>
                  <a:prstClr val="black"/>
                </a:solidFill>
                <a:latin typeface="Huawei Sans" panose="020C0503030203020204" pitchFamily="34" charset="0"/>
                <a:ea typeface="方正兰亭黑简体" panose="02000000000000000000" pitchFamily="2" charset="-122"/>
                <a:cs typeface="Huawei Sans" panose="020C0503030203020204" pitchFamily="34" charset="0"/>
              </a:rPr>
              <a:t>The adapter (flange) is named the same as the connector.</a:t>
            </a:r>
          </a:p>
        </p:txBody>
      </p:sp>
      <p:sp>
        <p:nvSpPr>
          <p:cNvPr id="9" name="Text Box 6"/>
          <p:cNvSpPr txBox="1">
            <a:spLocks noChangeArrowheads="1"/>
          </p:cNvSpPr>
          <p:nvPr/>
        </p:nvSpPr>
        <p:spPr bwMode="auto">
          <a:xfrm>
            <a:off x="839181" y="2756947"/>
            <a:ext cx="576263" cy="38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lIns="79200" tIns="39600" rIns="79200" bIns="39600">
            <a:noAutofit/>
          </a:bodyPr>
          <a:lstStyle>
            <a:lvl1pPr defTabSz="801688" eaLnBrk="0" hangingPunct="0">
              <a:defRPr i="1">
                <a:solidFill>
                  <a:schemeClr val="tx1"/>
                </a:solidFill>
                <a:latin typeface="Arial" panose="020B0604020202020204" pitchFamily="34" charset="0"/>
                <a:ea typeface="SimSun" panose="02010600030101010101" pitchFamily="2" charset="-122"/>
              </a:defRPr>
            </a:lvl1pPr>
            <a:lvl2pPr marL="742950" indent="-285750" defTabSz="801688" eaLnBrk="0" hangingPunct="0">
              <a:defRPr i="1">
                <a:solidFill>
                  <a:schemeClr val="tx1"/>
                </a:solidFill>
                <a:latin typeface="Arial" panose="020B0604020202020204" pitchFamily="34" charset="0"/>
                <a:ea typeface="SimSun" panose="02010600030101010101" pitchFamily="2" charset="-122"/>
              </a:defRPr>
            </a:lvl2pPr>
            <a:lvl3pPr marL="1143000" indent="-228600" defTabSz="801688" eaLnBrk="0" hangingPunct="0">
              <a:defRPr i="1">
                <a:solidFill>
                  <a:schemeClr val="tx1"/>
                </a:solidFill>
                <a:latin typeface="Arial" panose="020B0604020202020204" pitchFamily="34" charset="0"/>
                <a:ea typeface="SimSun" panose="02010600030101010101" pitchFamily="2" charset="-122"/>
              </a:defRPr>
            </a:lvl3pPr>
            <a:lvl4pPr marL="1600200" indent="-228600" defTabSz="801688" eaLnBrk="0" hangingPunct="0">
              <a:defRPr i="1">
                <a:solidFill>
                  <a:schemeClr val="tx1"/>
                </a:solidFill>
                <a:latin typeface="Arial" panose="020B0604020202020204" pitchFamily="34" charset="0"/>
                <a:ea typeface="SimSun" panose="02010600030101010101" pitchFamily="2" charset="-122"/>
              </a:defRPr>
            </a:lvl4pPr>
            <a:lvl5pPr marL="2057400" indent="-228600" defTabSz="801688" eaLnBrk="0" hangingPunct="0">
              <a:defRPr i="1">
                <a:solidFill>
                  <a:schemeClr val="tx1"/>
                </a:solidFill>
                <a:latin typeface="Arial" panose="020B0604020202020204" pitchFamily="34" charset="0"/>
                <a:ea typeface="SimSun" panose="02010600030101010101" pitchFamily="2" charset="-122"/>
              </a:defRPr>
            </a:lvl5pPr>
            <a:lvl6pPr marL="2514600" indent="-228600" defTabSz="801688" eaLnBrk="0" fontAlgn="t" hangingPunct="0">
              <a:spcBef>
                <a:spcPct val="0"/>
              </a:spcBef>
              <a:spcAft>
                <a:spcPct val="0"/>
              </a:spcAft>
              <a:defRPr i="1">
                <a:solidFill>
                  <a:schemeClr val="tx1"/>
                </a:solidFill>
                <a:latin typeface="Arial" panose="020B0604020202020204" pitchFamily="34" charset="0"/>
                <a:ea typeface="SimSun" panose="02010600030101010101" pitchFamily="2" charset="-122"/>
              </a:defRPr>
            </a:lvl6pPr>
            <a:lvl7pPr marL="2971800" indent="-228600" defTabSz="801688" eaLnBrk="0" fontAlgn="t" hangingPunct="0">
              <a:spcBef>
                <a:spcPct val="0"/>
              </a:spcBef>
              <a:spcAft>
                <a:spcPct val="0"/>
              </a:spcAft>
              <a:defRPr i="1">
                <a:solidFill>
                  <a:schemeClr val="tx1"/>
                </a:solidFill>
                <a:latin typeface="Arial" panose="020B0604020202020204" pitchFamily="34" charset="0"/>
                <a:ea typeface="SimSun" panose="02010600030101010101" pitchFamily="2" charset="-122"/>
              </a:defRPr>
            </a:lvl7pPr>
            <a:lvl8pPr marL="3429000" indent="-228600" defTabSz="801688" eaLnBrk="0" fontAlgn="t" hangingPunct="0">
              <a:spcBef>
                <a:spcPct val="0"/>
              </a:spcBef>
              <a:spcAft>
                <a:spcPct val="0"/>
              </a:spcAft>
              <a:defRPr i="1">
                <a:solidFill>
                  <a:schemeClr val="tx1"/>
                </a:solidFill>
                <a:latin typeface="Arial" panose="020B0604020202020204" pitchFamily="34" charset="0"/>
                <a:ea typeface="SimSun" panose="02010600030101010101" pitchFamily="2" charset="-122"/>
              </a:defRPr>
            </a:lvl8pPr>
            <a:lvl9pPr marL="3886200" indent="-228600" defTabSz="801688" eaLnBrk="0" fontAlgn="t" hangingPunct="0">
              <a:spcBef>
                <a:spcPct val="0"/>
              </a:spcBef>
              <a:spcAft>
                <a:spcPct val="0"/>
              </a:spcAft>
              <a:defRPr i="1">
                <a:solidFill>
                  <a:schemeClr val="tx1"/>
                </a:solidFill>
                <a:latin typeface="Arial" panose="020B0604020202020204" pitchFamily="34" charset="0"/>
                <a:ea typeface="SimSun" panose="02010600030101010101" pitchFamily="2" charset="-122"/>
              </a:defRPr>
            </a:lvl9pPr>
          </a:lstStyle>
          <a:p>
            <a:pPr eaLnBrk="1" fontAlgn="ctr" hangingPunct="1">
              <a:spcBef>
                <a:spcPct val="50000"/>
              </a:spcBef>
            </a:pPr>
            <a:r>
              <a:rPr lang="en-US" i="0" dirty="0">
                <a:latin typeface="Huawei Sans" panose="020C0503030203020204" pitchFamily="34" charset="0"/>
                <a:ea typeface="+mn-ea"/>
                <a:cs typeface="Huawei Sans" panose="020C0503030203020204" pitchFamily="34" charset="0"/>
              </a:rPr>
              <a:t>SC</a:t>
            </a:r>
          </a:p>
        </p:txBody>
      </p:sp>
      <p:sp>
        <p:nvSpPr>
          <p:cNvPr id="10" name="Text Box 8"/>
          <p:cNvSpPr txBox="1">
            <a:spLocks noChangeArrowheads="1"/>
          </p:cNvSpPr>
          <p:nvPr/>
        </p:nvSpPr>
        <p:spPr bwMode="auto">
          <a:xfrm>
            <a:off x="839181" y="3692360"/>
            <a:ext cx="576262" cy="38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lIns="79200" tIns="39600" rIns="79200" bIns="39600">
            <a:noAutofit/>
          </a:bodyPr>
          <a:lstStyle>
            <a:lvl1pPr defTabSz="801688" eaLnBrk="0" hangingPunct="0">
              <a:defRPr i="1">
                <a:solidFill>
                  <a:schemeClr val="tx1"/>
                </a:solidFill>
                <a:latin typeface="Arial" panose="020B0604020202020204" pitchFamily="34" charset="0"/>
                <a:ea typeface="SimSun" panose="02010600030101010101" pitchFamily="2" charset="-122"/>
              </a:defRPr>
            </a:lvl1pPr>
            <a:lvl2pPr marL="742950" indent="-285750" defTabSz="801688" eaLnBrk="0" hangingPunct="0">
              <a:defRPr i="1">
                <a:solidFill>
                  <a:schemeClr val="tx1"/>
                </a:solidFill>
                <a:latin typeface="Arial" panose="020B0604020202020204" pitchFamily="34" charset="0"/>
                <a:ea typeface="SimSun" panose="02010600030101010101" pitchFamily="2" charset="-122"/>
              </a:defRPr>
            </a:lvl2pPr>
            <a:lvl3pPr marL="1143000" indent="-228600" defTabSz="801688" eaLnBrk="0" hangingPunct="0">
              <a:defRPr i="1">
                <a:solidFill>
                  <a:schemeClr val="tx1"/>
                </a:solidFill>
                <a:latin typeface="Arial" panose="020B0604020202020204" pitchFamily="34" charset="0"/>
                <a:ea typeface="SimSun" panose="02010600030101010101" pitchFamily="2" charset="-122"/>
              </a:defRPr>
            </a:lvl3pPr>
            <a:lvl4pPr marL="1600200" indent="-228600" defTabSz="801688" eaLnBrk="0" hangingPunct="0">
              <a:defRPr i="1">
                <a:solidFill>
                  <a:schemeClr val="tx1"/>
                </a:solidFill>
                <a:latin typeface="Arial" panose="020B0604020202020204" pitchFamily="34" charset="0"/>
                <a:ea typeface="SimSun" panose="02010600030101010101" pitchFamily="2" charset="-122"/>
              </a:defRPr>
            </a:lvl4pPr>
            <a:lvl5pPr marL="2057400" indent="-228600" defTabSz="801688" eaLnBrk="0" hangingPunct="0">
              <a:defRPr i="1">
                <a:solidFill>
                  <a:schemeClr val="tx1"/>
                </a:solidFill>
                <a:latin typeface="Arial" panose="020B0604020202020204" pitchFamily="34" charset="0"/>
                <a:ea typeface="SimSun" panose="02010600030101010101" pitchFamily="2" charset="-122"/>
              </a:defRPr>
            </a:lvl5pPr>
            <a:lvl6pPr marL="2514600" indent="-228600" defTabSz="801688" eaLnBrk="0" fontAlgn="t" hangingPunct="0">
              <a:spcBef>
                <a:spcPct val="0"/>
              </a:spcBef>
              <a:spcAft>
                <a:spcPct val="0"/>
              </a:spcAft>
              <a:defRPr i="1">
                <a:solidFill>
                  <a:schemeClr val="tx1"/>
                </a:solidFill>
                <a:latin typeface="Arial" panose="020B0604020202020204" pitchFamily="34" charset="0"/>
                <a:ea typeface="SimSun" panose="02010600030101010101" pitchFamily="2" charset="-122"/>
              </a:defRPr>
            </a:lvl6pPr>
            <a:lvl7pPr marL="2971800" indent="-228600" defTabSz="801688" eaLnBrk="0" fontAlgn="t" hangingPunct="0">
              <a:spcBef>
                <a:spcPct val="0"/>
              </a:spcBef>
              <a:spcAft>
                <a:spcPct val="0"/>
              </a:spcAft>
              <a:defRPr i="1">
                <a:solidFill>
                  <a:schemeClr val="tx1"/>
                </a:solidFill>
                <a:latin typeface="Arial" panose="020B0604020202020204" pitchFamily="34" charset="0"/>
                <a:ea typeface="SimSun" panose="02010600030101010101" pitchFamily="2" charset="-122"/>
              </a:defRPr>
            </a:lvl7pPr>
            <a:lvl8pPr marL="3429000" indent="-228600" defTabSz="801688" eaLnBrk="0" fontAlgn="t" hangingPunct="0">
              <a:spcBef>
                <a:spcPct val="0"/>
              </a:spcBef>
              <a:spcAft>
                <a:spcPct val="0"/>
              </a:spcAft>
              <a:defRPr i="1">
                <a:solidFill>
                  <a:schemeClr val="tx1"/>
                </a:solidFill>
                <a:latin typeface="Arial" panose="020B0604020202020204" pitchFamily="34" charset="0"/>
                <a:ea typeface="SimSun" panose="02010600030101010101" pitchFamily="2" charset="-122"/>
              </a:defRPr>
            </a:lvl8pPr>
            <a:lvl9pPr marL="3886200" indent="-228600" defTabSz="801688" eaLnBrk="0" fontAlgn="t" hangingPunct="0">
              <a:spcBef>
                <a:spcPct val="0"/>
              </a:spcBef>
              <a:spcAft>
                <a:spcPct val="0"/>
              </a:spcAft>
              <a:defRPr i="1">
                <a:solidFill>
                  <a:schemeClr val="tx1"/>
                </a:solidFill>
                <a:latin typeface="Arial" panose="020B0604020202020204" pitchFamily="34" charset="0"/>
                <a:ea typeface="SimSun" panose="02010600030101010101" pitchFamily="2" charset="-122"/>
              </a:defRPr>
            </a:lvl9pPr>
          </a:lstStyle>
          <a:p>
            <a:pPr eaLnBrk="1" fontAlgn="ctr" hangingPunct="1">
              <a:spcBef>
                <a:spcPct val="50000"/>
              </a:spcBef>
            </a:pPr>
            <a:r>
              <a:rPr lang="en-US" i="0" dirty="0">
                <a:latin typeface="Huawei Sans" panose="020C0503030203020204" pitchFamily="34" charset="0"/>
                <a:ea typeface="+mn-ea"/>
                <a:cs typeface="Huawei Sans" panose="020C0503030203020204" pitchFamily="34" charset="0"/>
              </a:rPr>
              <a:t>FC</a:t>
            </a:r>
          </a:p>
        </p:txBody>
      </p:sp>
      <p:sp>
        <p:nvSpPr>
          <p:cNvPr id="11" name="Text Box 9"/>
          <p:cNvSpPr txBox="1">
            <a:spLocks noChangeArrowheads="1"/>
          </p:cNvSpPr>
          <p:nvPr/>
        </p:nvSpPr>
        <p:spPr bwMode="auto">
          <a:xfrm>
            <a:off x="839181" y="4628216"/>
            <a:ext cx="576263" cy="38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lIns="79200" tIns="39600" rIns="79200" bIns="39600">
            <a:noAutofit/>
          </a:bodyPr>
          <a:lstStyle>
            <a:lvl1pPr defTabSz="801688" eaLnBrk="0" hangingPunct="0">
              <a:defRPr i="1">
                <a:solidFill>
                  <a:schemeClr val="tx1"/>
                </a:solidFill>
                <a:latin typeface="Arial" panose="020B0604020202020204" pitchFamily="34" charset="0"/>
                <a:ea typeface="SimSun" panose="02010600030101010101" pitchFamily="2" charset="-122"/>
              </a:defRPr>
            </a:lvl1pPr>
            <a:lvl2pPr marL="742950" indent="-285750" defTabSz="801688" eaLnBrk="0" hangingPunct="0">
              <a:defRPr i="1">
                <a:solidFill>
                  <a:schemeClr val="tx1"/>
                </a:solidFill>
                <a:latin typeface="Arial" panose="020B0604020202020204" pitchFamily="34" charset="0"/>
                <a:ea typeface="SimSun" panose="02010600030101010101" pitchFamily="2" charset="-122"/>
              </a:defRPr>
            </a:lvl2pPr>
            <a:lvl3pPr marL="1143000" indent="-228600" defTabSz="801688" eaLnBrk="0" hangingPunct="0">
              <a:defRPr i="1">
                <a:solidFill>
                  <a:schemeClr val="tx1"/>
                </a:solidFill>
                <a:latin typeface="Arial" panose="020B0604020202020204" pitchFamily="34" charset="0"/>
                <a:ea typeface="SimSun" panose="02010600030101010101" pitchFamily="2" charset="-122"/>
              </a:defRPr>
            </a:lvl3pPr>
            <a:lvl4pPr marL="1600200" indent="-228600" defTabSz="801688" eaLnBrk="0" hangingPunct="0">
              <a:defRPr i="1">
                <a:solidFill>
                  <a:schemeClr val="tx1"/>
                </a:solidFill>
                <a:latin typeface="Arial" panose="020B0604020202020204" pitchFamily="34" charset="0"/>
                <a:ea typeface="SimSun" panose="02010600030101010101" pitchFamily="2" charset="-122"/>
              </a:defRPr>
            </a:lvl4pPr>
            <a:lvl5pPr marL="2057400" indent="-228600" defTabSz="801688" eaLnBrk="0" hangingPunct="0">
              <a:defRPr i="1">
                <a:solidFill>
                  <a:schemeClr val="tx1"/>
                </a:solidFill>
                <a:latin typeface="Arial" panose="020B0604020202020204" pitchFamily="34" charset="0"/>
                <a:ea typeface="SimSun" panose="02010600030101010101" pitchFamily="2" charset="-122"/>
              </a:defRPr>
            </a:lvl5pPr>
            <a:lvl6pPr marL="2514600" indent="-228600" defTabSz="801688" eaLnBrk="0" fontAlgn="t" hangingPunct="0">
              <a:spcBef>
                <a:spcPct val="0"/>
              </a:spcBef>
              <a:spcAft>
                <a:spcPct val="0"/>
              </a:spcAft>
              <a:defRPr i="1">
                <a:solidFill>
                  <a:schemeClr val="tx1"/>
                </a:solidFill>
                <a:latin typeface="Arial" panose="020B0604020202020204" pitchFamily="34" charset="0"/>
                <a:ea typeface="SimSun" panose="02010600030101010101" pitchFamily="2" charset="-122"/>
              </a:defRPr>
            </a:lvl6pPr>
            <a:lvl7pPr marL="2971800" indent="-228600" defTabSz="801688" eaLnBrk="0" fontAlgn="t" hangingPunct="0">
              <a:spcBef>
                <a:spcPct val="0"/>
              </a:spcBef>
              <a:spcAft>
                <a:spcPct val="0"/>
              </a:spcAft>
              <a:defRPr i="1">
                <a:solidFill>
                  <a:schemeClr val="tx1"/>
                </a:solidFill>
                <a:latin typeface="Arial" panose="020B0604020202020204" pitchFamily="34" charset="0"/>
                <a:ea typeface="SimSun" panose="02010600030101010101" pitchFamily="2" charset="-122"/>
              </a:defRPr>
            </a:lvl7pPr>
            <a:lvl8pPr marL="3429000" indent="-228600" defTabSz="801688" eaLnBrk="0" fontAlgn="t" hangingPunct="0">
              <a:spcBef>
                <a:spcPct val="0"/>
              </a:spcBef>
              <a:spcAft>
                <a:spcPct val="0"/>
              </a:spcAft>
              <a:defRPr i="1">
                <a:solidFill>
                  <a:schemeClr val="tx1"/>
                </a:solidFill>
                <a:latin typeface="Arial" panose="020B0604020202020204" pitchFamily="34" charset="0"/>
                <a:ea typeface="SimSun" panose="02010600030101010101" pitchFamily="2" charset="-122"/>
              </a:defRPr>
            </a:lvl8pPr>
            <a:lvl9pPr marL="3886200" indent="-228600" defTabSz="801688" eaLnBrk="0" fontAlgn="t" hangingPunct="0">
              <a:spcBef>
                <a:spcPct val="0"/>
              </a:spcBef>
              <a:spcAft>
                <a:spcPct val="0"/>
              </a:spcAft>
              <a:defRPr i="1">
                <a:solidFill>
                  <a:schemeClr val="tx1"/>
                </a:solidFill>
                <a:latin typeface="Arial" panose="020B0604020202020204" pitchFamily="34" charset="0"/>
                <a:ea typeface="SimSun" panose="02010600030101010101" pitchFamily="2" charset="-122"/>
              </a:defRPr>
            </a:lvl9pPr>
          </a:lstStyle>
          <a:p>
            <a:pPr eaLnBrk="1" fontAlgn="ctr" hangingPunct="1">
              <a:spcBef>
                <a:spcPct val="50000"/>
              </a:spcBef>
            </a:pPr>
            <a:r>
              <a:rPr lang="en-US" i="0" dirty="0">
                <a:latin typeface="Huawei Sans" panose="020C0503030203020204" pitchFamily="34" charset="0"/>
                <a:ea typeface="+mn-ea"/>
                <a:cs typeface="Huawei Sans" panose="020C0503030203020204" pitchFamily="34" charset="0"/>
              </a:rPr>
              <a:t>LC</a:t>
            </a:r>
          </a:p>
        </p:txBody>
      </p:sp>
      <p:sp>
        <p:nvSpPr>
          <p:cNvPr id="12" name="Text Box 15"/>
          <p:cNvSpPr txBox="1">
            <a:spLocks noChangeArrowheads="1"/>
          </p:cNvSpPr>
          <p:nvPr/>
        </p:nvSpPr>
        <p:spPr bwMode="auto">
          <a:xfrm>
            <a:off x="2523969" y="2802748"/>
            <a:ext cx="1804444" cy="818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lIns="79200" tIns="39600" rIns="79200" bIns="39600">
            <a:noAutofit/>
          </a:bodyPr>
          <a:lstStyle>
            <a:lvl1pPr defTabSz="801688" eaLnBrk="0" hangingPunct="0">
              <a:defRPr i="1">
                <a:solidFill>
                  <a:schemeClr val="tx1"/>
                </a:solidFill>
                <a:latin typeface="Arial" panose="020B0604020202020204" pitchFamily="34" charset="0"/>
                <a:ea typeface="SimSun" panose="02010600030101010101" pitchFamily="2" charset="-122"/>
              </a:defRPr>
            </a:lvl1pPr>
            <a:lvl2pPr marL="742950" indent="-285750" defTabSz="801688" eaLnBrk="0" hangingPunct="0">
              <a:defRPr i="1">
                <a:solidFill>
                  <a:schemeClr val="tx1"/>
                </a:solidFill>
                <a:latin typeface="Arial" panose="020B0604020202020204" pitchFamily="34" charset="0"/>
                <a:ea typeface="SimSun" panose="02010600030101010101" pitchFamily="2" charset="-122"/>
              </a:defRPr>
            </a:lvl2pPr>
            <a:lvl3pPr marL="1143000" indent="-228600" defTabSz="801688" eaLnBrk="0" hangingPunct="0">
              <a:defRPr i="1">
                <a:solidFill>
                  <a:schemeClr val="tx1"/>
                </a:solidFill>
                <a:latin typeface="Arial" panose="020B0604020202020204" pitchFamily="34" charset="0"/>
                <a:ea typeface="SimSun" panose="02010600030101010101" pitchFamily="2" charset="-122"/>
              </a:defRPr>
            </a:lvl3pPr>
            <a:lvl4pPr marL="1600200" indent="-228600" defTabSz="801688" eaLnBrk="0" hangingPunct="0">
              <a:defRPr i="1">
                <a:solidFill>
                  <a:schemeClr val="tx1"/>
                </a:solidFill>
                <a:latin typeface="Arial" panose="020B0604020202020204" pitchFamily="34" charset="0"/>
                <a:ea typeface="SimSun" panose="02010600030101010101" pitchFamily="2" charset="-122"/>
              </a:defRPr>
            </a:lvl4pPr>
            <a:lvl5pPr marL="2057400" indent="-228600" defTabSz="801688" eaLnBrk="0" hangingPunct="0">
              <a:defRPr i="1">
                <a:solidFill>
                  <a:schemeClr val="tx1"/>
                </a:solidFill>
                <a:latin typeface="Arial" panose="020B0604020202020204" pitchFamily="34" charset="0"/>
                <a:ea typeface="SimSun" panose="02010600030101010101" pitchFamily="2" charset="-122"/>
              </a:defRPr>
            </a:lvl5pPr>
            <a:lvl6pPr marL="2514600" indent="-228600" defTabSz="801688" eaLnBrk="0" fontAlgn="t" hangingPunct="0">
              <a:spcBef>
                <a:spcPct val="0"/>
              </a:spcBef>
              <a:spcAft>
                <a:spcPct val="0"/>
              </a:spcAft>
              <a:defRPr i="1">
                <a:solidFill>
                  <a:schemeClr val="tx1"/>
                </a:solidFill>
                <a:latin typeface="Arial" panose="020B0604020202020204" pitchFamily="34" charset="0"/>
                <a:ea typeface="SimSun" panose="02010600030101010101" pitchFamily="2" charset="-122"/>
              </a:defRPr>
            </a:lvl6pPr>
            <a:lvl7pPr marL="2971800" indent="-228600" defTabSz="801688" eaLnBrk="0" fontAlgn="t" hangingPunct="0">
              <a:spcBef>
                <a:spcPct val="0"/>
              </a:spcBef>
              <a:spcAft>
                <a:spcPct val="0"/>
              </a:spcAft>
              <a:defRPr i="1">
                <a:solidFill>
                  <a:schemeClr val="tx1"/>
                </a:solidFill>
                <a:latin typeface="Arial" panose="020B0604020202020204" pitchFamily="34" charset="0"/>
                <a:ea typeface="SimSun" panose="02010600030101010101" pitchFamily="2" charset="-122"/>
              </a:defRPr>
            </a:lvl7pPr>
            <a:lvl8pPr marL="3429000" indent="-228600" defTabSz="801688" eaLnBrk="0" fontAlgn="t" hangingPunct="0">
              <a:spcBef>
                <a:spcPct val="0"/>
              </a:spcBef>
              <a:spcAft>
                <a:spcPct val="0"/>
              </a:spcAft>
              <a:defRPr i="1">
                <a:solidFill>
                  <a:schemeClr val="tx1"/>
                </a:solidFill>
                <a:latin typeface="Arial" panose="020B0604020202020204" pitchFamily="34" charset="0"/>
                <a:ea typeface="SimSun" panose="02010600030101010101" pitchFamily="2" charset="-122"/>
              </a:defRPr>
            </a:lvl8pPr>
            <a:lvl9pPr marL="3886200" indent="-228600" defTabSz="801688" eaLnBrk="0" fontAlgn="t" hangingPunct="0">
              <a:spcBef>
                <a:spcPct val="0"/>
              </a:spcBef>
              <a:spcAft>
                <a:spcPct val="0"/>
              </a:spcAft>
              <a:defRPr i="1">
                <a:solidFill>
                  <a:schemeClr val="tx1"/>
                </a:solidFill>
                <a:latin typeface="Arial" panose="020B0604020202020204" pitchFamily="34" charset="0"/>
                <a:ea typeface="SimSun" panose="02010600030101010101" pitchFamily="2" charset="-122"/>
              </a:defRPr>
            </a:lvl9pPr>
          </a:lstStyle>
          <a:p>
            <a:pPr eaLnBrk="1" fontAlgn="ctr" hangingPunct="1">
              <a:spcBef>
                <a:spcPct val="50000"/>
              </a:spcBef>
            </a:pPr>
            <a:r>
              <a:rPr lang="en-US" sz="1600" i="0" dirty="0" err="1">
                <a:latin typeface="Huawei Sans" panose="020C0503030203020204" pitchFamily="34" charset="0"/>
                <a:ea typeface="方正兰亭黑简体" panose="02000000000000000000" pitchFamily="2" charset="-122"/>
              </a:rPr>
              <a:t>Cabeça</a:t>
            </a:r>
            <a:r>
              <a:rPr lang="en-US" sz="1600" i="0" dirty="0">
                <a:latin typeface="Huawei Sans" panose="020C0503030203020204" pitchFamily="34" charset="0"/>
                <a:ea typeface="方正兰亭黑简体" panose="02000000000000000000" pitchFamily="2" charset="-122"/>
              </a:rPr>
              <a:t> </a:t>
            </a:r>
            <a:r>
              <a:rPr lang="en-US" sz="1600" i="0" dirty="0" err="1">
                <a:latin typeface="Huawei Sans" panose="020C0503030203020204" pitchFamily="34" charset="0"/>
                <a:ea typeface="方正兰亭黑简体" panose="02000000000000000000" pitchFamily="2" charset="-122"/>
              </a:rPr>
              <a:t>grande</a:t>
            </a:r>
            <a:r>
              <a:rPr lang="en-US" sz="1600" i="0" dirty="0">
                <a:latin typeface="Huawei Sans" panose="020C0503030203020204" pitchFamily="34" charset="0"/>
                <a:ea typeface="方正兰亭黑简体" panose="02000000000000000000" pitchFamily="2" charset="-122"/>
              </a:rPr>
              <a:t> e </a:t>
            </a:r>
            <a:r>
              <a:rPr lang="en-US" sz="1600" i="0" dirty="0" err="1">
                <a:latin typeface="Huawei Sans" panose="020C0503030203020204" pitchFamily="34" charset="0"/>
                <a:ea typeface="方正兰亭黑简体" panose="02000000000000000000" pitchFamily="2" charset="-122"/>
              </a:rPr>
              <a:t>quadrada</a:t>
            </a:r>
            <a:endParaRPr lang="en-US" sz="1600" i="0" dirty="0">
              <a:latin typeface="Huawei Sans" panose="020C0503030203020204" pitchFamily="34" charset="0"/>
              <a:ea typeface="方正兰亭黑简体" panose="02000000000000000000" pitchFamily="2" charset="-122"/>
            </a:endParaRPr>
          </a:p>
        </p:txBody>
      </p:sp>
      <p:sp>
        <p:nvSpPr>
          <p:cNvPr id="13" name="Text Box 16"/>
          <p:cNvSpPr txBox="1">
            <a:spLocks noChangeArrowheads="1"/>
          </p:cNvSpPr>
          <p:nvPr/>
        </p:nvSpPr>
        <p:spPr bwMode="auto">
          <a:xfrm>
            <a:off x="2567687" y="3596084"/>
            <a:ext cx="1036281" cy="5724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lIns="79200" tIns="39600" rIns="79200" bIns="39600">
            <a:noAutofit/>
          </a:bodyPr>
          <a:lstStyle>
            <a:lvl1pPr defTabSz="801688" eaLnBrk="0" hangingPunct="0">
              <a:defRPr i="1">
                <a:solidFill>
                  <a:schemeClr val="tx1"/>
                </a:solidFill>
                <a:latin typeface="Arial" panose="020B0604020202020204" pitchFamily="34" charset="0"/>
                <a:ea typeface="SimSun" panose="02010600030101010101" pitchFamily="2" charset="-122"/>
              </a:defRPr>
            </a:lvl1pPr>
            <a:lvl2pPr marL="742950" indent="-285750" defTabSz="801688" eaLnBrk="0" hangingPunct="0">
              <a:defRPr i="1">
                <a:solidFill>
                  <a:schemeClr val="tx1"/>
                </a:solidFill>
                <a:latin typeface="Arial" panose="020B0604020202020204" pitchFamily="34" charset="0"/>
                <a:ea typeface="SimSun" panose="02010600030101010101" pitchFamily="2" charset="-122"/>
              </a:defRPr>
            </a:lvl2pPr>
            <a:lvl3pPr marL="1143000" indent="-228600" defTabSz="801688" eaLnBrk="0" hangingPunct="0">
              <a:defRPr i="1">
                <a:solidFill>
                  <a:schemeClr val="tx1"/>
                </a:solidFill>
                <a:latin typeface="Arial" panose="020B0604020202020204" pitchFamily="34" charset="0"/>
                <a:ea typeface="SimSun" panose="02010600030101010101" pitchFamily="2" charset="-122"/>
              </a:defRPr>
            </a:lvl3pPr>
            <a:lvl4pPr marL="1600200" indent="-228600" defTabSz="801688" eaLnBrk="0" hangingPunct="0">
              <a:defRPr i="1">
                <a:solidFill>
                  <a:schemeClr val="tx1"/>
                </a:solidFill>
                <a:latin typeface="Arial" panose="020B0604020202020204" pitchFamily="34" charset="0"/>
                <a:ea typeface="SimSun" panose="02010600030101010101" pitchFamily="2" charset="-122"/>
              </a:defRPr>
            </a:lvl4pPr>
            <a:lvl5pPr marL="2057400" indent="-228600" defTabSz="801688" eaLnBrk="0" hangingPunct="0">
              <a:defRPr i="1">
                <a:solidFill>
                  <a:schemeClr val="tx1"/>
                </a:solidFill>
                <a:latin typeface="Arial" panose="020B0604020202020204" pitchFamily="34" charset="0"/>
                <a:ea typeface="SimSun" panose="02010600030101010101" pitchFamily="2" charset="-122"/>
              </a:defRPr>
            </a:lvl5pPr>
            <a:lvl6pPr marL="2514600" indent="-228600" defTabSz="801688" eaLnBrk="0" fontAlgn="t" hangingPunct="0">
              <a:spcBef>
                <a:spcPct val="0"/>
              </a:spcBef>
              <a:spcAft>
                <a:spcPct val="0"/>
              </a:spcAft>
              <a:defRPr i="1">
                <a:solidFill>
                  <a:schemeClr val="tx1"/>
                </a:solidFill>
                <a:latin typeface="Arial" panose="020B0604020202020204" pitchFamily="34" charset="0"/>
                <a:ea typeface="SimSun" panose="02010600030101010101" pitchFamily="2" charset="-122"/>
              </a:defRPr>
            </a:lvl6pPr>
            <a:lvl7pPr marL="2971800" indent="-228600" defTabSz="801688" eaLnBrk="0" fontAlgn="t" hangingPunct="0">
              <a:spcBef>
                <a:spcPct val="0"/>
              </a:spcBef>
              <a:spcAft>
                <a:spcPct val="0"/>
              </a:spcAft>
              <a:defRPr i="1">
                <a:solidFill>
                  <a:schemeClr val="tx1"/>
                </a:solidFill>
                <a:latin typeface="Arial" panose="020B0604020202020204" pitchFamily="34" charset="0"/>
                <a:ea typeface="SimSun" panose="02010600030101010101" pitchFamily="2" charset="-122"/>
              </a:defRPr>
            </a:lvl7pPr>
            <a:lvl8pPr marL="3429000" indent="-228600" defTabSz="801688" eaLnBrk="0" fontAlgn="t" hangingPunct="0">
              <a:spcBef>
                <a:spcPct val="0"/>
              </a:spcBef>
              <a:spcAft>
                <a:spcPct val="0"/>
              </a:spcAft>
              <a:defRPr i="1">
                <a:solidFill>
                  <a:schemeClr val="tx1"/>
                </a:solidFill>
                <a:latin typeface="Arial" panose="020B0604020202020204" pitchFamily="34" charset="0"/>
                <a:ea typeface="SimSun" panose="02010600030101010101" pitchFamily="2" charset="-122"/>
              </a:defRPr>
            </a:lvl8pPr>
            <a:lvl9pPr marL="3886200" indent="-228600" defTabSz="801688" eaLnBrk="0" fontAlgn="t" hangingPunct="0">
              <a:spcBef>
                <a:spcPct val="0"/>
              </a:spcBef>
              <a:spcAft>
                <a:spcPct val="0"/>
              </a:spcAft>
              <a:defRPr i="1">
                <a:solidFill>
                  <a:schemeClr val="tx1"/>
                </a:solidFill>
                <a:latin typeface="Arial" panose="020B0604020202020204" pitchFamily="34" charset="0"/>
                <a:ea typeface="SimSun" panose="02010600030101010101" pitchFamily="2" charset="-122"/>
              </a:defRPr>
            </a:lvl9pPr>
          </a:lstStyle>
          <a:p>
            <a:pPr algn="ctr" eaLnBrk="1" fontAlgn="ctr" hangingPunct="1">
              <a:spcBef>
                <a:spcPct val="50000"/>
              </a:spcBef>
            </a:pPr>
            <a:r>
              <a:rPr lang="en-US" sz="1600" i="0" dirty="0" err="1">
                <a:latin typeface="Huawei Sans" panose="020C0503030203020204" pitchFamily="34" charset="0"/>
                <a:ea typeface="方正兰亭黑简体" panose="02000000000000000000" pitchFamily="2" charset="-122"/>
              </a:rPr>
              <a:t>Cabeça</a:t>
            </a:r>
            <a:r>
              <a:rPr lang="en-US" sz="1600" i="0" dirty="0">
                <a:latin typeface="Huawei Sans" panose="020C0503030203020204" pitchFamily="34" charset="0"/>
                <a:ea typeface="方正兰亭黑简体" panose="02000000000000000000" pitchFamily="2" charset="-122"/>
              </a:rPr>
              <a:t> redonda</a:t>
            </a:r>
          </a:p>
        </p:txBody>
      </p:sp>
      <p:sp>
        <p:nvSpPr>
          <p:cNvPr id="14" name="Text Box 17"/>
          <p:cNvSpPr txBox="1">
            <a:spLocks noChangeArrowheads="1"/>
          </p:cNvSpPr>
          <p:nvPr/>
        </p:nvSpPr>
        <p:spPr bwMode="auto">
          <a:xfrm>
            <a:off x="2641244" y="4413503"/>
            <a:ext cx="1079500" cy="818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lIns="79200" tIns="39600" rIns="79200" bIns="39600">
            <a:noAutofit/>
          </a:bodyPr>
          <a:lstStyle>
            <a:lvl1pPr defTabSz="801688" eaLnBrk="0" hangingPunct="0">
              <a:defRPr i="1">
                <a:solidFill>
                  <a:schemeClr val="tx1"/>
                </a:solidFill>
                <a:latin typeface="Arial" panose="020B0604020202020204" pitchFamily="34" charset="0"/>
                <a:ea typeface="SimSun" panose="02010600030101010101" pitchFamily="2" charset="-122"/>
              </a:defRPr>
            </a:lvl1pPr>
            <a:lvl2pPr marL="742950" indent="-285750" defTabSz="801688" eaLnBrk="0" hangingPunct="0">
              <a:defRPr i="1">
                <a:solidFill>
                  <a:schemeClr val="tx1"/>
                </a:solidFill>
                <a:latin typeface="Arial" panose="020B0604020202020204" pitchFamily="34" charset="0"/>
                <a:ea typeface="SimSun" panose="02010600030101010101" pitchFamily="2" charset="-122"/>
              </a:defRPr>
            </a:lvl2pPr>
            <a:lvl3pPr marL="1143000" indent="-228600" defTabSz="801688" eaLnBrk="0" hangingPunct="0">
              <a:defRPr i="1">
                <a:solidFill>
                  <a:schemeClr val="tx1"/>
                </a:solidFill>
                <a:latin typeface="Arial" panose="020B0604020202020204" pitchFamily="34" charset="0"/>
                <a:ea typeface="SimSun" panose="02010600030101010101" pitchFamily="2" charset="-122"/>
              </a:defRPr>
            </a:lvl3pPr>
            <a:lvl4pPr marL="1600200" indent="-228600" defTabSz="801688" eaLnBrk="0" hangingPunct="0">
              <a:defRPr i="1">
                <a:solidFill>
                  <a:schemeClr val="tx1"/>
                </a:solidFill>
                <a:latin typeface="Arial" panose="020B0604020202020204" pitchFamily="34" charset="0"/>
                <a:ea typeface="SimSun" panose="02010600030101010101" pitchFamily="2" charset="-122"/>
              </a:defRPr>
            </a:lvl4pPr>
            <a:lvl5pPr marL="2057400" indent="-228600" defTabSz="801688" eaLnBrk="0" hangingPunct="0">
              <a:defRPr i="1">
                <a:solidFill>
                  <a:schemeClr val="tx1"/>
                </a:solidFill>
                <a:latin typeface="Arial" panose="020B0604020202020204" pitchFamily="34" charset="0"/>
                <a:ea typeface="SimSun" panose="02010600030101010101" pitchFamily="2" charset="-122"/>
              </a:defRPr>
            </a:lvl5pPr>
            <a:lvl6pPr marL="2514600" indent="-228600" defTabSz="801688" eaLnBrk="0" fontAlgn="t" hangingPunct="0">
              <a:spcBef>
                <a:spcPct val="0"/>
              </a:spcBef>
              <a:spcAft>
                <a:spcPct val="0"/>
              </a:spcAft>
              <a:defRPr i="1">
                <a:solidFill>
                  <a:schemeClr val="tx1"/>
                </a:solidFill>
                <a:latin typeface="Arial" panose="020B0604020202020204" pitchFamily="34" charset="0"/>
                <a:ea typeface="SimSun" panose="02010600030101010101" pitchFamily="2" charset="-122"/>
              </a:defRPr>
            </a:lvl6pPr>
            <a:lvl7pPr marL="2971800" indent="-228600" defTabSz="801688" eaLnBrk="0" fontAlgn="t" hangingPunct="0">
              <a:spcBef>
                <a:spcPct val="0"/>
              </a:spcBef>
              <a:spcAft>
                <a:spcPct val="0"/>
              </a:spcAft>
              <a:defRPr i="1">
                <a:solidFill>
                  <a:schemeClr val="tx1"/>
                </a:solidFill>
                <a:latin typeface="Arial" panose="020B0604020202020204" pitchFamily="34" charset="0"/>
                <a:ea typeface="SimSun" panose="02010600030101010101" pitchFamily="2" charset="-122"/>
              </a:defRPr>
            </a:lvl7pPr>
            <a:lvl8pPr marL="3429000" indent="-228600" defTabSz="801688" eaLnBrk="0" fontAlgn="t" hangingPunct="0">
              <a:spcBef>
                <a:spcPct val="0"/>
              </a:spcBef>
              <a:spcAft>
                <a:spcPct val="0"/>
              </a:spcAft>
              <a:defRPr i="1">
                <a:solidFill>
                  <a:schemeClr val="tx1"/>
                </a:solidFill>
                <a:latin typeface="Arial" panose="020B0604020202020204" pitchFamily="34" charset="0"/>
                <a:ea typeface="SimSun" panose="02010600030101010101" pitchFamily="2" charset="-122"/>
              </a:defRPr>
            </a:lvl8pPr>
            <a:lvl9pPr marL="3886200" indent="-228600" defTabSz="801688" eaLnBrk="0" fontAlgn="t" hangingPunct="0">
              <a:spcBef>
                <a:spcPct val="0"/>
              </a:spcBef>
              <a:spcAft>
                <a:spcPct val="0"/>
              </a:spcAft>
              <a:defRPr i="1">
                <a:solidFill>
                  <a:schemeClr val="tx1"/>
                </a:solidFill>
                <a:latin typeface="Arial" panose="020B0604020202020204" pitchFamily="34" charset="0"/>
                <a:ea typeface="SimSun" panose="02010600030101010101" pitchFamily="2" charset="-122"/>
              </a:defRPr>
            </a:lvl9pPr>
          </a:lstStyle>
          <a:p>
            <a:pPr algn="ctr" eaLnBrk="1" fontAlgn="ctr" hangingPunct="1">
              <a:spcBef>
                <a:spcPct val="50000"/>
              </a:spcBef>
            </a:pPr>
            <a:r>
              <a:rPr lang="en-US" sz="1600" i="0" dirty="0" err="1">
                <a:latin typeface="Huawei Sans" panose="020C0503030203020204" pitchFamily="34" charset="0"/>
                <a:ea typeface="方正兰亭黑简体" panose="02000000000000000000" pitchFamily="2" charset="-122"/>
              </a:rPr>
              <a:t>Cabeça</a:t>
            </a:r>
            <a:r>
              <a:rPr lang="en-US" sz="1600" i="0" dirty="0">
                <a:latin typeface="Huawei Sans" panose="020C0503030203020204" pitchFamily="34" charset="0"/>
                <a:ea typeface="方正兰亭黑简体" panose="02000000000000000000" pitchFamily="2" charset="-122"/>
              </a:rPr>
              <a:t> </a:t>
            </a:r>
            <a:r>
              <a:rPr lang="en-US" sz="1600" i="0" dirty="0" err="1">
                <a:latin typeface="Huawei Sans" panose="020C0503030203020204" pitchFamily="34" charset="0"/>
                <a:ea typeface="方正兰亭黑简体" panose="02000000000000000000" pitchFamily="2" charset="-122"/>
              </a:rPr>
              <a:t>quadrada</a:t>
            </a:r>
            <a:r>
              <a:rPr lang="en-US" sz="1600" i="0" dirty="0">
                <a:latin typeface="Huawei Sans" panose="020C0503030203020204" pitchFamily="34" charset="0"/>
                <a:ea typeface="方正兰亭黑简体" panose="02000000000000000000" pitchFamily="2" charset="-122"/>
              </a:rPr>
              <a:t> </a:t>
            </a:r>
            <a:r>
              <a:rPr lang="en-US" sz="1600" i="0" dirty="0" err="1">
                <a:latin typeface="Huawei Sans" panose="020C0503030203020204" pitchFamily="34" charset="0"/>
                <a:ea typeface="方正兰亭黑简体" panose="02000000000000000000" pitchFamily="2" charset="-122"/>
              </a:rPr>
              <a:t>pequena</a:t>
            </a:r>
            <a:endParaRPr lang="en-US" sz="1600" i="0" dirty="0">
              <a:latin typeface="Huawei Sans" panose="020C0503030203020204" pitchFamily="34" charset="0"/>
              <a:ea typeface="方正兰亭黑简体" panose="02000000000000000000" pitchFamily="2" charset="-122"/>
            </a:endParaRPr>
          </a:p>
        </p:txBody>
      </p:sp>
      <p:pic>
        <p:nvPicPr>
          <p:cNvPr id="15" name="Picture 21"/>
          <p:cNvPicPr preferRelativeResize="0">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4443" y="3477647"/>
            <a:ext cx="1080000" cy="81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22"/>
          <p:cNvPicPr preferRelativeResize="0">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73899" y="2541841"/>
            <a:ext cx="1081088" cy="814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23" descr="LC"/>
          <p:cNvPicPr preferRelativeResize="0">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74693" y="4413503"/>
            <a:ext cx="1079500" cy="81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24" descr="4436"/>
          <p:cNvPicPr preferRelativeResize="0">
            <a:picLocks noChangeArrowheads="1"/>
          </p:cNvPicPr>
          <p:nvPr/>
        </p:nvPicPr>
        <p:blipFill>
          <a:blip r:embed="rId6">
            <a:extLst>
              <a:ext uri="{28A0092B-C50C-407E-A947-70E740481C1C}">
                <a14:useLocalDpi xmlns:a14="http://schemas.microsoft.com/office/drawing/2010/main" val="0"/>
              </a:ext>
            </a:extLst>
          </a:blip>
          <a:srcRect l="5858" t="12640" r="5858" b="6256"/>
          <a:stretch>
            <a:fillRect/>
          </a:stretch>
        </p:blipFill>
        <p:spPr bwMode="auto">
          <a:xfrm>
            <a:off x="3700416" y="3262882"/>
            <a:ext cx="2089150" cy="131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Text Box 10"/>
          <p:cNvSpPr txBox="1">
            <a:spLocks noChangeArrowheads="1"/>
          </p:cNvSpPr>
          <p:nvPr/>
        </p:nvSpPr>
        <p:spPr bwMode="auto">
          <a:xfrm>
            <a:off x="6515571" y="2498605"/>
            <a:ext cx="576262" cy="38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lIns="79200" tIns="39600" rIns="79200" bIns="39600">
            <a:noAutofit/>
          </a:bodyPr>
          <a:lstStyle>
            <a:lvl1pPr defTabSz="801688" eaLnBrk="0" hangingPunct="0">
              <a:defRPr i="1">
                <a:solidFill>
                  <a:schemeClr val="tx1"/>
                </a:solidFill>
                <a:latin typeface="Arial" panose="020B0604020202020204" pitchFamily="34" charset="0"/>
                <a:ea typeface="SimSun" panose="02010600030101010101" pitchFamily="2" charset="-122"/>
              </a:defRPr>
            </a:lvl1pPr>
            <a:lvl2pPr marL="742950" indent="-285750" defTabSz="801688" eaLnBrk="0" hangingPunct="0">
              <a:defRPr i="1">
                <a:solidFill>
                  <a:schemeClr val="tx1"/>
                </a:solidFill>
                <a:latin typeface="Arial" panose="020B0604020202020204" pitchFamily="34" charset="0"/>
                <a:ea typeface="SimSun" panose="02010600030101010101" pitchFamily="2" charset="-122"/>
              </a:defRPr>
            </a:lvl2pPr>
            <a:lvl3pPr marL="1143000" indent="-228600" defTabSz="801688" eaLnBrk="0" hangingPunct="0">
              <a:defRPr i="1">
                <a:solidFill>
                  <a:schemeClr val="tx1"/>
                </a:solidFill>
                <a:latin typeface="Arial" panose="020B0604020202020204" pitchFamily="34" charset="0"/>
                <a:ea typeface="SimSun" panose="02010600030101010101" pitchFamily="2" charset="-122"/>
              </a:defRPr>
            </a:lvl3pPr>
            <a:lvl4pPr marL="1600200" indent="-228600" defTabSz="801688" eaLnBrk="0" hangingPunct="0">
              <a:defRPr i="1">
                <a:solidFill>
                  <a:schemeClr val="tx1"/>
                </a:solidFill>
                <a:latin typeface="Arial" panose="020B0604020202020204" pitchFamily="34" charset="0"/>
                <a:ea typeface="SimSun" panose="02010600030101010101" pitchFamily="2" charset="-122"/>
              </a:defRPr>
            </a:lvl4pPr>
            <a:lvl5pPr marL="2057400" indent="-228600" defTabSz="801688" eaLnBrk="0" hangingPunct="0">
              <a:defRPr i="1">
                <a:solidFill>
                  <a:schemeClr val="tx1"/>
                </a:solidFill>
                <a:latin typeface="Arial" panose="020B0604020202020204" pitchFamily="34" charset="0"/>
                <a:ea typeface="SimSun" panose="02010600030101010101" pitchFamily="2" charset="-122"/>
              </a:defRPr>
            </a:lvl5pPr>
            <a:lvl6pPr marL="2514600" indent="-228600" defTabSz="801688" eaLnBrk="0" fontAlgn="t" hangingPunct="0">
              <a:spcBef>
                <a:spcPct val="0"/>
              </a:spcBef>
              <a:spcAft>
                <a:spcPct val="0"/>
              </a:spcAft>
              <a:defRPr i="1">
                <a:solidFill>
                  <a:schemeClr val="tx1"/>
                </a:solidFill>
                <a:latin typeface="Arial" panose="020B0604020202020204" pitchFamily="34" charset="0"/>
                <a:ea typeface="SimSun" panose="02010600030101010101" pitchFamily="2" charset="-122"/>
              </a:defRPr>
            </a:lvl6pPr>
            <a:lvl7pPr marL="2971800" indent="-228600" defTabSz="801688" eaLnBrk="0" fontAlgn="t" hangingPunct="0">
              <a:spcBef>
                <a:spcPct val="0"/>
              </a:spcBef>
              <a:spcAft>
                <a:spcPct val="0"/>
              </a:spcAft>
              <a:defRPr i="1">
                <a:solidFill>
                  <a:schemeClr val="tx1"/>
                </a:solidFill>
                <a:latin typeface="Arial" panose="020B0604020202020204" pitchFamily="34" charset="0"/>
                <a:ea typeface="SimSun" panose="02010600030101010101" pitchFamily="2" charset="-122"/>
              </a:defRPr>
            </a:lvl7pPr>
            <a:lvl8pPr marL="3429000" indent="-228600" defTabSz="801688" eaLnBrk="0" fontAlgn="t" hangingPunct="0">
              <a:spcBef>
                <a:spcPct val="0"/>
              </a:spcBef>
              <a:spcAft>
                <a:spcPct val="0"/>
              </a:spcAft>
              <a:defRPr i="1">
                <a:solidFill>
                  <a:schemeClr val="tx1"/>
                </a:solidFill>
                <a:latin typeface="Arial" panose="020B0604020202020204" pitchFamily="34" charset="0"/>
                <a:ea typeface="SimSun" panose="02010600030101010101" pitchFamily="2" charset="-122"/>
              </a:defRPr>
            </a:lvl8pPr>
            <a:lvl9pPr marL="3886200" indent="-228600" defTabSz="801688" eaLnBrk="0" fontAlgn="t" hangingPunct="0">
              <a:spcBef>
                <a:spcPct val="0"/>
              </a:spcBef>
              <a:spcAft>
                <a:spcPct val="0"/>
              </a:spcAft>
              <a:defRPr i="1">
                <a:solidFill>
                  <a:schemeClr val="tx1"/>
                </a:solidFill>
                <a:latin typeface="Arial" panose="020B0604020202020204" pitchFamily="34" charset="0"/>
                <a:ea typeface="SimSun" panose="02010600030101010101" pitchFamily="2" charset="-122"/>
              </a:defRPr>
            </a:lvl9pPr>
          </a:lstStyle>
          <a:p>
            <a:pPr eaLnBrk="1" fontAlgn="ctr" hangingPunct="1">
              <a:spcBef>
                <a:spcPct val="50000"/>
              </a:spcBef>
            </a:pPr>
            <a:r>
              <a:rPr lang="en-US" i="0" dirty="0">
                <a:latin typeface="Huawei Sans" panose="020C0503030203020204" pitchFamily="34" charset="0"/>
                <a:ea typeface="+mn-ea"/>
                <a:cs typeface="Huawei Sans" panose="020C0503030203020204" pitchFamily="34" charset="0"/>
              </a:rPr>
              <a:t>PC</a:t>
            </a:r>
          </a:p>
        </p:txBody>
      </p:sp>
      <p:sp>
        <p:nvSpPr>
          <p:cNvPr id="20" name="Text Box 11"/>
          <p:cNvSpPr txBox="1">
            <a:spLocks noChangeArrowheads="1"/>
          </p:cNvSpPr>
          <p:nvPr/>
        </p:nvSpPr>
        <p:spPr bwMode="auto">
          <a:xfrm>
            <a:off x="6483821" y="3461648"/>
            <a:ext cx="720725" cy="38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lIns="79200" tIns="39600" rIns="79200" bIns="39600">
            <a:noAutofit/>
          </a:bodyPr>
          <a:lstStyle>
            <a:lvl1pPr defTabSz="801688" eaLnBrk="0" hangingPunct="0">
              <a:defRPr i="1">
                <a:solidFill>
                  <a:schemeClr val="tx1"/>
                </a:solidFill>
                <a:latin typeface="Arial" panose="020B0604020202020204" pitchFamily="34" charset="0"/>
                <a:ea typeface="SimSun" panose="02010600030101010101" pitchFamily="2" charset="-122"/>
              </a:defRPr>
            </a:lvl1pPr>
            <a:lvl2pPr marL="742950" indent="-285750" defTabSz="801688" eaLnBrk="0" hangingPunct="0">
              <a:defRPr i="1">
                <a:solidFill>
                  <a:schemeClr val="tx1"/>
                </a:solidFill>
                <a:latin typeface="Arial" panose="020B0604020202020204" pitchFamily="34" charset="0"/>
                <a:ea typeface="SimSun" panose="02010600030101010101" pitchFamily="2" charset="-122"/>
              </a:defRPr>
            </a:lvl2pPr>
            <a:lvl3pPr marL="1143000" indent="-228600" defTabSz="801688" eaLnBrk="0" hangingPunct="0">
              <a:defRPr i="1">
                <a:solidFill>
                  <a:schemeClr val="tx1"/>
                </a:solidFill>
                <a:latin typeface="Arial" panose="020B0604020202020204" pitchFamily="34" charset="0"/>
                <a:ea typeface="SimSun" panose="02010600030101010101" pitchFamily="2" charset="-122"/>
              </a:defRPr>
            </a:lvl3pPr>
            <a:lvl4pPr marL="1600200" indent="-228600" defTabSz="801688" eaLnBrk="0" hangingPunct="0">
              <a:defRPr i="1">
                <a:solidFill>
                  <a:schemeClr val="tx1"/>
                </a:solidFill>
                <a:latin typeface="Arial" panose="020B0604020202020204" pitchFamily="34" charset="0"/>
                <a:ea typeface="SimSun" panose="02010600030101010101" pitchFamily="2" charset="-122"/>
              </a:defRPr>
            </a:lvl4pPr>
            <a:lvl5pPr marL="2057400" indent="-228600" defTabSz="801688" eaLnBrk="0" hangingPunct="0">
              <a:defRPr i="1">
                <a:solidFill>
                  <a:schemeClr val="tx1"/>
                </a:solidFill>
                <a:latin typeface="Arial" panose="020B0604020202020204" pitchFamily="34" charset="0"/>
                <a:ea typeface="SimSun" panose="02010600030101010101" pitchFamily="2" charset="-122"/>
              </a:defRPr>
            </a:lvl5pPr>
            <a:lvl6pPr marL="2514600" indent="-228600" defTabSz="801688" eaLnBrk="0" fontAlgn="t" hangingPunct="0">
              <a:spcBef>
                <a:spcPct val="0"/>
              </a:spcBef>
              <a:spcAft>
                <a:spcPct val="0"/>
              </a:spcAft>
              <a:defRPr i="1">
                <a:solidFill>
                  <a:schemeClr val="tx1"/>
                </a:solidFill>
                <a:latin typeface="Arial" panose="020B0604020202020204" pitchFamily="34" charset="0"/>
                <a:ea typeface="SimSun" panose="02010600030101010101" pitchFamily="2" charset="-122"/>
              </a:defRPr>
            </a:lvl6pPr>
            <a:lvl7pPr marL="2971800" indent="-228600" defTabSz="801688" eaLnBrk="0" fontAlgn="t" hangingPunct="0">
              <a:spcBef>
                <a:spcPct val="0"/>
              </a:spcBef>
              <a:spcAft>
                <a:spcPct val="0"/>
              </a:spcAft>
              <a:defRPr i="1">
                <a:solidFill>
                  <a:schemeClr val="tx1"/>
                </a:solidFill>
                <a:latin typeface="Arial" panose="020B0604020202020204" pitchFamily="34" charset="0"/>
                <a:ea typeface="SimSun" panose="02010600030101010101" pitchFamily="2" charset="-122"/>
              </a:defRPr>
            </a:lvl7pPr>
            <a:lvl8pPr marL="3429000" indent="-228600" defTabSz="801688" eaLnBrk="0" fontAlgn="t" hangingPunct="0">
              <a:spcBef>
                <a:spcPct val="0"/>
              </a:spcBef>
              <a:spcAft>
                <a:spcPct val="0"/>
              </a:spcAft>
              <a:defRPr i="1">
                <a:solidFill>
                  <a:schemeClr val="tx1"/>
                </a:solidFill>
                <a:latin typeface="Arial" panose="020B0604020202020204" pitchFamily="34" charset="0"/>
                <a:ea typeface="SimSun" panose="02010600030101010101" pitchFamily="2" charset="-122"/>
              </a:defRPr>
            </a:lvl8pPr>
            <a:lvl9pPr marL="3886200" indent="-228600" defTabSz="801688" eaLnBrk="0" fontAlgn="t" hangingPunct="0">
              <a:spcBef>
                <a:spcPct val="0"/>
              </a:spcBef>
              <a:spcAft>
                <a:spcPct val="0"/>
              </a:spcAft>
              <a:defRPr i="1">
                <a:solidFill>
                  <a:schemeClr val="tx1"/>
                </a:solidFill>
                <a:latin typeface="Arial" panose="020B0604020202020204" pitchFamily="34" charset="0"/>
                <a:ea typeface="SimSun" panose="02010600030101010101" pitchFamily="2" charset="-122"/>
              </a:defRPr>
            </a:lvl9pPr>
          </a:lstStyle>
          <a:p>
            <a:pPr eaLnBrk="1" fontAlgn="ctr" hangingPunct="1">
              <a:spcBef>
                <a:spcPct val="50000"/>
              </a:spcBef>
            </a:pPr>
            <a:r>
              <a:rPr lang="en-US" i="0" dirty="0">
                <a:latin typeface="Huawei Sans" panose="020C0503030203020204" pitchFamily="34" charset="0"/>
                <a:ea typeface="+mn-ea"/>
                <a:cs typeface="Huawei Sans" panose="020C0503030203020204" pitchFamily="34" charset="0"/>
              </a:rPr>
              <a:t>APC</a:t>
            </a:r>
          </a:p>
        </p:txBody>
      </p:sp>
      <p:pic>
        <p:nvPicPr>
          <p:cNvPr id="21" name="Picture 13"/>
          <p:cNvPicPr preferRelativeResize="0">
            <a:picLocks noChangeAspect="1" noChangeArrowheads="1"/>
          </p:cNvPicPr>
          <p:nvPr/>
        </p:nvPicPr>
        <p:blipFill>
          <a:blip r:embed="rId7" cstate="print">
            <a:extLst>
              <a:ext uri="{28A0092B-C50C-407E-A947-70E740481C1C}">
                <a14:useLocalDpi xmlns:a14="http://schemas.microsoft.com/office/drawing/2010/main" val="0"/>
              </a:ext>
            </a:extLst>
          </a:blip>
          <a:srcRect b="2237"/>
          <a:stretch>
            <a:fillRect/>
          </a:stretch>
        </p:blipFill>
        <p:spPr bwMode="auto">
          <a:xfrm>
            <a:off x="7202958" y="2275827"/>
            <a:ext cx="1375114" cy="829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Picture 14"/>
          <p:cNvPicPr preferRelativeResize="0">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202958" y="3212067"/>
            <a:ext cx="1375115" cy="883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Text Box 18"/>
          <p:cNvSpPr txBox="1">
            <a:spLocks noChangeArrowheads="1"/>
          </p:cNvSpPr>
          <p:nvPr/>
        </p:nvSpPr>
        <p:spPr bwMode="auto">
          <a:xfrm>
            <a:off x="8901881" y="2527595"/>
            <a:ext cx="2198675" cy="5724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lIns="79200" tIns="39600" rIns="79200" bIns="39600">
            <a:noAutofit/>
          </a:bodyPr>
          <a:lstStyle>
            <a:lvl1pPr defTabSz="801688" eaLnBrk="0" hangingPunct="0">
              <a:defRPr i="1">
                <a:solidFill>
                  <a:schemeClr val="tx1"/>
                </a:solidFill>
                <a:latin typeface="Arial" panose="020B0604020202020204" pitchFamily="34" charset="0"/>
                <a:ea typeface="SimSun" panose="02010600030101010101" pitchFamily="2" charset="-122"/>
              </a:defRPr>
            </a:lvl1pPr>
            <a:lvl2pPr marL="742950" indent="-285750" defTabSz="801688" eaLnBrk="0" hangingPunct="0">
              <a:defRPr i="1">
                <a:solidFill>
                  <a:schemeClr val="tx1"/>
                </a:solidFill>
                <a:latin typeface="Arial" panose="020B0604020202020204" pitchFamily="34" charset="0"/>
                <a:ea typeface="SimSun" panose="02010600030101010101" pitchFamily="2" charset="-122"/>
              </a:defRPr>
            </a:lvl2pPr>
            <a:lvl3pPr marL="1143000" indent="-228600" defTabSz="801688" eaLnBrk="0" hangingPunct="0">
              <a:defRPr i="1">
                <a:solidFill>
                  <a:schemeClr val="tx1"/>
                </a:solidFill>
                <a:latin typeface="Arial" panose="020B0604020202020204" pitchFamily="34" charset="0"/>
                <a:ea typeface="SimSun" panose="02010600030101010101" pitchFamily="2" charset="-122"/>
              </a:defRPr>
            </a:lvl3pPr>
            <a:lvl4pPr marL="1600200" indent="-228600" defTabSz="801688" eaLnBrk="0" hangingPunct="0">
              <a:defRPr i="1">
                <a:solidFill>
                  <a:schemeClr val="tx1"/>
                </a:solidFill>
                <a:latin typeface="Arial" panose="020B0604020202020204" pitchFamily="34" charset="0"/>
                <a:ea typeface="SimSun" panose="02010600030101010101" pitchFamily="2" charset="-122"/>
              </a:defRPr>
            </a:lvl4pPr>
            <a:lvl5pPr marL="2057400" indent="-228600" defTabSz="801688" eaLnBrk="0" hangingPunct="0">
              <a:defRPr i="1">
                <a:solidFill>
                  <a:schemeClr val="tx1"/>
                </a:solidFill>
                <a:latin typeface="Arial" panose="020B0604020202020204" pitchFamily="34" charset="0"/>
                <a:ea typeface="SimSun" panose="02010600030101010101" pitchFamily="2" charset="-122"/>
              </a:defRPr>
            </a:lvl5pPr>
            <a:lvl6pPr marL="2514600" indent="-228600" defTabSz="801688" eaLnBrk="0" fontAlgn="t" hangingPunct="0">
              <a:spcBef>
                <a:spcPct val="0"/>
              </a:spcBef>
              <a:spcAft>
                <a:spcPct val="0"/>
              </a:spcAft>
              <a:defRPr i="1">
                <a:solidFill>
                  <a:schemeClr val="tx1"/>
                </a:solidFill>
                <a:latin typeface="Arial" panose="020B0604020202020204" pitchFamily="34" charset="0"/>
                <a:ea typeface="SimSun" panose="02010600030101010101" pitchFamily="2" charset="-122"/>
              </a:defRPr>
            </a:lvl6pPr>
            <a:lvl7pPr marL="2971800" indent="-228600" defTabSz="801688" eaLnBrk="0" fontAlgn="t" hangingPunct="0">
              <a:spcBef>
                <a:spcPct val="0"/>
              </a:spcBef>
              <a:spcAft>
                <a:spcPct val="0"/>
              </a:spcAft>
              <a:defRPr i="1">
                <a:solidFill>
                  <a:schemeClr val="tx1"/>
                </a:solidFill>
                <a:latin typeface="Arial" panose="020B0604020202020204" pitchFamily="34" charset="0"/>
                <a:ea typeface="SimSun" panose="02010600030101010101" pitchFamily="2" charset="-122"/>
              </a:defRPr>
            </a:lvl7pPr>
            <a:lvl8pPr marL="3429000" indent="-228600" defTabSz="801688" eaLnBrk="0" fontAlgn="t" hangingPunct="0">
              <a:spcBef>
                <a:spcPct val="0"/>
              </a:spcBef>
              <a:spcAft>
                <a:spcPct val="0"/>
              </a:spcAft>
              <a:defRPr i="1">
                <a:solidFill>
                  <a:schemeClr val="tx1"/>
                </a:solidFill>
                <a:latin typeface="Arial" panose="020B0604020202020204" pitchFamily="34" charset="0"/>
                <a:ea typeface="SimSun" panose="02010600030101010101" pitchFamily="2" charset="-122"/>
              </a:defRPr>
            </a:lvl8pPr>
            <a:lvl9pPr marL="3886200" indent="-228600" defTabSz="801688" eaLnBrk="0" fontAlgn="t" hangingPunct="0">
              <a:spcBef>
                <a:spcPct val="0"/>
              </a:spcBef>
              <a:spcAft>
                <a:spcPct val="0"/>
              </a:spcAft>
              <a:defRPr i="1">
                <a:solidFill>
                  <a:schemeClr val="tx1"/>
                </a:solidFill>
                <a:latin typeface="Arial" panose="020B0604020202020204" pitchFamily="34" charset="0"/>
                <a:ea typeface="SimSun" panose="02010600030101010101" pitchFamily="2" charset="-122"/>
              </a:defRPr>
            </a:lvl9pPr>
          </a:lstStyle>
          <a:p>
            <a:pPr eaLnBrk="1" fontAlgn="ctr" hangingPunct="1">
              <a:spcBef>
                <a:spcPct val="50000"/>
              </a:spcBef>
            </a:pPr>
            <a:r>
              <a:rPr lang="en-US" sz="1600" i="0" dirty="0">
                <a:latin typeface="Huawei Sans" panose="020C0503030203020204" pitchFamily="34" charset="0"/>
                <a:ea typeface="+mn-ea"/>
                <a:cs typeface="Huawei Sans" panose="020C0503030203020204" pitchFamily="34" charset="0"/>
              </a:rPr>
              <a:t>Azul (ORL &gt; 45 dB)</a:t>
            </a:r>
          </a:p>
        </p:txBody>
      </p:sp>
      <p:sp>
        <p:nvSpPr>
          <p:cNvPr id="24" name="Text Box 19"/>
          <p:cNvSpPr txBox="1">
            <a:spLocks noChangeArrowheads="1"/>
          </p:cNvSpPr>
          <p:nvPr/>
        </p:nvSpPr>
        <p:spPr bwMode="auto">
          <a:xfrm>
            <a:off x="8903468" y="3490638"/>
            <a:ext cx="2197088" cy="326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lIns="79200" tIns="39600" rIns="79200" bIns="39600">
            <a:noAutofit/>
          </a:bodyPr>
          <a:lstStyle>
            <a:lvl1pPr defTabSz="801688" eaLnBrk="0" hangingPunct="0">
              <a:defRPr i="1">
                <a:solidFill>
                  <a:schemeClr val="tx1"/>
                </a:solidFill>
                <a:latin typeface="Arial" panose="020B0604020202020204" pitchFamily="34" charset="0"/>
                <a:ea typeface="SimSun" panose="02010600030101010101" pitchFamily="2" charset="-122"/>
              </a:defRPr>
            </a:lvl1pPr>
            <a:lvl2pPr marL="742950" indent="-285750" defTabSz="801688" eaLnBrk="0" hangingPunct="0">
              <a:defRPr i="1">
                <a:solidFill>
                  <a:schemeClr val="tx1"/>
                </a:solidFill>
                <a:latin typeface="Arial" panose="020B0604020202020204" pitchFamily="34" charset="0"/>
                <a:ea typeface="SimSun" panose="02010600030101010101" pitchFamily="2" charset="-122"/>
              </a:defRPr>
            </a:lvl2pPr>
            <a:lvl3pPr marL="1143000" indent="-228600" defTabSz="801688" eaLnBrk="0" hangingPunct="0">
              <a:defRPr i="1">
                <a:solidFill>
                  <a:schemeClr val="tx1"/>
                </a:solidFill>
                <a:latin typeface="Arial" panose="020B0604020202020204" pitchFamily="34" charset="0"/>
                <a:ea typeface="SimSun" panose="02010600030101010101" pitchFamily="2" charset="-122"/>
              </a:defRPr>
            </a:lvl3pPr>
            <a:lvl4pPr marL="1600200" indent="-228600" defTabSz="801688" eaLnBrk="0" hangingPunct="0">
              <a:defRPr i="1">
                <a:solidFill>
                  <a:schemeClr val="tx1"/>
                </a:solidFill>
                <a:latin typeface="Arial" panose="020B0604020202020204" pitchFamily="34" charset="0"/>
                <a:ea typeface="SimSun" panose="02010600030101010101" pitchFamily="2" charset="-122"/>
              </a:defRPr>
            </a:lvl4pPr>
            <a:lvl5pPr marL="2057400" indent="-228600" defTabSz="801688" eaLnBrk="0" hangingPunct="0">
              <a:defRPr i="1">
                <a:solidFill>
                  <a:schemeClr val="tx1"/>
                </a:solidFill>
                <a:latin typeface="Arial" panose="020B0604020202020204" pitchFamily="34" charset="0"/>
                <a:ea typeface="SimSun" panose="02010600030101010101" pitchFamily="2" charset="-122"/>
              </a:defRPr>
            </a:lvl5pPr>
            <a:lvl6pPr marL="2514600" indent="-228600" defTabSz="801688" eaLnBrk="0" fontAlgn="t" hangingPunct="0">
              <a:spcBef>
                <a:spcPct val="0"/>
              </a:spcBef>
              <a:spcAft>
                <a:spcPct val="0"/>
              </a:spcAft>
              <a:defRPr i="1">
                <a:solidFill>
                  <a:schemeClr val="tx1"/>
                </a:solidFill>
                <a:latin typeface="Arial" panose="020B0604020202020204" pitchFamily="34" charset="0"/>
                <a:ea typeface="SimSun" panose="02010600030101010101" pitchFamily="2" charset="-122"/>
              </a:defRPr>
            </a:lvl6pPr>
            <a:lvl7pPr marL="2971800" indent="-228600" defTabSz="801688" eaLnBrk="0" fontAlgn="t" hangingPunct="0">
              <a:spcBef>
                <a:spcPct val="0"/>
              </a:spcBef>
              <a:spcAft>
                <a:spcPct val="0"/>
              </a:spcAft>
              <a:defRPr i="1">
                <a:solidFill>
                  <a:schemeClr val="tx1"/>
                </a:solidFill>
                <a:latin typeface="Arial" panose="020B0604020202020204" pitchFamily="34" charset="0"/>
                <a:ea typeface="SimSun" panose="02010600030101010101" pitchFamily="2" charset="-122"/>
              </a:defRPr>
            </a:lvl7pPr>
            <a:lvl8pPr marL="3429000" indent="-228600" defTabSz="801688" eaLnBrk="0" fontAlgn="t" hangingPunct="0">
              <a:spcBef>
                <a:spcPct val="0"/>
              </a:spcBef>
              <a:spcAft>
                <a:spcPct val="0"/>
              </a:spcAft>
              <a:defRPr i="1">
                <a:solidFill>
                  <a:schemeClr val="tx1"/>
                </a:solidFill>
                <a:latin typeface="Arial" panose="020B0604020202020204" pitchFamily="34" charset="0"/>
                <a:ea typeface="SimSun" panose="02010600030101010101" pitchFamily="2" charset="-122"/>
              </a:defRPr>
            </a:lvl8pPr>
            <a:lvl9pPr marL="3886200" indent="-228600" defTabSz="801688" eaLnBrk="0" fontAlgn="t" hangingPunct="0">
              <a:spcBef>
                <a:spcPct val="0"/>
              </a:spcBef>
              <a:spcAft>
                <a:spcPct val="0"/>
              </a:spcAft>
              <a:defRPr i="1">
                <a:solidFill>
                  <a:schemeClr val="tx1"/>
                </a:solidFill>
                <a:latin typeface="Arial" panose="020B0604020202020204" pitchFamily="34" charset="0"/>
                <a:ea typeface="SimSun" panose="02010600030101010101" pitchFamily="2" charset="-122"/>
              </a:defRPr>
            </a:lvl9pPr>
          </a:lstStyle>
          <a:p>
            <a:pPr eaLnBrk="1" fontAlgn="ctr" hangingPunct="1">
              <a:spcBef>
                <a:spcPct val="50000"/>
              </a:spcBef>
            </a:pPr>
            <a:r>
              <a:rPr lang="en-US" sz="1600" i="0" dirty="0">
                <a:latin typeface="Huawei Sans" panose="020C0503030203020204" pitchFamily="34" charset="0"/>
                <a:ea typeface="+mn-ea"/>
                <a:cs typeface="Huawei Sans" panose="020C0503030203020204" pitchFamily="34" charset="0"/>
              </a:rPr>
              <a:t>Verde (ORL &gt; 55 dB)</a:t>
            </a:r>
          </a:p>
        </p:txBody>
      </p:sp>
      <p:graphicFrame>
        <p:nvGraphicFramePr>
          <p:cNvPr id="25" name="Object 10"/>
          <p:cNvGraphicFramePr>
            <a:graphicFrameLocks noChangeAspect="1"/>
          </p:cNvGraphicFramePr>
          <p:nvPr>
            <p:extLst>
              <p:ext uri="{D42A27DB-BD31-4B8C-83A1-F6EECF244321}">
                <p14:modId xmlns:p14="http://schemas.microsoft.com/office/powerpoint/2010/main" val="3073131302"/>
              </p:ext>
            </p:extLst>
          </p:nvPr>
        </p:nvGraphicFramePr>
        <p:xfrm>
          <a:off x="7231623" y="4252300"/>
          <a:ext cx="1294731" cy="1059680"/>
        </p:xfrm>
        <a:graphic>
          <a:graphicData uri="http://schemas.openxmlformats.org/presentationml/2006/ole">
            <mc:AlternateContent xmlns:mc="http://schemas.openxmlformats.org/markup-compatibility/2006">
              <mc:Choice xmlns:v="urn:schemas-microsoft-com:vml" Requires="v">
                <p:oleObj name="绘图" r:id="rId9" imgW="2836800" imgH="2221200" progId="FLW3Drawing">
                  <p:embed/>
                </p:oleObj>
              </mc:Choice>
              <mc:Fallback>
                <p:oleObj name="绘图" r:id="rId9" imgW="2836800" imgH="2221200" progId="FLW3Drawing">
                  <p:embed/>
                  <p:pic>
                    <p:nvPicPr>
                      <p:cNvPr id="25" name="Object 1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231623" y="4252300"/>
                        <a:ext cx="1294731" cy="1059680"/>
                      </a:xfrm>
                      <a:prstGeom prst="rect">
                        <a:avLst/>
                      </a:prstGeom>
                      <a:noFill/>
                      <a:ln>
                        <a:noFill/>
                      </a:ln>
                      <a:effectLst/>
                    </p:spPr>
                  </p:pic>
                </p:oleObj>
              </mc:Fallback>
            </mc:AlternateContent>
          </a:graphicData>
        </a:graphic>
      </p:graphicFrame>
      <p:sp>
        <p:nvSpPr>
          <p:cNvPr id="26" name="Text Box 12"/>
          <p:cNvSpPr txBox="1">
            <a:spLocks noChangeArrowheads="1"/>
          </p:cNvSpPr>
          <p:nvPr/>
        </p:nvSpPr>
        <p:spPr bwMode="auto">
          <a:xfrm>
            <a:off x="8900962" y="4563456"/>
            <a:ext cx="1727200" cy="2954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lIns="79200" tIns="39600" rIns="79200" bIns="39600">
            <a:noAutofit/>
          </a:bodyPr>
          <a:lstStyle>
            <a:lvl1pPr defTabSz="801688" eaLnBrk="0" hangingPunct="0">
              <a:defRPr i="1">
                <a:solidFill>
                  <a:schemeClr val="tx1"/>
                </a:solidFill>
                <a:latin typeface="Arial" panose="020B0604020202020204" pitchFamily="34" charset="0"/>
                <a:ea typeface="SimSun" panose="02010600030101010101" pitchFamily="2" charset="-122"/>
              </a:defRPr>
            </a:lvl1pPr>
            <a:lvl2pPr marL="742950" indent="-285750" defTabSz="801688" eaLnBrk="0" hangingPunct="0">
              <a:defRPr i="1">
                <a:solidFill>
                  <a:schemeClr val="tx1"/>
                </a:solidFill>
                <a:latin typeface="Arial" panose="020B0604020202020204" pitchFamily="34" charset="0"/>
                <a:ea typeface="SimSun" panose="02010600030101010101" pitchFamily="2" charset="-122"/>
              </a:defRPr>
            </a:lvl2pPr>
            <a:lvl3pPr marL="1143000" indent="-228600" defTabSz="801688" eaLnBrk="0" hangingPunct="0">
              <a:defRPr i="1">
                <a:solidFill>
                  <a:schemeClr val="tx1"/>
                </a:solidFill>
                <a:latin typeface="Arial" panose="020B0604020202020204" pitchFamily="34" charset="0"/>
                <a:ea typeface="SimSun" panose="02010600030101010101" pitchFamily="2" charset="-122"/>
              </a:defRPr>
            </a:lvl3pPr>
            <a:lvl4pPr marL="1600200" indent="-228600" defTabSz="801688" eaLnBrk="0" hangingPunct="0">
              <a:defRPr i="1">
                <a:solidFill>
                  <a:schemeClr val="tx1"/>
                </a:solidFill>
                <a:latin typeface="Arial" panose="020B0604020202020204" pitchFamily="34" charset="0"/>
                <a:ea typeface="SimSun" panose="02010600030101010101" pitchFamily="2" charset="-122"/>
              </a:defRPr>
            </a:lvl4pPr>
            <a:lvl5pPr marL="2057400" indent="-228600" defTabSz="801688" eaLnBrk="0" hangingPunct="0">
              <a:defRPr i="1">
                <a:solidFill>
                  <a:schemeClr val="tx1"/>
                </a:solidFill>
                <a:latin typeface="Arial" panose="020B0604020202020204" pitchFamily="34" charset="0"/>
                <a:ea typeface="SimSun" panose="02010600030101010101" pitchFamily="2" charset="-122"/>
              </a:defRPr>
            </a:lvl5pPr>
            <a:lvl6pPr marL="2514600" indent="-228600" defTabSz="801688" eaLnBrk="0" fontAlgn="t" hangingPunct="0">
              <a:spcBef>
                <a:spcPct val="0"/>
              </a:spcBef>
              <a:spcAft>
                <a:spcPct val="0"/>
              </a:spcAft>
              <a:defRPr i="1">
                <a:solidFill>
                  <a:schemeClr val="tx1"/>
                </a:solidFill>
                <a:latin typeface="Arial" panose="020B0604020202020204" pitchFamily="34" charset="0"/>
                <a:ea typeface="SimSun" panose="02010600030101010101" pitchFamily="2" charset="-122"/>
              </a:defRPr>
            </a:lvl6pPr>
            <a:lvl7pPr marL="2971800" indent="-228600" defTabSz="801688" eaLnBrk="0" fontAlgn="t" hangingPunct="0">
              <a:spcBef>
                <a:spcPct val="0"/>
              </a:spcBef>
              <a:spcAft>
                <a:spcPct val="0"/>
              </a:spcAft>
              <a:defRPr i="1">
                <a:solidFill>
                  <a:schemeClr val="tx1"/>
                </a:solidFill>
                <a:latin typeface="Arial" panose="020B0604020202020204" pitchFamily="34" charset="0"/>
                <a:ea typeface="SimSun" panose="02010600030101010101" pitchFamily="2" charset="-122"/>
              </a:defRPr>
            </a:lvl7pPr>
            <a:lvl8pPr marL="3429000" indent="-228600" defTabSz="801688" eaLnBrk="0" fontAlgn="t" hangingPunct="0">
              <a:spcBef>
                <a:spcPct val="0"/>
              </a:spcBef>
              <a:spcAft>
                <a:spcPct val="0"/>
              </a:spcAft>
              <a:defRPr i="1">
                <a:solidFill>
                  <a:schemeClr val="tx1"/>
                </a:solidFill>
                <a:latin typeface="Arial" panose="020B0604020202020204" pitchFamily="34" charset="0"/>
                <a:ea typeface="SimSun" panose="02010600030101010101" pitchFamily="2" charset="-122"/>
              </a:defRPr>
            </a:lvl8pPr>
            <a:lvl9pPr marL="3886200" indent="-228600" defTabSz="801688" eaLnBrk="0" fontAlgn="t" hangingPunct="0">
              <a:spcBef>
                <a:spcPct val="0"/>
              </a:spcBef>
              <a:spcAft>
                <a:spcPct val="0"/>
              </a:spcAft>
              <a:defRPr i="1">
                <a:solidFill>
                  <a:schemeClr val="tx1"/>
                </a:solidFill>
                <a:latin typeface="Arial" panose="020B0604020202020204" pitchFamily="34" charset="0"/>
                <a:ea typeface="SimSun" panose="02010600030101010101" pitchFamily="2" charset="-122"/>
              </a:defRPr>
            </a:lvl9pPr>
          </a:lstStyle>
          <a:p>
            <a:pPr algn="ctr" eaLnBrk="1" fontAlgn="ctr" hangingPunct="1">
              <a:spcBef>
                <a:spcPct val="50000"/>
              </a:spcBef>
            </a:pPr>
            <a:r>
              <a:rPr lang="en-US" sz="1600" i="0" dirty="0" err="1">
                <a:latin typeface="Huawei Sans" panose="020C0503030203020204" pitchFamily="34" charset="0"/>
              </a:rPr>
              <a:t>Adaptador</a:t>
            </a:r>
            <a:r>
              <a:rPr lang="en-US" sz="1600" i="0" dirty="0">
                <a:latin typeface="Huawei Sans" panose="020C0503030203020204" pitchFamily="34" charset="0"/>
              </a:rPr>
              <a:t> (SC-SC)</a:t>
            </a:r>
          </a:p>
        </p:txBody>
      </p:sp>
    </p:spTree>
    <p:extLst>
      <p:ext uri="{BB962C8B-B14F-4D97-AF65-F5344CB8AC3E}">
        <p14:creationId xmlns:p14="http://schemas.microsoft.com/office/powerpoint/2010/main" val="24985792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wrap="square">
            <a:noAutofit/>
          </a:bodyPr>
          <a:lstStyle/>
          <a:p>
            <a:r>
              <a:rPr lang="en-US" dirty="0" err="1">
                <a:latin typeface="Huawei Sans" panose="020C0503030203020204" pitchFamily="34" charset="0"/>
              </a:rPr>
              <a:t>Componentes</a:t>
            </a:r>
            <a:r>
              <a:rPr lang="en-US" dirty="0">
                <a:latin typeface="Huawei Sans" panose="020C0503030203020204" pitchFamily="34" charset="0"/>
              </a:rPr>
              <a:t> ODN (3) - </a:t>
            </a:r>
            <a:r>
              <a:rPr lang="en-US" dirty="0" err="1">
                <a:latin typeface="Huawei Sans" panose="020C0503030203020204" pitchFamily="34" charset="0"/>
              </a:rPr>
              <a:t>Divisores</a:t>
            </a:r>
            <a:r>
              <a:rPr lang="en-US" dirty="0">
                <a:latin typeface="Huawei Sans" panose="020C0503030203020204" pitchFamily="34" charset="0"/>
              </a:rPr>
              <a:t> </a:t>
            </a:r>
            <a:r>
              <a:rPr lang="en-US" dirty="0" err="1">
                <a:latin typeface="Huawei Sans" panose="020C0503030203020204" pitchFamily="34" charset="0"/>
              </a:rPr>
              <a:t>Ópticos</a:t>
            </a:r>
            <a:endParaRPr lang="en-US" dirty="0">
              <a:latin typeface="Huawei Sans" panose="020C0503030203020204" pitchFamily="34" charset="0"/>
            </a:endParaRPr>
          </a:p>
        </p:txBody>
      </p:sp>
      <p:grpSp>
        <p:nvGrpSpPr>
          <p:cNvPr id="21" name="组合 20"/>
          <p:cNvGrpSpPr/>
          <p:nvPr/>
        </p:nvGrpSpPr>
        <p:grpSpPr>
          <a:xfrm>
            <a:off x="458891" y="1381065"/>
            <a:ext cx="11276183" cy="5245510"/>
            <a:chOff x="686754" y="1274804"/>
            <a:chExt cx="10342561" cy="6072939"/>
          </a:xfrm>
        </p:grpSpPr>
        <p:graphicFrame>
          <p:nvGraphicFramePr>
            <p:cNvPr id="4" name="Object 8"/>
            <p:cNvGraphicFramePr>
              <a:graphicFrameLocks noChangeAspect="1"/>
            </p:cNvGraphicFramePr>
            <p:nvPr>
              <p:extLst>
                <p:ext uri="{D42A27DB-BD31-4B8C-83A1-F6EECF244321}">
                  <p14:modId xmlns:p14="http://schemas.microsoft.com/office/powerpoint/2010/main" val="1507528776"/>
                </p:ext>
              </p:extLst>
            </p:nvPr>
          </p:nvGraphicFramePr>
          <p:xfrm>
            <a:off x="793999" y="1346812"/>
            <a:ext cx="2575110" cy="792088"/>
          </p:xfrm>
          <a:graphic>
            <a:graphicData uri="http://schemas.openxmlformats.org/presentationml/2006/ole">
              <mc:AlternateContent xmlns:mc="http://schemas.openxmlformats.org/markup-compatibility/2006">
                <mc:Choice xmlns:v="urn:schemas-microsoft-com:vml" Requires="v">
                  <p:oleObj name="Visio" r:id="rId3" imgW="2935605" imgH="1045845" progId="Visio.Drawing.11">
                    <p:embed/>
                  </p:oleObj>
                </mc:Choice>
                <mc:Fallback>
                  <p:oleObj name="Visio" r:id="rId3" imgW="2935605" imgH="1045845" progId="Visio.Drawing.11">
                    <p:embed/>
                    <p:pic>
                      <p:nvPicPr>
                        <p:cNvPr id="4" name="Object 8"/>
                        <p:cNvPicPr>
                          <a:picLocks noChangeAspect="1" noChangeArrowheads="1"/>
                        </p:cNvPicPr>
                        <p:nvPr/>
                      </p:nvPicPr>
                      <p:blipFill>
                        <a:blip r:embed="rId4">
                          <a:extLst>
                            <a:ext uri="{28A0092B-C50C-407E-A947-70E740481C1C}">
                              <a14:useLocalDpi xmlns:a14="http://schemas.microsoft.com/office/drawing/2010/main" val="0"/>
                            </a:ext>
                          </a:extLst>
                        </a:blip>
                        <a:srcRect l="2164" t="7283" r="3029" b="13354"/>
                        <a:stretch>
                          <a:fillRect/>
                        </a:stretch>
                      </p:blipFill>
                      <p:spPr bwMode="gray">
                        <a:xfrm>
                          <a:off x="793999" y="1346812"/>
                          <a:ext cx="2575110" cy="792088"/>
                        </a:xfrm>
                        <a:prstGeom prst="rect">
                          <a:avLst/>
                        </a:prstGeom>
                        <a:noFill/>
                        <a:ln>
                          <a:noFill/>
                        </a:ln>
                        <a:effectLst/>
                      </p:spPr>
                    </p:pic>
                  </p:oleObj>
                </mc:Fallback>
              </mc:AlternateContent>
            </a:graphicData>
          </a:graphic>
        </p:graphicFrame>
        <p:sp>
          <p:nvSpPr>
            <p:cNvPr id="5" name="Text Box 10"/>
            <p:cNvSpPr txBox="1">
              <a:spLocks noChangeArrowheads="1"/>
            </p:cNvSpPr>
            <p:nvPr/>
          </p:nvSpPr>
          <p:spPr bwMode="auto">
            <a:xfrm>
              <a:off x="695400" y="2389086"/>
              <a:ext cx="2772308" cy="356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noAutofit/>
            </a:bodyPr>
            <a:lstStyle>
              <a:lvl1pPr>
                <a:spcBef>
                  <a:spcPct val="20000"/>
                </a:spcBef>
                <a:buClr>
                  <a:srgbClr val="990000"/>
                </a:buClr>
                <a:buChar char="•"/>
                <a:defRPr sz="2000" b="1">
                  <a:solidFill>
                    <a:schemeClr val="tx1"/>
                  </a:solidFill>
                  <a:latin typeface="FrutigerNext LT Medium" pitchFamily="34" charset="0"/>
                  <a:ea typeface="宋体" panose="02010600030101010101" pitchFamily="2" charset="-122"/>
                </a:defRPr>
              </a:lvl1pPr>
              <a:lvl2pPr marL="742950" indent="-285750">
                <a:spcBef>
                  <a:spcPct val="20000"/>
                </a:spcBef>
                <a:buFont typeface="Arial" panose="020B0604020202020204" pitchFamily="34" charset="0"/>
                <a:buChar char="›"/>
                <a:defRPr>
                  <a:solidFill>
                    <a:schemeClr val="tx1"/>
                  </a:solidFill>
                  <a:latin typeface="FrutigerNext LT Medium" pitchFamily="34" charset="0"/>
                  <a:ea typeface="宋体" panose="02010600030101010101" pitchFamily="2" charset="-122"/>
                </a:defRPr>
              </a:lvl2pPr>
              <a:lvl3pPr marL="1143000" indent="-228600">
                <a:spcBef>
                  <a:spcPct val="20000"/>
                </a:spcBef>
                <a:buFont typeface="FrutigerNext LT Medium" pitchFamily="34" charset="0"/>
                <a:buChar char="»"/>
                <a:defRPr sz="1600">
                  <a:solidFill>
                    <a:schemeClr val="tx1"/>
                  </a:solidFill>
                  <a:latin typeface="FrutigerNext LT Medium" pitchFamily="34" charset="0"/>
                  <a:ea typeface="宋体" panose="02010600030101010101" pitchFamily="2" charset="-122"/>
                </a:defRPr>
              </a:lvl3pPr>
              <a:lvl4pPr marL="1600200" indent="-228600">
                <a:spcBef>
                  <a:spcPct val="20000"/>
                </a:spcBef>
                <a:buChar char="–"/>
                <a:defRPr sz="1400">
                  <a:solidFill>
                    <a:schemeClr val="tx1"/>
                  </a:solidFill>
                  <a:latin typeface="FrutigerNext LT Medium" pitchFamily="34" charset="0"/>
                  <a:ea typeface="宋体" panose="02010600030101010101" pitchFamily="2" charset="-122"/>
                </a:defRPr>
              </a:lvl4pPr>
              <a:lvl5pPr marL="2057400" indent="-228600">
                <a:spcBef>
                  <a:spcPct val="20000"/>
                </a:spcBef>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9pPr>
            </a:lstStyle>
            <a:p>
              <a:pPr algn="ctr" eaLnBrk="1" fontAlgn="ctr" hangingPunct="1">
                <a:spcBef>
                  <a:spcPct val="0"/>
                </a:spcBef>
                <a:buClr>
                  <a:srgbClr val="CC9900"/>
                </a:buClr>
                <a:buFont typeface="Wingdings" panose="05000000000000000000" pitchFamily="2" charset="2"/>
                <a:buNone/>
              </a:pPr>
              <a:r>
                <a:rPr lang="en-US" sz="1400" b="0" dirty="0">
                  <a:latin typeface="Huawei Sans" panose="020C0503030203020204" pitchFamily="34" charset="0"/>
                  <a:ea typeface="方正兰亭黑简体" panose="02000000000000000000" pitchFamily="2" charset="-122"/>
                  <a:cs typeface="宋体" panose="02010600030101010101" pitchFamily="2" charset="-122"/>
                </a:rPr>
                <a:t>Mini divisor (</a:t>
              </a:r>
              <a:r>
                <a:rPr lang="en-US" sz="1400" b="0" dirty="0" err="1">
                  <a:latin typeface="Huawei Sans" panose="020C0503030203020204" pitchFamily="34" charset="0"/>
                  <a:ea typeface="方正兰亭黑简体" panose="02000000000000000000" pitchFamily="2" charset="-122"/>
                  <a:cs typeface="宋体" panose="02010600030101010101" pitchFamily="2" charset="-122"/>
                </a:rPr>
                <a:t>sem</a:t>
              </a:r>
              <a:r>
                <a:rPr lang="en-US" sz="1400" b="0" dirty="0">
                  <a:latin typeface="Huawei Sans" panose="020C0503030203020204" pitchFamily="34" charset="0"/>
                  <a:ea typeface="方正兰亭黑简体" panose="02000000000000000000" pitchFamily="2" charset="-122"/>
                  <a:cs typeface="宋体" panose="02010600030101010101" pitchFamily="2" charset="-122"/>
                </a:rPr>
                <a:t> </a:t>
              </a:r>
              <a:r>
                <a:rPr lang="en-US" sz="1400" b="0" dirty="0" err="1">
                  <a:latin typeface="Huawei Sans" panose="020C0503030203020204" pitchFamily="34" charset="0"/>
                  <a:ea typeface="方正兰亭黑简体" panose="02000000000000000000" pitchFamily="2" charset="-122"/>
                  <a:cs typeface="宋体" panose="02010600030101010101" pitchFamily="2" charset="-122"/>
                </a:rPr>
                <a:t>conector</a:t>
              </a:r>
              <a:r>
                <a:rPr lang="en-US" sz="1400" b="0" dirty="0">
                  <a:latin typeface="Huawei Sans" panose="020C0503030203020204" pitchFamily="34" charset="0"/>
                  <a:ea typeface="方正兰亭黑简体" panose="02000000000000000000" pitchFamily="2" charset="-122"/>
                  <a:cs typeface="宋体" panose="02010600030101010101" pitchFamily="2" charset="-122"/>
                </a:rPr>
                <a:t>)</a:t>
              </a:r>
            </a:p>
          </p:txBody>
        </p:sp>
        <p:graphicFrame>
          <p:nvGraphicFramePr>
            <p:cNvPr id="6" name="Object 9"/>
            <p:cNvGraphicFramePr>
              <a:graphicFrameLocks noChangeAspect="1"/>
            </p:cNvGraphicFramePr>
            <p:nvPr>
              <p:extLst>
                <p:ext uri="{D42A27DB-BD31-4B8C-83A1-F6EECF244321}">
                  <p14:modId xmlns:p14="http://schemas.microsoft.com/office/powerpoint/2010/main" val="531966776"/>
                </p:ext>
              </p:extLst>
            </p:nvPr>
          </p:nvGraphicFramePr>
          <p:xfrm>
            <a:off x="3539716" y="1346812"/>
            <a:ext cx="2842479" cy="888800"/>
          </p:xfrm>
          <a:graphic>
            <a:graphicData uri="http://schemas.openxmlformats.org/presentationml/2006/ole">
              <mc:AlternateContent xmlns:mc="http://schemas.openxmlformats.org/markup-compatibility/2006">
                <mc:Choice xmlns:v="urn:schemas-microsoft-com:vml" Requires="v">
                  <p:oleObj name="Visio" r:id="rId5" imgW="2828544" imgH="1182624" progId="Visio.Drawing.11">
                    <p:embed/>
                  </p:oleObj>
                </mc:Choice>
                <mc:Fallback>
                  <p:oleObj name="Visio" r:id="rId5" imgW="2828544" imgH="1182624" progId="Visio.Drawing.11">
                    <p:embed/>
                    <p:pic>
                      <p:nvPicPr>
                        <p:cNvPr id="6" name="Object 9"/>
                        <p:cNvPicPr>
                          <a:picLocks noChangeAspect="1" noChangeArrowheads="1"/>
                        </p:cNvPicPr>
                        <p:nvPr/>
                      </p:nvPicPr>
                      <p:blipFill>
                        <a:blip r:embed="rId6">
                          <a:extLst>
                            <a:ext uri="{28A0092B-C50C-407E-A947-70E740481C1C}">
                              <a14:useLocalDpi xmlns:a14="http://schemas.microsoft.com/office/drawing/2010/main" val="0"/>
                            </a:ext>
                          </a:extLst>
                        </a:blip>
                        <a:srcRect l="2611" t="5370" r="3482" b="10738"/>
                        <a:stretch>
                          <a:fillRect/>
                        </a:stretch>
                      </p:blipFill>
                      <p:spPr bwMode="gray">
                        <a:xfrm>
                          <a:off x="3539716" y="1346812"/>
                          <a:ext cx="2842479" cy="888800"/>
                        </a:xfrm>
                        <a:prstGeom prst="rect">
                          <a:avLst/>
                        </a:prstGeom>
                        <a:noFill/>
                        <a:ln>
                          <a:noFill/>
                        </a:ln>
                        <a:effectLst/>
                      </p:spPr>
                    </p:pic>
                  </p:oleObj>
                </mc:Fallback>
              </mc:AlternateContent>
            </a:graphicData>
          </a:graphic>
        </p:graphicFrame>
        <p:sp>
          <p:nvSpPr>
            <p:cNvPr id="7" name="Text Box 11"/>
            <p:cNvSpPr txBox="1">
              <a:spLocks noChangeArrowheads="1"/>
            </p:cNvSpPr>
            <p:nvPr/>
          </p:nvSpPr>
          <p:spPr bwMode="auto">
            <a:xfrm>
              <a:off x="3630303" y="2389086"/>
              <a:ext cx="2661305" cy="356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noAutofit/>
            </a:bodyPr>
            <a:lstStyle>
              <a:lvl1pPr>
                <a:spcBef>
                  <a:spcPct val="20000"/>
                </a:spcBef>
                <a:buClr>
                  <a:srgbClr val="990000"/>
                </a:buClr>
                <a:buChar char="•"/>
                <a:defRPr sz="2000" b="1">
                  <a:solidFill>
                    <a:schemeClr val="tx1"/>
                  </a:solidFill>
                  <a:latin typeface="FrutigerNext LT Medium" pitchFamily="34" charset="0"/>
                  <a:ea typeface="宋体" panose="02010600030101010101" pitchFamily="2" charset="-122"/>
                </a:defRPr>
              </a:lvl1pPr>
              <a:lvl2pPr marL="742950" indent="-285750">
                <a:spcBef>
                  <a:spcPct val="20000"/>
                </a:spcBef>
                <a:buFont typeface="Arial" panose="020B0604020202020204" pitchFamily="34" charset="0"/>
                <a:buChar char="›"/>
                <a:defRPr>
                  <a:solidFill>
                    <a:schemeClr val="tx1"/>
                  </a:solidFill>
                  <a:latin typeface="FrutigerNext LT Medium" pitchFamily="34" charset="0"/>
                  <a:ea typeface="宋体" panose="02010600030101010101" pitchFamily="2" charset="-122"/>
                </a:defRPr>
              </a:lvl2pPr>
              <a:lvl3pPr marL="1143000" indent="-228600">
                <a:spcBef>
                  <a:spcPct val="20000"/>
                </a:spcBef>
                <a:buFont typeface="FrutigerNext LT Medium" pitchFamily="34" charset="0"/>
                <a:buChar char="»"/>
                <a:defRPr sz="1600">
                  <a:solidFill>
                    <a:schemeClr val="tx1"/>
                  </a:solidFill>
                  <a:latin typeface="FrutigerNext LT Medium" pitchFamily="34" charset="0"/>
                  <a:ea typeface="宋体" panose="02010600030101010101" pitchFamily="2" charset="-122"/>
                </a:defRPr>
              </a:lvl3pPr>
              <a:lvl4pPr marL="1600200" indent="-228600">
                <a:spcBef>
                  <a:spcPct val="20000"/>
                </a:spcBef>
                <a:buChar char="–"/>
                <a:defRPr sz="1400">
                  <a:solidFill>
                    <a:schemeClr val="tx1"/>
                  </a:solidFill>
                  <a:latin typeface="FrutigerNext LT Medium" pitchFamily="34" charset="0"/>
                  <a:ea typeface="宋体" panose="02010600030101010101" pitchFamily="2" charset="-122"/>
                </a:defRPr>
              </a:lvl4pPr>
              <a:lvl5pPr marL="2057400" indent="-228600">
                <a:spcBef>
                  <a:spcPct val="20000"/>
                </a:spcBef>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9pPr>
            </a:lstStyle>
            <a:p>
              <a:pPr algn="ctr" eaLnBrk="1" fontAlgn="ctr" hangingPunct="1">
                <a:spcBef>
                  <a:spcPct val="0"/>
                </a:spcBef>
                <a:buClr>
                  <a:srgbClr val="CC9900"/>
                </a:buClr>
                <a:buFont typeface="Wingdings" panose="05000000000000000000" pitchFamily="2" charset="2"/>
                <a:buNone/>
              </a:pPr>
              <a:r>
                <a:rPr lang="en-US" sz="1400" b="0" dirty="0">
                  <a:latin typeface="Huawei Sans" panose="020C0503030203020204" pitchFamily="34" charset="0"/>
                  <a:ea typeface="方正兰亭黑简体" panose="02000000000000000000" pitchFamily="2" charset="-122"/>
                  <a:cs typeface="宋体" panose="02010600030101010101" pitchFamily="2" charset="-122"/>
                </a:rPr>
                <a:t>Mini divisor (com </a:t>
              </a:r>
              <a:r>
                <a:rPr lang="en-US" sz="1400" b="0" dirty="0" err="1">
                  <a:latin typeface="Huawei Sans" panose="020C0503030203020204" pitchFamily="34" charset="0"/>
                  <a:ea typeface="方正兰亭黑简体" panose="02000000000000000000" pitchFamily="2" charset="-122"/>
                  <a:cs typeface="宋体" panose="02010600030101010101" pitchFamily="2" charset="-122"/>
                </a:rPr>
                <a:t>conector</a:t>
              </a:r>
              <a:r>
                <a:rPr lang="en-US" sz="1400" b="0" dirty="0">
                  <a:latin typeface="Huawei Sans" panose="020C0503030203020204" pitchFamily="34" charset="0"/>
                  <a:ea typeface="方正兰亭黑简体" panose="02000000000000000000" pitchFamily="2" charset="-122"/>
                  <a:cs typeface="宋体" panose="02010600030101010101" pitchFamily="2" charset="-122"/>
                </a:rPr>
                <a:t>)</a:t>
              </a:r>
            </a:p>
          </p:txBody>
        </p:sp>
        <p:sp>
          <p:nvSpPr>
            <p:cNvPr id="8" name="Text Box 18"/>
            <p:cNvSpPr txBox="1">
              <a:spLocks noChangeArrowheads="1"/>
            </p:cNvSpPr>
            <p:nvPr/>
          </p:nvSpPr>
          <p:spPr bwMode="auto">
            <a:xfrm>
              <a:off x="6361225" y="2389086"/>
              <a:ext cx="2045789" cy="6057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noAutofit/>
            </a:bodyPr>
            <a:lstStyle>
              <a:lvl1pPr>
                <a:spcBef>
                  <a:spcPct val="20000"/>
                </a:spcBef>
                <a:buClr>
                  <a:srgbClr val="990000"/>
                </a:buClr>
                <a:buChar char="•"/>
                <a:defRPr sz="2000" b="1">
                  <a:solidFill>
                    <a:schemeClr val="tx1"/>
                  </a:solidFill>
                  <a:latin typeface="FrutigerNext LT Medium" pitchFamily="34" charset="0"/>
                  <a:ea typeface="宋体" panose="02010600030101010101" pitchFamily="2" charset="-122"/>
                </a:defRPr>
              </a:lvl1pPr>
              <a:lvl2pPr marL="742950" indent="-285750">
                <a:spcBef>
                  <a:spcPct val="20000"/>
                </a:spcBef>
                <a:buFont typeface="Arial" panose="020B0604020202020204" pitchFamily="34" charset="0"/>
                <a:buChar char="›"/>
                <a:defRPr>
                  <a:solidFill>
                    <a:schemeClr val="tx1"/>
                  </a:solidFill>
                  <a:latin typeface="FrutigerNext LT Medium" pitchFamily="34" charset="0"/>
                  <a:ea typeface="宋体" panose="02010600030101010101" pitchFamily="2" charset="-122"/>
                </a:defRPr>
              </a:lvl2pPr>
              <a:lvl3pPr marL="1143000" indent="-228600">
                <a:spcBef>
                  <a:spcPct val="20000"/>
                </a:spcBef>
                <a:buFont typeface="FrutigerNext LT Medium" pitchFamily="34" charset="0"/>
                <a:buChar char="»"/>
                <a:defRPr sz="1600">
                  <a:solidFill>
                    <a:schemeClr val="tx1"/>
                  </a:solidFill>
                  <a:latin typeface="FrutigerNext LT Medium" pitchFamily="34" charset="0"/>
                  <a:ea typeface="宋体" panose="02010600030101010101" pitchFamily="2" charset="-122"/>
                </a:defRPr>
              </a:lvl3pPr>
              <a:lvl4pPr marL="1600200" indent="-228600">
                <a:spcBef>
                  <a:spcPct val="20000"/>
                </a:spcBef>
                <a:buChar char="–"/>
                <a:defRPr sz="1400">
                  <a:solidFill>
                    <a:schemeClr val="tx1"/>
                  </a:solidFill>
                  <a:latin typeface="FrutigerNext LT Medium" pitchFamily="34" charset="0"/>
                  <a:ea typeface="宋体" panose="02010600030101010101" pitchFamily="2" charset="-122"/>
                </a:defRPr>
              </a:lvl4pPr>
              <a:lvl5pPr marL="2057400" indent="-228600">
                <a:spcBef>
                  <a:spcPct val="20000"/>
                </a:spcBef>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9pPr>
            </a:lstStyle>
            <a:p>
              <a:pPr algn="ctr" eaLnBrk="1" fontAlgn="ctr" hangingPunct="1">
                <a:spcBef>
                  <a:spcPct val="0"/>
                </a:spcBef>
                <a:buClr>
                  <a:srgbClr val="CC9900"/>
                </a:buClr>
                <a:buFont typeface="Wingdings" panose="05000000000000000000" pitchFamily="2" charset="2"/>
                <a:buNone/>
              </a:pPr>
              <a:r>
                <a:rPr lang="pt-BR" sz="1400" b="0" dirty="0">
                  <a:latin typeface="Huawei Sans" panose="020C0503030203020204" pitchFamily="34" charset="0"/>
                  <a:ea typeface="方正兰亭黑简体" panose="02000000000000000000" pitchFamily="2" charset="-122"/>
                  <a:cs typeface="宋体" panose="02010600030101010101" pitchFamily="2" charset="-122"/>
                </a:rPr>
                <a:t>Unidade divisora em forma de caixa pequena</a:t>
              </a:r>
              <a:endParaRPr lang="en-US" sz="1400" b="0" dirty="0">
                <a:latin typeface="Huawei Sans" panose="020C0503030203020204" pitchFamily="34" charset="0"/>
                <a:ea typeface="方正兰亭黑简体" panose="02000000000000000000" pitchFamily="2" charset="-122"/>
                <a:cs typeface="宋体" panose="02010600030101010101" pitchFamily="2" charset="-122"/>
              </a:endParaRPr>
            </a:p>
          </p:txBody>
        </p:sp>
        <p:graphicFrame>
          <p:nvGraphicFramePr>
            <p:cNvPr id="9" name="Object 14"/>
            <p:cNvGraphicFramePr>
              <a:graphicFrameLocks noChangeAspect="1"/>
            </p:cNvGraphicFramePr>
            <p:nvPr>
              <p:extLst>
                <p:ext uri="{D42A27DB-BD31-4B8C-83A1-F6EECF244321}">
                  <p14:modId xmlns:p14="http://schemas.microsoft.com/office/powerpoint/2010/main" val="1134749850"/>
                </p:ext>
              </p:extLst>
            </p:nvPr>
          </p:nvGraphicFramePr>
          <p:xfrm>
            <a:off x="8593472" y="1274804"/>
            <a:ext cx="2273811" cy="936104"/>
          </p:xfrm>
          <a:graphic>
            <a:graphicData uri="http://schemas.openxmlformats.org/presentationml/2006/ole">
              <mc:AlternateContent xmlns:mc="http://schemas.openxmlformats.org/markup-compatibility/2006">
                <mc:Choice xmlns:v="urn:schemas-microsoft-com:vml" Requires="v">
                  <p:oleObj name="Visio" r:id="rId7" imgW="6164961" imgH="2628900" progId="Visio.Drawing.11">
                    <p:embed/>
                  </p:oleObj>
                </mc:Choice>
                <mc:Fallback>
                  <p:oleObj name="Visio" r:id="rId7" imgW="6164961" imgH="2628900" progId="Visio.Drawing.11">
                    <p:embed/>
                    <p:pic>
                      <p:nvPicPr>
                        <p:cNvPr id="9" name="Object 14"/>
                        <p:cNvPicPr>
                          <a:picLocks noChangeAspect="1" noChangeArrowheads="1"/>
                        </p:cNvPicPr>
                        <p:nvPr/>
                      </p:nvPicPr>
                      <p:blipFill>
                        <a:blip r:embed="rId8">
                          <a:extLst>
                            <a:ext uri="{28A0092B-C50C-407E-A947-70E740481C1C}">
                              <a14:useLocalDpi xmlns:a14="http://schemas.microsoft.com/office/drawing/2010/main" val="0"/>
                            </a:ext>
                          </a:extLst>
                        </a:blip>
                        <a:srcRect l="53154" t="12561" r="5357" b="50241"/>
                        <a:stretch>
                          <a:fillRect/>
                        </a:stretch>
                      </p:blipFill>
                      <p:spPr bwMode="gray">
                        <a:xfrm>
                          <a:off x="8593472" y="1274804"/>
                          <a:ext cx="2273811" cy="936104"/>
                        </a:xfrm>
                        <a:prstGeom prst="rect">
                          <a:avLst/>
                        </a:prstGeom>
                        <a:noFill/>
                        <a:ln>
                          <a:noFill/>
                        </a:ln>
                        <a:effectLst/>
                      </p:spPr>
                    </p:pic>
                  </p:oleObj>
                </mc:Fallback>
              </mc:AlternateContent>
            </a:graphicData>
          </a:graphic>
        </p:graphicFrame>
        <p:sp>
          <p:nvSpPr>
            <p:cNvPr id="10" name="Text Box 19"/>
            <p:cNvSpPr txBox="1">
              <a:spLocks noChangeArrowheads="1"/>
            </p:cNvSpPr>
            <p:nvPr/>
          </p:nvSpPr>
          <p:spPr bwMode="auto">
            <a:xfrm>
              <a:off x="8593472" y="2389086"/>
              <a:ext cx="2248393" cy="6057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noAutofit/>
            </a:bodyPr>
            <a:lstStyle>
              <a:lvl1pPr>
                <a:spcBef>
                  <a:spcPct val="20000"/>
                </a:spcBef>
                <a:buClr>
                  <a:srgbClr val="990000"/>
                </a:buClr>
                <a:buChar char="•"/>
                <a:defRPr sz="2000" b="1">
                  <a:solidFill>
                    <a:schemeClr val="tx1"/>
                  </a:solidFill>
                  <a:latin typeface="FrutigerNext LT Medium" pitchFamily="34" charset="0"/>
                  <a:ea typeface="宋体" panose="02010600030101010101" pitchFamily="2" charset="-122"/>
                </a:defRPr>
              </a:lvl1pPr>
              <a:lvl2pPr marL="742950" indent="-285750">
                <a:spcBef>
                  <a:spcPct val="20000"/>
                </a:spcBef>
                <a:buFont typeface="Arial" panose="020B0604020202020204" pitchFamily="34" charset="0"/>
                <a:buChar char="›"/>
                <a:defRPr>
                  <a:solidFill>
                    <a:schemeClr val="tx1"/>
                  </a:solidFill>
                  <a:latin typeface="FrutigerNext LT Medium" pitchFamily="34" charset="0"/>
                  <a:ea typeface="宋体" panose="02010600030101010101" pitchFamily="2" charset="-122"/>
                </a:defRPr>
              </a:lvl2pPr>
              <a:lvl3pPr marL="1143000" indent="-228600">
                <a:spcBef>
                  <a:spcPct val="20000"/>
                </a:spcBef>
                <a:buFont typeface="FrutigerNext LT Medium" pitchFamily="34" charset="0"/>
                <a:buChar char="»"/>
                <a:defRPr sz="1600">
                  <a:solidFill>
                    <a:schemeClr val="tx1"/>
                  </a:solidFill>
                  <a:latin typeface="FrutigerNext LT Medium" pitchFamily="34" charset="0"/>
                  <a:ea typeface="宋体" panose="02010600030101010101" pitchFamily="2" charset="-122"/>
                </a:defRPr>
              </a:lvl3pPr>
              <a:lvl4pPr marL="1600200" indent="-228600">
                <a:spcBef>
                  <a:spcPct val="20000"/>
                </a:spcBef>
                <a:buChar char="–"/>
                <a:defRPr sz="1400">
                  <a:solidFill>
                    <a:schemeClr val="tx1"/>
                  </a:solidFill>
                  <a:latin typeface="FrutigerNext LT Medium" pitchFamily="34" charset="0"/>
                  <a:ea typeface="宋体" panose="02010600030101010101" pitchFamily="2" charset="-122"/>
                </a:defRPr>
              </a:lvl4pPr>
              <a:lvl5pPr marL="2057400" indent="-228600">
                <a:spcBef>
                  <a:spcPct val="20000"/>
                </a:spcBef>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9pPr>
            </a:lstStyle>
            <a:p>
              <a:pPr algn="ctr" eaLnBrk="1" fontAlgn="ctr" hangingPunct="1">
                <a:spcBef>
                  <a:spcPct val="0"/>
                </a:spcBef>
                <a:buClr>
                  <a:srgbClr val="CC9900"/>
                </a:buClr>
                <a:buFont typeface="Wingdings" panose="05000000000000000000" pitchFamily="2" charset="2"/>
                <a:buNone/>
              </a:pPr>
              <a:r>
                <a:rPr lang="pt-BR" sz="1400" b="0" dirty="0">
                  <a:latin typeface="Huawei Sans" panose="020C0503030203020204" pitchFamily="34" charset="0"/>
                  <a:ea typeface="方正兰亭黑简体" panose="02000000000000000000" pitchFamily="2" charset="-122"/>
                  <a:cs typeface="宋体" panose="02010600030101010101" pitchFamily="2" charset="-122"/>
                </a:rPr>
                <a:t>Unidade divisora montada em rack de 19 polegadas</a:t>
              </a:r>
              <a:endParaRPr lang="en-US" sz="1400" b="0" dirty="0">
                <a:latin typeface="Huawei Sans" panose="020C0503030203020204" pitchFamily="34" charset="0"/>
                <a:ea typeface="方正兰亭黑简体" panose="02000000000000000000" pitchFamily="2" charset="-122"/>
                <a:cs typeface="宋体" panose="02010600030101010101" pitchFamily="2" charset="-122"/>
              </a:endParaRPr>
            </a:p>
          </p:txBody>
        </p:sp>
        <p:graphicFrame>
          <p:nvGraphicFramePr>
            <p:cNvPr id="11" name="Object 12"/>
            <p:cNvGraphicFramePr>
              <a:graphicFrameLocks noChangeAspect="1"/>
            </p:cNvGraphicFramePr>
            <p:nvPr>
              <p:extLst>
                <p:ext uri="{D42A27DB-BD31-4B8C-83A1-F6EECF244321}">
                  <p14:modId xmlns:p14="http://schemas.microsoft.com/office/powerpoint/2010/main" val="1139629524"/>
                </p:ext>
              </p:extLst>
            </p:nvPr>
          </p:nvGraphicFramePr>
          <p:xfrm>
            <a:off x="6468240" y="2960948"/>
            <a:ext cx="1826550" cy="1405524"/>
          </p:xfrm>
          <a:graphic>
            <a:graphicData uri="http://schemas.openxmlformats.org/presentationml/2006/ole">
              <mc:AlternateContent xmlns:mc="http://schemas.openxmlformats.org/markup-compatibility/2006">
                <mc:Choice xmlns:v="urn:schemas-microsoft-com:vml" Requires="v">
                  <p:oleObj name="Visio" r:id="rId9" imgW="2546604" imgH="2013204" progId="Visio.Drawing.11">
                    <p:embed/>
                  </p:oleObj>
                </mc:Choice>
                <mc:Fallback>
                  <p:oleObj name="Visio" r:id="rId9" imgW="2546604" imgH="2013204" progId="Visio.Drawing.11">
                    <p:embed/>
                    <p:pic>
                      <p:nvPicPr>
                        <p:cNvPr id="11" name="Object 1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gray">
                        <a:xfrm>
                          <a:off x="6468240" y="2960948"/>
                          <a:ext cx="1826550" cy="1405524"/>
                        </a:xfrm>
                        <a:prstGeom prst="rect">
                          <a:avLst/>
                        </a:prstGeom>
                        <a:noFill/>
                        <a:ln>
                          <a:noFill/>
                        </a:ln>
                        <a:effectLst/>
                      </p:spPr>
                    </p:pic>
                  </p:oleObj>
                </mc:Fallback>
              </mc:AlternateContent>
            </a:graphicData>
          </a:graphic>
        </p:graphicFrame>
        <p:sp>
          <p:nvSpPr>
            <p:cNvPr id="12" name="Text Box 20"/>
            <p:cNvSpPr txBox="1">
              <a:spLocks noChangeArrowheads="1"/>
            </p:cNvSpPr>
            <p:nvPr/>
          </p:nvSpPr>
          <p:spPr bwMode="auto">
            <a:xfrm>
              <a:off x="6329218" y="4387376"/>
              <a:ext cx="2162786" cy="6057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noAutofit/>
            </a:bodyPr>
            <a:lstStyle>
              <a:lvl1pPr>
                <a:spcBef>
                  <a:spcPct val="20000"/>
                </a:spcBef>
                <a:buClr>
                  <a:srgbClr val="990000"/>
                </a:buClr>
                <a:buChar char="•"/>
                <a:defRPr sz="2000" b="1">
                  <a:solidFill>
                    <a:schemeClr val="tx1"/>
                  </a:solidFill>
                  <a:latin typeface="FrutigerNext LT Medium" pitchFamily="34" charset="0"/>
                  <a:ea typeface="宋体" panose="02010600030101010101" pitchFamily="2" charset="-122"/>
                </a:defRPr>
              </a:lvl1pPr>
              <a:lvl2pPr marL="742950" indent="-285750">
                <a:spcBef>
                  <a:spcPct val="20000"/>
                </a:spcBef>
                <a:buFont typeface="Arial" panose="020B0604020202020204" pitchFamily="34" charset="0"/>
                <a:buChar char="›"/>
                <a:defRPr>
                  <a:solidFill>
                    <a:schemeClr val="tx1"/>
                  </a:solidFill>
                  <a:latin typeface="FrutigerNext LT Medium" pitchFamily="34" charset="0"/>
                  <a:ea typeface="宋体" panose="02010600030101010101" pitchFamily="2" charset="-122"/>
                </a:defRPr>
              </a:lvl2pPr>
              <a:lvl3pPr marL="1143000" indent="-228600">
                <a:spcBef>
                  <a:spcPct val="20000"/>
                </a:spcBef>
                <a:buFont typeface="FrutigerNext LT Medium" pitchFamily="34" charset="0"/>
                <a:buChar char="»"/>
                <a:defRPr sz="1600">
                  <a:solidFill>
                    <a:schemeClr val="tx1"/>
                  </a:solidFill>
                  <a:latin typeface="FrutigerNext LT Medium" pitchFamily="34" charset="0"/>
                  <a:ea typeface="宋体" panose="02010600030101010101" pitchFamily="2" charset="-122"/>
                </a:defRPr>
              </a:lvl3pPr>
              <a:lvl4pPr marL="1600200" indent="-228600">
                <a:spcBef>
                  <a:spcPct val="20000"/>
                </a:spcBef>
                <a:buChar char="–"/>
                <a:defRPr sz="1400">
                  <a:solidFill>
                    <a:schemeClr val="tx1"/>
                  </a:solidFill>
                  <a:latin typeface="FrutigerNext LT Medium" pitchFamily="34" charset="0"/>
                  <a:ea typeface="宋体" panose="02010600030101010101" pitchFamily="2" charset="-122"/>
                </a:defRPr>
              </a:lvl4pPr>
              <a:lvl5pPr marL="2057400" indent="-228600">
                <a:spcBef>
                  <a:spcPct val="20000"/>
                </a:spcBef>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9pPr>
            </a:lstStyle>
            <a:p>
              <a:pPr algn="ctr" eaLnBrk="1" fontAlgn="ctr" hangingPunct="1">
                <a:spcBef>
                  <a:spcPct val="0"/>
                </a:spcBef>
                <a:buClr>
                  <a:srgbClr val="CC9900"/>
                </a:buClr>
                <a:buFont typeface="Wingdings" panose="05000000000000000000" pitchFamily="2" charset="2"/>
                <a:buNone/>
              </a:pPr>
              <a:r>
                <a:rPr lang="pt-BR" sz="1400" b="0" dirty="0">
                  <a:latin typeface="Huawei Sans" panose="020C0503030203020204" pitchFamily="34" charset="0"/>
                  <a:ea typeface="方正兰亭黑简体" panose="02000000000000000000" pitchFamily="2" charset="-122"/>
                  <a:cs typeface="宋体" panose="02010600030101010101" pitchFamily="2" charset="-122"/>
                </a:rPr>
                <a:t>Unidade divisora interna montada na parede</a:t>
              </a:r>
              <a:endParaRPr lang="en-US" sz="1400" b="0" dirty="0">
                <a:latin typeface="Huawei Sans" panose="020C0503030203020204" pitchFamily="34" charset="0"/>
                <a:ea typeface="方正兰亭黑简体" panose="02000000000000000000" pitchFamily="2" charset="-122"/>
                <a:cs typeface="宋体" panose="02010600030101010101" pitchFamily="2" charset="-122"/>
              </a:endParaRPr>
            </a:p>
          </p:txBody>
        </p:sp>
        <p:graphicFrame>
          <p:nvGraphicFramePr>
            <p:cNvPr id="13" name="Object 13"/>
            <p:cNvGraphicFramePr>
              <a:graphicFrameLocks noChangeAspect="1"/>
            </p:cNvGraphicFramePr>
            <p:nvPr>
              <p:extLst>
                <p:ext uri="{D42A27DB-BD31-4B8C-83A1-F6EECF244321}">
                  <p14:modId xmlns:p14="http://schemas.microsoft.com/office/powerpoint/2010/main" val="3856554440"/>
                </p:ext>
              </p:extLst>
            </p:nvPr>
          </p:nvGraphicFramePr>
          <p:xfrm>
            <a:off x="8884283" y="2977702"/>
            <a:ext cx="1692188" cy="1372016"/>
          </p:xfrm>
          <a:graphic>
            <a:graphicData uri="http://schemas.openxmlformats.org/presentationml/2006/ole">
              <mc:AlternateContent xmlns:mc="http://schemas.openxmlformats.org/markup-compatibility/2006">
                <mc:Choice xmlns:v="urn:schemas-microsoft-com:vml" Requires="v">
                  <p:oleObj name="Visio" r:id="rId11" imgW="5773674" imgH="1687830" progId="Visio.Drawing.11">
                    <p:embed/>
                  </p:oleObj>
                </mc:Choice>
                <mc:Fallback>
                  <p:oleObj name="Visio" r:id="rId11" imgW="5773674" imgH="1687830" progId="Visio.Drawing.11">
                    <p:embed/>
                    <p:pic>
                      <p:nvPicPr>
                        <p:cNvPr id="13" name="Object 13"/>
                        <p:cNvPicPr>
                          <a:picLocks noChangeAspect="1" noChangeArrowheads="1"/>
                        </p:cNvPicPr>
                        <p:nvPr/>
                      </p:nvPicPr>
                      <p:blipFill>
                        <a:blip r:embed="rId12">
                          <a:extLst>
                            <a:ext uri="{28A0092B-C50C-407E-A947-70E740481C1C}">
                              <a14:useLocalDpi xmlns:a14="http://schemas.microsoft.com/office/drawing/2010/main" val="0"/>
                            </a:ext>
                          </a:extLst>
                        </a:blip>
                        <a:srcRect r="64888"/>
                        <a:stretch>
                          <a:fillRect/>
                        </a:stretch>
                      </p:blipFill>
                      <p:spPr bwMode="gray">
                        <a:xfrm>
                          <a:off x="8884283" y="2977702"/>
                          <a:ext cx="1692188" cy="1372016"/>
                        </a:xfrm>
                        <a:prstGeom prst="rect">
                          <a:avLst/>
                        </a:prstGeom>
                        <a:noFill/>
                        <a:ln>
                          <a:noFill/>
                        </a:ln>
                        <a:effectLst/>
                      </p:spPr>
                    </p:pic>
                  </p:oleObj>
                </mc:Fallback>
              </mc:AlternateContent>
            </a:graphicData>
          </a:graphic>
        </p:graphicFrame>
        <p:sp>
          <p:nvSpPr>
            <p:cNvPr id="14" name="Text Box 21"/>
            <p:cNvSpPr txBox="1">
              <a:spLocks noChangeArrowheads="1"/>
            </p:cNvSpPr>
            <p:nvPr/>
          </p:nvSpPr>
          <p:spPr bwMode="auto">
            <a:xfrm>
              <a:off x="8855865" y="4387376"/>
              <a:ext cx="1749025" cy="356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noAutofit/>
            </a:bodyPr>
            <a:lstStyle>
              <a:lvl1pPr>
                <a:spcBef>
                  <a:spcPct val="20000"/>
                </a:spcBef>
                <a:buClr>
                  <a:srgbClr val="990000"/>
                </a:buClr>
                <a:buChar char="•"/>
                <a:defRPr sz="2000" b="1">
                  <a:solidFill>
                    <a:schemeClr val="tx1"/>
                  </a:solidFill>
                  <a:latin typeface="FrutigerNext LT Medium" pitchFamily="34" charset="0"/>
                  <a:ea typeface="宋体" panose="02010600030101010101" pitchFamily="2" charset="-122"/>
                </a:defRPr>
              </a:lvl1pPr>
              <a:lvl2pPr marL="742950" indent="-285750">
                <a:spcBef>
                  <a:spcPct val="20000"/>
                </a:spcBef>
                <a:buFont typeface="Arial" panose="020B0604020202020204" pitchFamily="34" charset="0"/>
                <a:buChar char="›"/>
                <a:defRPr>
                  <a:solidFill>
                    <a:schemeClr val="tx1"/>
                  </a:solidFill>
                  <a:latin typeface="FrutigerNext LT Medium" pitchFamily="34" charset="0"/>
                  <a:ea typeface="宋体" panose="02010600030101010101" pitchFamily="2" charset="-122"/>
                </a:defRPr>
              </a:lvl2pPr>
              <a:lvl3pPr marL="1143000" indent="-228600">
                <a:spcBef>
                  <a:spcPct val="20000"/>
                </a:spcBef>
                <a:buFont typeface="FrutigerNext LT Medium" pitchFamily="34" charset="0"/>
                <a:buChar char="»"/>
                <a:defRPr sz="1600">
                  <a:solidFill>
                    <a:schemeClr val="tx1"/>
                  </a:solidFill>
                  <a:latin typeface="FrutigerNext LT Medium" pitchFamily="34" charset="0"/>
                  <a:ea typeface="宋体" panose="02010600030101010101" pitchFamily="2" charset="-122"/>
                </a:defRPr>
              </a:lvl3pPr>
              <a:lvl4pPr marL="1600200" indent="-228600">
                <a:spcBef>
                  <a:spcPct val="20000"/>
                </a:spcBef>
                <a:buChar char="–"/>
                <a:defRPr sz="1400">
                  <a:solidFill>
                    <a:schemeClr val="tx1"/>
                  </a:solidFill>
                  <a:latin typeface="FrutigerNext LT Medium" pitchFamily="34" charset="0"/>
                  <a:ea typeface="宋体" panose="02010600030101010101" pitchFamily="2" charset="-122"/>
                </a:defRPr>
              </a:lvl4pPr>
              <a:lvl5pPr marL="2057400" indent="-228600">
                <a:spcBef>
                  <a:spcPct val="20000"/>
                </a:spcBef>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9pPr>
            </a:lstStyle>
            <a:p>
              <a:pPr algn="ctr" eaLnBrk="1" fontAlgn="ctr" hangingPunct="1">
                <a:spcBef>
                  <a:spcPct val="0"/>
                </a:spcBef>
                <a:buClr>
                  <a:srgbClr val="CC9900"/>
                </a:buClr>
                <a:buFont typeface="Wingdings" panose="05000000000000000000" pitchFamily="2" charset="2"/>
                <a:buNone/>
              </a:pPr>
              <a:r>
                <a:rPr lang="en-US" sz="1400" b="0" dirty="0" err="1">
                  <a:latin typeface="Huawei Sans" panose="020C0503030203020204" pitchFamily="34" charset="0"/>
                  <a:ea typeface="方正兰亭黑简体" panose="02000000000000000000" pitchFamily="2" charset="-122"/>
                  <a:cs typeface="宋体" panose="02010600030101010101" pitchFamily="2" charset="-122"/>
                </a:rPr>
                <a:t>Unidade</a:t>
              </a:r>
              <a:r>
                <a:rPr lang="en-US" sz="1400" b="0" dirty="0">
                  <a:latin typeface="Huawei Sans" panose="020C0503030203020204" pitchFamily="34" charset="0"/>
                  <a:ea typeface="方正兰亭黑简体" panose="02000000000000000000" pitchFamily="2" charset="-122"/>
                  <a:cs typeface="宋体" panose="02010600030101010101" pitchFamily="2" charset="-122"/>
                </a:rPr>
                <a:t> </a:t>
              </a:r>
              <a:r>
                <a:rPr lang="en-US" sz="1400" b="0" dirty="0" err="1">
                  <a:latin typeface="Huawei Sans" panose="020C0503030203020204" pitchFamily="34" charset="0"/>
                  <a:ea typeface="方正兰亭黑简体" panose="02000000000000000000" pitchFamily="2" charset="-122"/>
                  <a:cs typeface="宋体" panose="02010600030101010101" pitchFamily="2" charset="-122"/>
                </a:rPr>
                <a:t>divisora</a:t>
              </a:r>
              <a:r>
                <a:rPr lang="en-US" sz="1400" b="0" dirty="0">
                  <a:latin typeface="Huawei Sans" panose="020C0503030203020204" pitchFamily="34" charset="0"/>
                  <a:ea typeface="方正兰亭黑简体" panose="02000000000000000000" pitchFamily="2" charset="-122"/>
                  <a:cs typeface="宋体" panose="02010600030101010101" pitchFamily="2" charset="-122"/>
                </a:rPr>
                <a:t> externa</a:t>
              </a:r>
            </a:p>
          </p:txBody>
        </p:sp>
        <p:sp>
          <p:nvSpPr>
            <p:cNvPr id="15" name="TextBox 18"/>
            <p:cNvSpPr txBox="1"/>
            <p:nvPr/>
          </p:nvSpPr>
          <p:spPr>
            <a:xfrm>
              <a:off x="686754" y="4924730"/>
              <a:ext cx="10342561" cy="2423013"/>
            </a:xfrm>
            <a:prstGeom prst="rect">
              <a:avLst/>
            </a:prstGeom>
            <a:noFill/>
          </p:spPr>
          <p:txBody>
            <a:bodyPr wrap="square" rtlCol="0">
              <a:noAutofit/>
            </a:bodyPr>
            <a:lstStyle/>
            <a:p>
              <a:pPr marL="285750" indent="-285750" algn="just" fontAlgn="ctr">
                <a:spcBef>
                  <a:spcPts val="600"/>
                </a:spcBef>
                <a:spcAft>
                  <a:spcPts val="600"/>
                </a:spcAft>
                <a:buSzPct val="50000"/>
                <a:buFont typeface="Wingdings" panose="05000000000000000000" pitchFamily="2" charset="2"/>
                <a:buChar char="l"/>
              </a:pPr>
              <a:r>
                <a:rPr lang="pt-BR" sz="1600" dirty="0">
                  <a:latin typeface="Huawei Sans" panose="020C0503030203020204" pitchFamily="34" charset="0"/>
                  <a:ea typeface="方正兰亭黑简体" panose="02000000000000000000" pitchFamily="2" charset="-122"/>
                  <a:cs typeface="宋体" panose="02010600030101010101" pitchFamily="2" charset="-122"/>
                </a:rPr>
                <a:t>Divisores ópticos de diferentes formas físicas são usados em diferentes cenários de aplicação, por exemplo, mini divisores e divisores em forma de caixa pequena (instalados em uma caixa de informações), unidades divisoras montadas em rack (instaladas em um gabinete de 19 polegadas) e unidades divisoras independentes montadas na parede</a:t>
              </a:r>
              <a:r>
                <a:rPr lang="en-US" sz="1600" dirty="0">
                  <a:latin typeface="Huawei Sans" panose="020C0503030203020204" pitchFamily="34" charset="0"/>
                  <a:ea typeface="方正兰亭黑简体" panose="02000000000000000000" pitchFamily="2" charset="-122"/>
                  <a:cs typeface="宋体" panose="02010600030101010101" pitchFamily="2" charset="-122"/>
                </a:rPr>
                <a:t>.</a:t>
              </a:r>
            </a:p>
            <a:p>
              <a:pPr marL="285750" indent="-285750" fontAlgn="ctr">
                <a:spcBef>
                  <a:spcPts val="600"/>
                </a:spcBef>
                <a:spcAft>
                  <a:spcPts val="600"/>
                </a:spcAft>
                <a:buSzPct val="50000"/>
                <a:buFont typeface="Wingdings" panose="05000000000000000000" pitchFamily="2" charset="2"/>
                <a:buChar char="l"/>
              </a:pPr>
              <a:r>
                <a:rPr lang="pt-BR" sz="1600" dirty="0">
                  <a:latin typeface="Huawei Sans" panose="020C0503030203020204" pitchFamily="34" charset="0"/>
                </a:rPr>
                <a:t>Em termos de relação de entrada e saída, há divisores 1:N (uma entrada e N saídas) e divisores 2:N (duas entradas e N saídas). (N = 2, 4, 8, 16, 32, 64, ...)</a:t>
              </a:r>
              <a:endParaRPr lang="en-US" sz="1600" dirty="0">
                <a:latin typeface="Huawei Sans" panose="020C0503030203020204" pitchFamily="34" charset="0"/>
              </a:endParaRPr>
            </a:p>
          </p:txBody>
        </p:sp>
        <p:pic>
          <p:nvPicPr>
            <p:cNvPr id="16" name="Picture 8" descr="DSC0978"/>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6661044" y="1274804"/>
              <a:ext cx="1440943" cy="1069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51" descr="图片1"/>
            <p:cNvPicPr>
              <a:picLocks noChangeAspect="1" noChangeArrowheads="1"/>
            </p:cNvPicPr>
            <p:nvPr/>
          </p:nvPicPr>
          <p:blipFill>
            <a:blip r:embed="rId14">
              <a:extLst>
                <a:ext uri="{28A0092B-C50C-407E-A947-70E740481C1C}">
                  <a14:useLocalDpi xmlns:a14="http://schemas.microsoft.com/office/drawing/2010/main" val="0"/>
                </a:ext>
              </a:extLst>
            </a:blip>
            <a:srcRect r="-2" b="70"/>
            <a:stretch>
              <a:fillRect/>
            </a:stretch>
          </p:blipFill>
          <p:spPr bwMode="auto">
            <a:xfrm>
              <a:off x="1195083" y="3186616"/>
              <a:ext cx="1772942" cy="954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Text Box 20"/>
            <p:cNvSpPr txBox="1">
              <a:spLocks noChangeArrowheads="1"/>
            </p:cNvSpPr>
            <p:nvPr/>
          </p:nvSpPr>
          <p:spPr bwMode="auto">
            <a:xfrm>
              <a:off x="786429" y="4387376"/>
              <a:ext cx="2590250" cy="356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noAutofit/>
            </a:bodyPr>
            <a:lstStyle>
              <a:lvl1pPr>
                <a:spcBef>
                  <a:spcPct val="20000"/>
                </a:spcBef>
                <a:buClr>
                  <a:srgbClr val="990000"/>
                </a:buClr>
                <a:buChar char="•"/>
                <a:defRPr sz="2000" b="1">
                  <a:solidFill>
                    <a:schemeClr val="tx1"/>
                  </a:solidFill>
                  <a:latin typeface="FrutigerNext LT Medium" pitchFamily="34" charset="0"/>
                  <a:ea typeface="宋体" panose="02010600030101010101" pitchFamily="2" charset="-122"/>
                </a:defRPr>
              </a:lvl1pPr>
              <a:lvl2pPr marL="742950" indent="-285750">
                <a:spcBef>
                  <a:spcPct val="20000"/>
                </a:spcBef>
                <a:buFont typeface="Arial" panose="020B0604020202020204" pitchFamily="34" charset="0"/>
                <a:buChar char="›"/>
                <a:defRPr>
                  <a:solidFill>
                    <a:schemeClr val="tx1"/>
                  </a:solidFill>
                  <a:latin typeface="FrutigerNext LT Medium" pitchFamily="34" charset="0"/>
                  <a:ea typeface="宋体" panose="02010600030101010101" pitchFamily="2" charset="-122"/>
                </a:defRPr>
              </a:lvl2pPr>
              <a:lvl3pPr marL="1143000" indent="-228600">
                <a:spcBef>
                  <a:spcPct val="20000"/>
                </a:spcBef>
                <a:buFont typeface="FrutigerNext LT Medium" pitchFamily="34" charset="0"/>
                <a:buChar char="»"/>
                <a:defRPr sz="1600">
                  <a:solidFill>
                    <a:schemeClr val="tx1"/>
                  </a:solidFill>
                  <a:latin typeface="FrutigerNext LT Medium" pitchFamily="34" charset="0"/>
                  <a:ea typeface="宋体" panose="02010600030101010101" pitchFamily="2" charset="-122"/>
                </a:defRPr>
              </a:lvl3pPr>
              <a:lvl4pPr marL="1600200" indent="-228600">
                <a:spcBef>
                  <a:spcPct val="20000"/>
                </a:spcBef>
                <a:buChar char="–"/>
                <a:defRPr sz="1400">
                  <a:solidFill>
                    <a:schemeClr val="tx1"/>
                  </a:solidFill>
                  <a:latin typeface="FrutigerNext LT Medium" pitchFamily="34" charset="0"/>
                  <a:ea typeface="宋体" panose="02010600030101010101" pitchFamily="2" charset="-122"/>
                </a:defRPr>
              </a:lvl4pPr>
              <a:lvl5pPr marL="2057400" indent="-228600">
                <a:spcBef>
                  <a:spcPct val="20000"/>
                </a:spcBef>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9pPr>
            </a:lstStyle>
            <a:p>
              <a:pPr algn="ctr" eaLnBrk="1" fontAlgn="ctr" hangingPunct="1">
                <a:spcBef>
                  <a:spcPct val="0"/>
                </a:spcBef>
                <a:buClr>
                  <a:srgbClr val="CC9900"/>
                </a:buClr>
                <a:buFont typeface="Wingdings" panose="05000000000000000000" pitchFamily="2" charset="2"/>
                <a:buNone/>
              </a:pPr>
              <a:r>
                <a:rPr lang="en-US" sz="1400" b="0" dirty="0" err="1">
                  <a:latin typeface="Huawei Sans" panose="020C0503030203020204" pitchFamily="34" charset="0"/>
                  <a:ea typeface="方正兰亭黑简体" panose="02000000000000000000" pitchFamily="2" charset="-122"/>
                  <a:cs typeface="宋体" panose="02010600030101010101" pitchFamily="2" charset="-122"/>
                </a:rPr>
                <a:t>Unidade</a:t>
              </a:r>
              <a:r>
                <a:rPr lang="en-US" sz="1400" b="0" dirty="0">
                  <a:latin typeface="Huawei Sans" panose="020C0503030203020204" pitchFamily="34" charset="0"/>
                  <a:ea typeface="方正兰亭黑简体" panose="02000000000000000000" pitchFamily="2" charset="-122"/>
                  <a:cs typeface="宋体" panose="02010600030101010101" pitchFamily="2" charset="-122"/>
                </a:rPr>
                <a:t> </a:t>
              </a:r>
              <a:r>
                <a:rPr lang="en-US" sz="1400" b="0" dirty="0" err="1">
                  <a:latin typeface="Huawei Sans" panose="020C0503030203020204" pitchFamily="34" charset="0"/>
                  <a:ea typeface="方正兰亭黑简体" panose="02000000000000000000" pitchFamily="2" charset="-122"/>
                  <a:cs typeface="宋体" panose="02010600030101010101" pitchFamily="2" charset="-122"/>
                </a:rPr>
                <a:t>divisora</a:t>
              </a:r>
              <a:r>
                <a:rPr lang="en-US" sz="1400" b="0" dirty="0">
                  <a:latin typeface="Huawei Sans" panose="020C0503030203020204" pitchFamily="34" charset="0"/>
                  <a:ea typeface="方正兰亭黑简体" panose="02000000000000000000" pitchFamily="2" charset="-122"/>
                  <a:cs typeface="宋体" panose="02010600030101010101" pitchFamily="2" charset="-122"/>
                </a:rPr>
                <a:t> </a:t>
              </a:r>
              <a:r>
                <a:rPr lang="en-US" sz="1400" b="0" dirty="0" err="1">
                  <a:latin typeface="Huawei Sans" panose="020C0503030203020204" pitchFamily="34" charset="0"/>
                  <a:ea typeface="方正兰亭黑简体" panose="02000000000000000000" pitchFamily="2" charset="-122"/>
                  <a:cs typeface="宋体" panose="02010600030101010101" pitchFamily="2" charset="-122"/>
                </a:rPr>
                <a:t>cassete</a:t>
              </a:r>
              <a:endParaRPr lang="en-US" sz="1400" b="0" dirty="0">
                <a:latin typeface="Huawei Sans" panose="020C0503030203020204" pitchFamily="34" charset="0"/>
                <a:ea typeface="方正兰亭黑简体" panose="02000000000000000000" pitchFamily="2" charset="-122"/>
                <a:cs typeface="宋体" panose="02010600030101010101" pitchFamily="2" charset="-122"/>
              </a:endParaRPr>
            </a:p>
          </p:txBody>
        </p:sp>
        <p:pic>
          <p:nvPicPr>
            <p:cNvPr id="19" name="Picture 31" descr="DSC_0363"/>
            <p:cNvPicPr>
              <a:picLocks noChangeAspect="1" noChangeArrowheads="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101419" y="3145478"/>
              <a:ext cx="1719072" cy="10364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ext Box 20"/>
            <p:cNvSpPr txBox="1">
              <a:spLocks noChangeArrowheads="1"/>
            </p:cNvSpPr>
            <p:nvPr/>
          </p:nvSpPr>
          <p:spPr bwMode="auto">
            <a:xfrm>
              <a:off x="3665830" y="4387376"/>
              <a:ext cx="2590250" cy="356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noAutofit/>
            </a:bodyPr>
            <a:lstStyle>
              <a:lvl1pPr>
                <a:spcBef>
                  <a:spcPct val="20000"/>
                </a:spcBef>
                <a:buClr>
                  <a:srgbClr val="990000"/>
                </a:buClr>
                <a:buChar char="•"/>
                <a:defRPr sz="2000" b="1">
                  <a:solidFill>
                    <a:schemeClr val="tx1"/>
                  </a:solidFill>
                  <a:latin typeface="FrutigerNext LT Medium" pitchFamily="34" charset="0"/>
                  <a:ea typeface="宋体" panose="02010600030101010101" pitchFamily="2" charset="-122"/>
                </a:defRPr>
              </a:lvl1pPr>
              <a:lvl2pPr marL="742950" indent="-285750">
                <a:spcBef>
                  <a:spcPct val="20000"/>
                </a:spcBef>
                <a:buFont typeface="Arial" panose="020B0604020202020204" pitchFamily="34" charset="0"/>
                <a:buChar char="›"/>
                <a:defRPr>
                  <a:solidFill>
                    <a:schemeClr val="tx1"/>
                  </a:solidFill>
                  <a:latin typeface="FrutigerNext LT Medium" pitchFamily="34" charset="0"/>
                  <a:ea typeface="宋体" panose="02010600030101010101" pitchFamily="2" charset="-122"/>
                </a:defRPr>
              </a:lvl2pPr>
              <a:lvl3pPr marL="1143000" indent="-228600">
                <a:spcBef>
                  <a:spcPct val="20000"/>
                </a:spcBef>
                <a:buFont typeface="FrutigerNext LT Medium" pitchFamily="34" charset="0"/>
                <a:buChar char="»"/>
                <a:defRPr sz="1600">
                  <a:solidFill>
                    <a:schemeClr val="tx1"/>
                  </a:solidFill>
                  <a:latin typeface="FrutigerNext LT Medium" pitchFamily="34" charset="0"/>
                  <a:ea typeface="宋体" panose="02010600030101010101" pitchFamily="2" charset="-122"/>
                </a:defRPr>
              </a:lvl3pPr>
              <a:lvl4pPr marL="1600200" indent="-228600">
                <a:spcBef>
                  <a:spcPct val="20000"/>
                </a:spcBef>
                <a:buChar char="–"/>
                <a:defRPr sz="1400">
                  <a:solidFill>
                    <a:schemeClr val="tx1"/>
                  </a:solidFill>
                  <a:latin typeface="FrutigerNext LT Medium" pitchFamily="34" charset="0"/>
                  <a:ea typeface="宋体" panose="02010600030101010101" pitchFamily="2" charset="-122"/>
                </a:defRPr>
              </a:lvl4pPr>
              <a:lvl5pPr marL="2057400" indent="-228600">
                <a:spcBef>
                  <a:spcPct val="20000"/>
                </a:spcBef>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9pPr>
            </a:lstStyle>
            <a:p>
              <a:pPr algn="ctr" eaLnBrk="1" fontAlgn="ctr" hangingPunct="1">
                <a:spcBef>
                  <a:spcPct val="0"/>
                </a:spcBef>
                <a:buClr>
                  <a:srgbClr val="CC9900"/>
                </a:buClr>
                <a:buFont typeface="Wingdings" panose="05000000000000000000" pitchFamily="2" charset="2"/>
                <a:buNone/>
              </a:pPr>
              <a:r>
                <a:rPr lang="en-US" sz="1400" b="0" dirty="0" err="1">
                  <a:latin typeface="Huawei Sans" panose="020C0503030203020204" pitchFamily="34" charset="0"/>
                  <a:ea typeface="方正兰亭黑简体" panose="02000000000000000000" pitchFamily="2" charset="-122"/>
                  <a:cs typeface="宋体" panose="02010600030101010101" pitchFamily="2" charset="-122"/>
                </a:rPr>
                <a:t>Unidade</a:t>
              </a:r>
              <a:r>
                <a:rPr lang="en-US" sz="1400" b="0" dirty="0">
                  <a:latin typeface="Huawei Sans" panose="020C0503030203020204" pitchFamily="34" charset="0"/>
                  <a:ea typeface="方正兰亭黑简体" panose="02000000000000000000" pitchFamily="2" charset="-122"/>
                  <a:cs typeface="宋体" panose="02010600030101010101" pitchFamily="2" charset="-122"/>
                </a:rPr>
                <a:t> </a:t>
              </a:r>
              <a:r>
                <a:rPr lang="en-US" sz="1400" b="0" dirty="0" err="1">
                  <a:latin typeface="Huawei Sans" panose="020C0503030203020204" pitchFamily="34" charset="0"/>
                  <a:ea typeface="方正兰亭黑简体" panose="02000000000000000000" pitchFamily="2" charset="-122"/>
                  <a:cs typeface="宋体" panose="02010600030101010101" pitchFamily="2" charset="-122"/>
                </a:rPr>
                <a:t>divisora</a:t>
              </a:r>
              <a:r>
                <a:rPr lang="en-US" sz="1400" b="0" dirty="0">
                  <a:latin typeface="Huawei Sans" panose="020C0503030203020204" pitchFamily="34" charset="0"/>
                  <a:ea typeface="方正兰亭黑简体" panose="02000000000000000000" pitchFamily="2" charset="-122"/>
                  <a:cs typeface="宋体" panose="02010600030101010101" pitchFamily="2" charset="-122"/>
                </a:rPr>
                <a:t> de </a:t>
              </a:r>
              <a:r>
                <a:rPr lang="en-US" sz="1400" b="0" dirty="0" err="1">
                  <a:latin typeface="Huawei Sans" panose="020C0503030203020204" pitchFamily="34" charset="0"/>
                  <a:ea typeface="方正兰亭黑简体" panose="02000000000000000000" pitchFamily="2" charset="-122"/>
                  <a:cs typeface="宋体" panose="02010600030101010101" pitchFamily="2" charset="-122"/>
                </a:rPr>
                <a:t>bandeja</a:t>
              </a:r>
              <a:endParaRPr lang="en-US" sz="1400" b="0" dirty="0">
                <a:latin typeface="Huawei Sans" panose="020C0503030203020204" pitchFamily="34" charset="0"/>
                <a:ea typeface="方正兰亭黑简体" panose="02000000000000000000" pitchFamily="2" charset="-122"/>
                <a:cs typeface="宋体" panose="02010600030101010101" pitchFamily="2" charset="-122"/>
              </a:endParaRPr>
            </a:p>
          </p:txBody>
        </p:sp>
      </p:grpSp>
    </p:spTree>
    <p:extLst>
      <p:ext uri="{BB962C8B-B14F-4D97-AF65-F5344CB8AC3E}">
        <p14:creationId xmlns:p14="http://schemas.microsoft.com/office/powerpoint/2010/main" val="19272272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wrap="square">
            <a:noAutofit/>
          </a:bodyPr>
          <a:lstStyle/>
          <a:p>
            <a:r>
              <a:rPr lang="en-US" dirty="0" err="1">
                <a:latin typeface="Huawei Sans" panose="020C0503030203020204" pitchFamily="34" charset="0"/>
              </a:rPr>
              <a:t>Componentes</a:t>
            </a:r>
            <a:r>
              <a:rPr lang="en-US" dirty="0">
                <a:latin typeface="Huawei Sans" panose="020C0503030203020204" pitchFamily="34" charset="0"/>
              </a:rPr>
              <a:t> ODN (4) - </a:t>
            </a:r>
            <a:r>
              <a:rPr lang="en-US" dirty="0" err="1">
                <a:latin typeface="Huawei Sans" panose="020C0503030203020204" pitchFamily="34" charset="0"/>
              </a:rPr>
              <a:t>Dispositivos</a:t>
            </a:r>
            <a:r>
              <a:rPr lang="en-US" dirty="0">
                <a:latin typeface="Huawei Sans" panose="020C0503030203020204" pitchFamily="34" charset="0"/>
              </a:rPr>
              <a:t> de </a:t>
            </a:r>
            <a:r>
              <a:rPr lang="en-US" dirty="0" err="1">
                <a:latin typeface="Huawei Sans" panose="020C0503030203020204" pitchFamily="34" charset="0"/>
              </a:rPr>
              <a:t>Conexão</a:t>
            </a:r>
            <a:r>
              <a:rPr lang="en-US" dirty="0">
                <a:latin typeface="Huawei Sans" panose="020C0503030203020204" pitchFamily="34" charset="0"/>
              </a:rPr>
              <a:t> (1)</a:t>
            </a:r>
          </a:p>
        </p:txBody>
      </p:sp>
      <p:grpSp>
        <p:nvGrpSpPr>
          <p:cNvPr id="23" name="组合 22"/>
          <p:cNvGrpSpPr/>
          <p:nvPr/>
        </p:nvGrpSpPr>
        <p:grpSpPr>
          <a:xfrm>
            <a:off x="522629" y="1248356"/>
            <a:ext cx="11155385" cy="4945966"/>
            <a:chOff x="522629" y="1215766"/>
            <a:chExt cx="11155385" cy="5231106"/>
          </a:xfrm>
        </p:grpSpPr>
        <p:sp>
          <p:nvSpPr>
            <p:cNvPr id="4" name="圆角矩形 75"/>
            <p:cNvSpPr/>
            <p:nvPr/>
          </p:nvSpPr>
          <p:spPr>
            <a:xfrm>
              <a:off x="6136391" y="1215766"/>
              <a:ext cx="5532980" cy="394020"/>
            </a:xfrm>
            <a:prstGeom prst="roundRect">
              <a:avLst>
                <a:gd name="adj" fmla="val 10604"/>
              </a:avLst>
            </a:prstGeom>
            <a:gradFill>
              <a:gsLst>
                <a:gs pos="0">
                  <a:srgbClr val="00B0F0"/>
                </a:gs>
                <a:gs pos="100000">
                  <a:srgbClr val="0070C0"/>
                </a:gs>
              </a:gsLst>
              <a:lin ang="5400000" scaled="1"/>
            </a:gradFill>
          </p:spPr>
          <p:txBody>
            <a:bodyPr wrap="square" rtlCol="0" anchor="ctr" anchorCtr="0">
              <a:noAutofit/>
            </a:bodyPr>
            <a:lstStyle/>
            <a:p>
              <a:pPr algn="ctr" fontAlgn="ctr">
                <a:spcBef>
                  <a:spcPts val="0"/>
                </a:spcBef>
                <a:spcAft>
                  <a:spcPts val="0"/>
                </a:spcAft>
              </a:pPr>
              <a:r>
                <a:rPr lang="en-US" sz="1800" b="1" dirty="0" err="1">
                  <a:solidFill>
                    <a:prstClr val="white"/>
                  </a:solidFill>
                  <a:latin typeface="Huawei Sans" panose="020C0503030203020204" pitchFamily="34" charset="0"/>
                  <a:ea typeface="方正兰亭黑简体" panose="02000000000000000000" pitchFamily="2" charset="-122"/>
                </a:rPr>
                <a:t>Subterrâneo</a:t>
              </a:r>
              <a:r>
                <a:rPr lang="en-US" sz="1800" b="1" dirty="0">
                  <a:solidFill>
                    <a:prstClr val="white"/>
                  </a:solidFill>
                  <a:latin typeface="Huawei Sans" panose="020C0503030203020204" pitchFamily="34" charset="0"/>
                  <a:ea typeface="方正兰亭黑简体" panose="02000000000000000000" pitchFamily="2" charset="-122"/>
                </a:rPr>
                <a:t> </a:t>
              </a:r>
              <a:r>
                <a:rPr lang="en-US" sz="1800" b="1" dirty="0" err="1">
                  <a:solidFill>
                    <a:prstClr val="white"/>
                  </a:solidFill>
                  <a:latin typeface="Huawei Sans" panose="020C0503030203020204" pitchFamily="34" charset="0"/>
                  <a:ea typeface="方正兰亭黑简体" panose="02000000000000000000" pitchFamily="2" charset="-122"/>
                </a:rPr>
                <a:t>externo</a:t>
              </a:r>
              <a:endParaRPr lang="en-US" sz="1800" b="1" dirty="0">
                <a:solidFill>
                  <a:prstClr val="white"/>
                </a:solidFill>
                <a:latin typeface="Huawei Sans" panose="020C0503030203020204" pitchFamily="34" charset="0"/>
                <a:ea typeface="方正兰亭黑简体" panose="02000000000000000000" pitchFamily="2" charset="-122"/>
              </a:endParaRPr>
            </a:p>
          </p:txBody>
        </p:sp>
        <p:sp>
          <p:nvSpPr>
            <p:cNvPr id="5" name="圆角矩形 75"/>
            <p:cNvSpPr/>
            <p:nvPr/>
          </p:nvSpPr>
          <p:spPr>
            <a:xfrm>
              <a:off x="526468" y="1215766"/>
              <a:ext cx="5532980" cy="394020"/>
            </a:xfrm>
            <a:prstGeom prst="roundRect">
              <a:avLst>
                <a:gd name="adj" fmla="val 10604"/>
              </a:avLst>
            </a:prstGeom>
            <a:gradFill>
              <a:gsLst>
                <a:gs pos="0">
                  <a:srgbClr val="00B0F0"/>
                </a:gs>
                <a:gs pos="100000">
                  <a:srgbClr val="0070C0"/>
                </a:gs>
              </a:gsLst>
              <a:lin ang="5400000" scaled="1"/>
            </a:gradFill>
          </p:spPr>
          <p:txBody>
            <a:bodyPr wrap="square" rtlCol="0" anchor="ctr" anchorCtr="0">
              <a:noAutofit/>
            </a:bodyPr>
            <a:lstStyle/>
            <a:p>
              <a:pPr algn="ctr" fontAlgn="ctr">
                <a:spcBef>
                  <a:spcPts val="0"/>
                </a:spcBef>
                <a:spcAft>
                  <a:spcPts val="0"/>
                </a:spcAft>
              </a:pPr>
              <a:r>
                <a:rPr lang="en-US" sz="1800" b="1" dirty="0">
                  <a:solidFill>
                    <a:prstClr val="white"/>
                  </a:solidFill>
                  <a:latin typeface="Huawei Sans" panose="020C0503030203020204" pitchFamily="34" charset="0"/>
                  <a:ea typeface="方正兰亭黑简体" panose="02000000000000000000" pitchFamily="2" charset="-122"/>
                </a:rPr>
                <a:t>CO</a:t>
              </a:r>
            </a:p>
          </p:txBody>
        </p:sp>
        <p:sp>
          <p:nvSpPr>
            <p:cNvPr id="6" name="文本框 5"/>
            <p:cNvSpPr txBox="1"/>
            <p:nvPr/>
          </p:nvSpPr>
          <p:spPr>
            <a:xfrm>
              <a:off x="522629" y="4763269"/>
              <a:ext cx="5483537" cy="1549204"/>
            </a:xfrm>
            <a:prstGeom prst="rect">
              <a:avLst/>
            </a:prstGeom>
            <a:noFill/>
          </p:spPr>
          <p:txBody>
            <a:bodyPr wrap="square" rtlCol="0">
              <a:noAutofit/>
            </a:bodyPr>
            <a:lstStyle/>
            <a:p>
              <a:pPr marL="285750" indent="-285750" algn="just" fontAlgn="ctr">
                <a:spcBef>
                  <a:spcPts val="0"/>
                </a:spcBef>
                <a:spcAft>
                  <a:spcPts val="600"/>
                </a:spcAft>
                <a:buSzPct val="50000"/>
                <a:buFont typeface="Wingdings" panose="05000000000000000000" pitchFamily="2" charset="2"/>
                <a:buChar char="l"/>
              </a:pPr>
              <a:r>
                <a:rPr lang="pt-BR" sz="1200" dirty="0">
                  <a:solidFill>
                    <a:prstClr val="black"/>
                  </a:solidFill>
                  <a:latin typeface="Huawei Sans" panose="020C0503030203020204" pitchFamily="34" charset="0"/>
                  <a:ea typeface="方正兰亭黑简体" panose="02000000000000000000" pitchFamily="2" charset="-122"/>
                  <a:cs typeface="Huawei Sans" panose="020C0503030203020204" pitchFamily="34" charset="0"/>
                </a:rPr>
                <a:t>Um ODF é usado para conectar, terminar, distribuir e escalonar cabos ópticos de tronco. Ele funciona com um divisor óptico para dividir os sinais ópticos. Um ODF também pode ser usado em uma sala de telecomunicações remota (como na sala de equipamentos dentro de um prédio), onde fibras ópticas consideráveis precisam ser processadas, se o espaço dentro dessa sala permitir. Os </a:t>
              </a:r>
              <a:r>
                <a:rPr lang="pt-BR" sz="1200" dirty="0" err="1">
                  <a:solidFill>
                    <a:prstClr val="black"/>
                  </a:solidFill>
                  <a:latin typeface="Huawei Sans" panose="020C0503030203020204" pitchFamily="34" charset="0"/>
                  <a:ea typeface="方正兰亭黑简体" panose="02000000000000000000" pitchFamily="2" charset="-122"/>
                  <a:cs typeface="Huawei Sans" panose="020C0503030203020204" pitchFamily="34" charset="0"/>
                </a:rPr>
                <a:t>ODFs</a:t>
              </a:r>
              <a:r>
                <a:rPr lang="pt-BR" sz="1200" dirty="0">
                  <a:solidFill>
                    <a:prstClr val="black"/>
                  </a:solidFill>
                  <a:latin typeface="Huawei Sans" panose="020C0503030203020204" pitchFamily="34" charset="0"/>
                  <a:ea typeface="方正兰亭黑简体" panose="02000000000000000000" pitchFamily="2" charset="-122"/>
                  <a:cs typeface="Huawei Sans" panose="020C0503030203020204" pitchFamily="34" charset="0"/>
                </a:rPr>
                <a:t> podem ser classificados em </a:t>
              </a:r>
              <a:r>
                <a:rPr lang="pt-BR" sz="1200" dirty="0" err="1">
                  <a:solidFill>
                    <a:prstClr val="black"/>
                  </a:solidFill>
                  <a:latin typeface="Huawei Sans" panose="020C0503030203020204" pitchFamily="34" charset="0"/>
                  <a:ea typeface="方正兰亭黑简体" panose="02000000000000000000" pitchFamily="2" charset="-122"/>
                  <a:cs typeface="Huawei Sans" panose="020C0503030203020204" pitchFamily="34" charset="0"/>
                </a:rPr>
                <a:t>ODFs</a:t>
              </a:r>
              <a:r>
                <a:rPr lang="pt-BR" sz="1200" dirty="0">
                  <a:solidFill>
                    <a:prstClr val="black"/>
                  </a:solidFill>
                  <a:latin typeface="Huawei Sans" panose="020C0503030203020204" pitchFamily="34" charset="0"/>
                  <a:ea typeface="方正兰亭黑简体" panose="02000000000000000000" pitchFamily="2" charset="-122"/>
                  <a:cs typeface="Huawei Sans" panose="020C0503030203020204" pitchFamily="34" charset="0"/>
                </a:rPr>
                <a:t> do tipo gabinete e </a:t>
              </a:r>
              <a:r>
                <a:rPr lang="pt-BR" sz="1200" dirty="0" err="1">
                  <a:solidFill>
                    <a:prstClr val="black"/>
                  </a:solidFill>
                  <a:latin typeface="Huawei Sans" panose="020C0503030203020204" pitchFamily="34" charset="0"/>
                  <a:ea typeface="方正兰亭黑简体" panose="02000000000000000000" pitchFamily="2" charset="-122"/>
                  <a:cs typeface="Huawei Sans" panose="020C0503030203020204" pitchFamily="34" charset="0"/>
                </a:rPr>
                <a:t>ODFs</a:t>
              </a:r>
              <a:r>
                <a:rPr lang="pt-BR" sz="1200" dirty="0">
                  <a:solidFill>
                    <a:prstClr val="black"/>
                  </a:solidFill>
                  <a:latin typeface="Huawei Sans" panose="020C0503030203020204" pitchFamily="34" charset="0"/>
                  <a:ea typeface="方正兰亭黑简体" panose="02000000000000000000" pitchFamily="2" charset="-122"/>
                  <a:cs typeface="Huawei Sans" panose="020C0503030203020204" pitchFamily="34" charset="0"/>
                </a:rPr>
                <a:t> do tipo </a:t>
              </a:r>
              <a:r>
                <a:rPr lang="pt-BR" sz="1200" dirty="0" err="1">
                  <a:solidFill>
                    <a:prstClr val="black"/>
                  </a:solidFill>
                  <a:latin typeface="Huawei Sans" panose="020C0503030203020204" pitchFamily="34" charset="0"/>
                  <a:ea typeface="方正兰亭黑简体" panose="02000000000000000000" pitchFamily="2" charset="-122"/>
                  <a:cs typeface="Huawei Sans" panose="020C0503030203020204" pitchFamily="34" charset="0"/>
                </a:rPr>
                <a:t>subrack</a:t>
              </a:r>
              <a:r>
                <a:rPr lang="pt-BR" sz="1200" dirty="0">
                  <a:solidFill>
                    <a:prstClr val="black"/>
                  </a:solidFill>
                  <a:latin typeface="Huawei Sans" panose="020C0503030203020204" pitchFamily="34" charset="0"/>
                  <a:ea typeface="方正兰亭黑简体" panose="02000000000000000000" pitchFamily="2" charset="-122"/>
                  <a:cs typeface="Huawei Sans" panose="020C0503030203020204" pitchFamily="34" charset="0"/>
                </a:rPr>
                <a:t> de acordo com a capacidade</a:t>
              </a:r>
              <a:r>
                <a:rPr lang="en-US" sz="1200" dirty="0">
                  <a:solidFill>
                    <a:prstClr val="black"/>
                  </a:solidFill>
                  <a:latin typeface="Huawei Sans" panose="020C0503030203020204" pitchFamily="34" charset="0"/>
                </a:rPr>
                <a:t>.</a:t>
              </a:r>
            </a:p>
          </p:txBody>
        </p:sp>
        <p:sp>
          <p:nvSpPr>
            <p:cNvPr id="7" name="圆角矩形 75"/>
            <p:cNvSpPr/>
            <p:nvPr/>
          </p:nvSpPr>
          <p:spPr>
            <a:xfrm>
              <a:off x="6136391" y="1665122"/>
              <a:ext cx="5532980" cy="4781750"/>
            </a:xfrm>
            <a:prstGeom prst="roundRect">
              <a:avLst>
                <a:gd name="adj" fmla="val 874"/>
              </a:avLst>
            </a:prstGeom>
            <a:noFill/>
            <a:ln w="952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fontAlgn="ctr"/>
              <a:endParaRPr lang="en-US" altLang="zh-CN" sz="1600" b="1" dirty="0">
                <a:solidFill>
                  <a:schemeClr val="tx1">
                    <a:lumMod val="75000"/>
                    <a:lumOff val="25000"/>
                  </a:schemeClr>
                </a:solidFill>
                <a:latin typeface="Huawei Sans" panose="020C0503030203020204" pitchFamily="34" charset="0"/>
                <a:ea typeface="方正兰亭黑简体" panose="02000000000000000000" pitchFamily="2" charset="-122"/>
                <a:cs typeface="Arial" panose="020B0604020202020204" pitchFamily="34" charset="0"/>
              </a:endParaRPr>
            </a:p>
          </p:txBody>
        </p:sp>
        <p:sp>
          <p:nvSpPr>
            <p:cNvPr id="8" name="圆角矩形 75"/>
            <p:cNvSpPr/>
            <p:nvPr/>
          </p:nvSpPr>
          <p:spPr>
            <a:xfrm>
              <a:off x="526468" y="1665121"/>
              <a:ext cx="5532980" cy="4781751"/>
            </a:xfrm>
            <a:prstGeom prst="roundRect">
              <a:avLst>
                <a:gd name="adj" fmla="val 874"/>
              </a:avLst>
            </a:prstGeom>
            <a:noFill/>
            <a:ln w="952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fontAlgn="ctr"/>
              <a:endParaRPr lang="en-US" altLang="zh-CN" sz="1600" b="1" dirty="0">
                <a:solidFill>
                  <a:schemeClr val="tx1">
                    <a:lumMod val="75000"/>
                    <a:lumOff val="25000"/>
                  </a:schemeClr>
                </a:solidFill>
                <a:latin typeface="Huawei Sans" panose="020C0503030203020204" pitchFamily="34" charset="0"/>
                <a:ea typeface="方正兰亭黑简体" panose="02000000000000000000" pitchFamily="2" charset="-122"/>
                <a:cs typeface="Arial" panose="020B0604020202020204" pitchFamily="34" charset="0"/>
              </a:endParaRPr>
            </a:p>
          </p:txBody>
        </p:sp>
        <p:sp>
          <p:nvSpPr>
            <p:cNvPr id="9" name="文本框 8"/>
            <p:cNvSpPr txBox="1"/>
            <p:nvPr/>
          </p:nvSpPr>
          <p:spPr>
            <a:xfrm>
              <a:off x="6194477" y="4759811"/>
              <a:ext cx="5483537" cy="882878"/>
            </a:xfrm>
            <a:prstGeom prst="rect">
              <a:avLst/>
            </a:prstGeom>
            <a:noFill/>
          </p:spPr>
          <p:txBody>
            <a:bodyPr wrap="square" rtlCol="0">
              <a:noAutofit/>
            </a:bodyPr>
            <a:lstStyle/>
            <a:p>
              <a:pPr marL="285750" indent="-285750" algn="just" fontAlgn="ctr">
                <a:spcBef>
                  <a:spcPts val="0"/>
                </a:spcBef>
                <a:spcAft>
                  <a:spcPts val="600"/>
                </a:spcAft>
                <a:buSzPct val="50000"/>
                <a:buFont typeface="Wingdings" panose="05000000000000000000" pitchFamily="2" charset="2"/>
                <a:buChar char="l"/>
              </a:pPr>
              <a:r>
                <a:rPr lang="pt-BR" sz="1200" dirty="0">
                  <a:solidFill>
                    <a:prstClr val="black"/>
                  </a:solidFill>
                  <a:latin typeface="Huawei Sans" panose="020C0503030203020204" pitchFamily="34" charset="0"/>
                  <a:ea typeface="方正兰亭黑简体" panose="02000000000000000000" pitchFamily="2" charset="-122"/>
                  <a:cs typeface="Huawei Sans" panose="020C0503030203020204" pitchFamily="34" charset="0"/>
                </a:rPr>
                <a:t>Em cenários subterrâneos externos, uma caixa de </a:t>
              </a:r>
              <a:r>
                <a:rPr lang="pt-BR" sz="1200" dirty="0" err="1">
                  <a:solidFill>
                    <a:prstClr val="black"/>
                  </a:solidFill>
                  <a:latin typeface="Huawei Sans" panose="020C0503030203020204" pitchFamily="34" charset="0"/>
                  <a:ea typeface="方正兰亭黑简体" panose="02000000000000000000" pitchFamily="2" charset="-122"/>
                  <a:cs typeface="Huawei Sans" panose="020C0503030203020204" pitchFamily="34" charset="0"/>
                </a:rPr>
                <a:t>junçao</a:t>
              </a:r>
              <a:r>
                <a:rPr lang="pt-BR" sz="1200" dirty="0">
                  <a:solidFill>
                    <a:prstClr val="black"/>
                  </a:solidFill>
                  <a:latin typeface="Huawei Sans" panose="020C0503030203020204" pitchFamily="34" charset="0"/>
                  <a:ea typeface="方正兰亭黑简体" panose="02000000000000000000" pitchFamily="2" charset="-122"/>
                  <a:cs typeface="Huawei Sans" panose="020C0503030203020204" pitchFamily="34" charset="0"/>
                </a:rPr>
                <a:t> é usada para conectar e ramificar cabos ópticos. Uma caixa de junção funciona com um divisor para implementar a divisão óptica e funciona com um painel de terminação para implementar a terminação e a distribuição de cabos ópticos</a:t>
              </a:r>
              <a:r>
                <a:rPr lang="en-US" sz="1200" dirty="0">
                  <a:solidFill>
                    <a:prstClr val="black"/>
                  </a:solidFill>
                  <a:latin typeface="Huawei Sans" panose="020C0503030203020204" pitchFamily="34" charset="0"/>
                </a:rPr>
                <a:t>.</a:t>
              </a:r>
            </a:p>
          </p:txBody>
        </p:sp>
        <p:sp>
          <p:nvSpPr>
            <p:cNvPr id="10" name="矩形 9"/>
            <p:cNvSpPr/>
            <p:nvPr/>
          </p:nvSpPr>
          <p:spPr>
            <a:xfrm>
              <a:off x="1247457" y="4240752"/>
              <a:ext cx="1380031" cy="325521"/>
            </a:xfrm>
            <a:prstGeom prst="rect">
              <a:avLst/>
            </a:prstGeom>
          </p:spPr>
          <p:txBody>
            <a:bodyPr wrap="square">
              <a:noAutofit/>
            </a:bodyPr>
            <a:lstStyle/>
            <a:p>
              <a:pPr fontAlgn="ctr"/>
              <a:r>
                <a:rPr lang="en-US" sz="1400" dirty="0" err="1">
                  <a:solidFill>
                    <a:prstClr val="black"/>
                  </a:solidFill>
                  <a:latin typeface="Huawei Sans" panose="020C0503030203020204" pitchFamily="34" charset="0"/>
                </a:rPr>
                <a:t>Gabinete</a:t>
              </a:r>
              <a:r>
                <a:rPr lang="en-US" sz="1400" dirty="0">
                  <a:solidFill>
                    <a:prstClr val="black"/>
                  </a:solidFill>
                  <a:latin typeface="Huawei Sans" panose="020C0503030203020204" pitchFamily="34" charset="0"/>
                </a:rPr>
                <a:t> ODF</a:t>
              </a:r>
            </a:p>
          </p:txBody>
        </p:sp>
        <p:sp>
          <p:nvSpPr>
            <p:cNvPr id="11" name="矩形 10"/>
            <p:cNvSpPr/>
            <p:nvPr/>
          </p:nvSpPr>
          <p:spPr>
            <a:xfrm>
              <a:off x="3402332" y="4240752"/>
              <a:ext cx="1253869" cy="325521"/>
            </a:xfrm>
            <a:prstGeom prst="rect">
              <a:avLst/>
            </a:prstGeom>
          </p:spPr>
          <p:txBody>
            <a:bodyPr wrap="square">
              <a:noAutofit/>
            </a:bodyPr>
            <a:lstStyle/>
            <a:p>
              <a:pPr fontAlgn="ctr"/>
              <a:r>
                <a:rPr lang="en-US" sz="1400" dirty="0" err="1">
                  <a:solidFill>
                    <a:prstClr val="black"/>
                  </a:solidFill>
                  <a:latin typeface="Huawei Sans" panose="020C0503030203020204" pitchFamily="34" charset="0"/>
                </a:rPr>
                <a:t>Subrack</a:t>
              </a:r>
              <a:r>
                <a:rPr lang="en-US" sz="1400" dirty="0">
                  <a:solidFill>
                    <a:prstClr val="black"/>
                  </a:solidFill>
                  <a:latin typeface="Huawei Sans" panose="020C0503030203020204" pitchFamily="34" charset="0"/>
                </a:rPr>
                <a:t> ODF</a:t>
              </a:r>
            </a:p>
          </p:txBody>
        </p:sp>
        <p:pic>
          <p:nvPicPr>
            <p:cNvPr id="12" name="图片 11"/>
            <p:cNvPicPr>
              <a:picLocks noChangeAspect="1"/>
            </p:cNvPicPr>
            <p:nvPr/>
          </p:nvPicPr>
          <p:blipFill>
            <a:blip r:embed="rId6"/>
            <a:stretch>
              <a:fillRect/>
            </a:stretch>
          </p:blipFill>
          <p:spPr>
            <a:xfrm>
              <a:off x="1247457" y="1791830"/>
              <a:ext cx="1212843" cy="2301078"/>
            </a:xfrm>
            <a:prstGeom prst="rect">
              <a:avLst/>
            </a:prstGeom>
            <a:ln>
              <a:noFill/>
            </a:ln>
          </p:spPr>
        </p:pic>
        <p:pic>
          <p:nvPicPr>
            <p:cNvPr id="13" name="图片 12"/>
            <p:cNvPicPr>
              <a:picLocks noChangeAspect="1"/>
            </p:cNvPicPr>
            <p:nvPr/>
          </p:nvPicPr>
          <p:blipFill>
            <a:blip r:embed="rId7"/>
            <a:stretch>
              <a:fillRect/>
            </a:stretch>
          </p:blipFill>
          <p:spPr>
            <a:xfrm>
              <a:off x="2938600" y="1791830"/>
              <a:ext cx="2016224" cy="915856"/>
            </a:xfrm>
            <a:prstGeom prst="rect">
              <a:avLst/>
            </a:prstGeom>
            <a:ln>
              <a:noFill/>
            </a:ln>
          </p:spPr>
        </p:pic>
        <p:pic>
          <p:nvPicPr>
            <p:cNvPr id="14" name="图片 13"/>
            <p:cNvPicPr>
              <a:picLocks noChangeAspect="1"/>
            </p:cNvPicPr>
            <p:nvPr/>
          </p:nvPicPr>
          <p:blipFill>
            <a:blip r:embed="rId8"/>
            <a:stretch>
              <a:fillRect/>
            </a:stretch>
          </p:blipFill>
          <p:spPr>
            <a:xfrm>
              <a:off x="2937348" y="2792303"/>
              <a:ext cx="2018729" cy="1300604"/>
            </a:xfrm>
            <a:prstGeom prst="rect">
              <a:avLst/>
            </a:prstGeom>
            <a:ln>
              <a:noFill/>
            </a:ln>
          </p:spPr>
        </p:pic>
        <p:pic>
          <p:nvPicPr>
            <p:cNvPr id="15" name="Picture 8"/>
            <p:cNvPicPr>
              <a:picLocks noChangeAspect="1" noChangeArrowheads="1"/>
            </p:cNvPicPr>
            <p:nvPr>
              <p:custDataLst>
                <p:tags r:id="rId1"/>
              </p:custDataLst>
            </p:nvPr>
          </p:nvPicPr>
          <p:blipFill>
            <a:blip r:embed="rId9">
              <a:extLst>
                <a:ext uri="{28A0092B-C50C-407E-A947-70E740481C1C}">
                  <a14:useLocalDpi xmlns:a14="http://schemas.microsoft.com/office/drawing/2010/main" val="0"/>
                </a:ext>
              </a:extLst>
            </a:blip>
            <a:srcRect/>
            <a:stretch>
              <a:fillRect/>
            </a:stretch>
          </p:blipFill>
          <p:spPr bwMode="auto">
            <a:xfrm>
              <a:off x="9946461" y="3029173"/>
              <a:ext cx="1722909" cy="1157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9"/>
            <p:cNvPicPr>
              <a:picLocks noChangeAspect="1" noChangeArrowheads="1"/>
            </p:cNvPicPr>
            <p:nvPr>
              <p:custDataLst>
                <p:tags r:id="rId2"/>
              </p:custDataLst>
            </p:nvPr>
          </p:nvPicPr>
          <p:blipFill>
            <a:blip r:embed="rId10">
              <a:extLst>
                <a:ext uri="{28A0092B-C50C-407E-A947-70E740481C1C}">
                  <a14:useLocalDpi xmlns:a14="http://schemas.microsoft.com/office/drawing/2010/main" val="0"/>
                </a:ext>
              </a:extLst>
            </a:blip>
            <a:srcRect/>
            <a:stretch>
              <a:fillRect/>
            </a:stretch>
          </p:blipFill>
          <p:spPr bwMode="auto">
            <a:xfrm>
              <a:off x="6473364" y="3021698"/>
              <a:ext cx="1362880" cy="116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10" descr="Corning Terminal 2"/>
            <p:cNvPicPr>
              <a:picLocks noChangeAspect="1" noChangeArrowheads="1"/>
            </p:cNvPicPr>
            <p:nvPr>
              <p:custDataLst>
                <p:tags r:id="rId3"/>
              </p:custDataLst>
            </p:nvPr>
          </p:nvPicPr>
          <p:blipFill>
            <a:blip r:embed="rId11">
              <a:extLst>
                <a:ext uri="{28A0092B-C50C-407E-A947-70E740481C1C}">
                  <a14:useLocalDpi xmlns:a14="http://schemas.microsoft.com/office/drawing/2010/main" val="0"/>
                </a:ext>
              </a:extLst>
            </a:blip>
            <a:srcRect/>
            <a:stretch>
              <a:fillRect/>
            </a:stretch>
          </p:blipFill>
          <p:spPr bwMode="auto">
            <a:xfrm>
              <a:off x="8193610" y="3021698"/>
              <a:ext cx="1465033" cy="115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图片 17"/>
            <p:cNvPicPr>
              <a:picLocks noChangeAspect="1"/>
            </p:cNvPicPr>
            <p:nvPr/>
          </p:nvPicPr>
          <p:blipFill>
            <a:blip r:embed="rId12"/>
            <a:stretch>
              <a:fillRect/>
            </a:stretch>
          </p:blipFill>
          <p:spPr>
            <a:xfrm>
              <a:off x="8194831" y="1843564"/>
              <a:ext cx="1143448" cy="1035758"/>
            </a:xfrm>
            <a:prstGeom prst="rect">
              <a:avLst/>
            </a:prstGeom>
            <a:ln>
              <a:noFill/>
            </a:ln>
          </p:spPr>
        </p:pic>
        <p:pic>
          <p:nvPicPr>
            <p:cNvPr id="19" name="图片 18"/>
            <p:cNvPicPr>
              <a:picLocks noChangeAspect="1"/>
            </p:cNvPicPr>
            <p:nvPr/>
          </p:nvPicPr>
          <p:blipFill>
            <a:blip r:embed="rId13"/>
            <a:stretch>
              <a:fillRect/>
            </a:stretch>
          </p:blipFill>
          <p:spPr>
            <a:xfrm>
              <a:off x="6473364" y="1843564"/>
              <a:ext cx="1274225" cy="1070246"/>
            </a:xfrm>
            <a:prstGeom prst="rect">
              <a:avLst/>
            </a:prstGeom>
            <a:ln>
              <a:noFill/>
            </a:ln>
          </p:spPr>
        </p:pic>
        <p:pic>
          <p:nvPicPr>
            <p:cNvPr id="20" name="图片 19"/>
            <p:cNvPicPr>
              <a:picLocks noChangeAspect="1"/>
            </p:cNvPicPr>
            <p:nvPr/>
          </p:nvPicPr>
          <p:blipFill>
            <a:blip r:embed="rId14"/>
            <a:stretch>
              <a:fillRect/>
            </a:stretch>
          </p:blipFill>
          <p:spPr>
            <a:xfrm>
              <a:off x="9947001" y="1843563"/>
              <a:ext cx="650219" cy="1035759"/>
            </a:xfrm>
            <a:prstGeom prst="rect">
              <a:avLst/>
            </a:prstGeom>
            <a:ln>
              <a:noFill/>
            </a:ln>
          </p:spPr>
        </p:pic>
        <p:pic>
          <p:nvPicPr>
            <p:cNvPr id="21" name="图片 20"/>
            <p:cNvPicPr>
              <a:picLocks noChangeAspect="1"/>
            </p:cNvPicPr>
            <p:nvPr/>
          </p:nvPicPr>
          <p:blipFill>
            <a:blip r:embed="rId15"/>
            <a:stretch>
              <a:fillRect/>
            </a:stretch>
          </p:blipFill>
          <p:spPr>
            <a:xfrm>
              <a:off x="10798399" y="1843562"/>
              <a:ext cx="700120" cy="1041111"/>
            </a:xfrm>
            <a:prstGeom prst="rect">
              <a:avLst/>
            </a:prstGeom>
            <a:ln>
              <a:noFill/>
            </a:ln>
          </p:spPr>
        </p:pic>
        <p:sp>
          <p:nvSpPr>
            <p:cNvPr id="22" name="矩形 21"/>
            <p:cNvSpPr/>
            <p:nvPr/>
          </p:nvSpPr>
          <p:spPr>
            <a:xfrm>
              <a:off x="6266985" y="4240752"/>
              <a:ext cx="5231533" cy="553384"/>
            </a:xfrm>
            <a:prstGeom prst="rect">
              <a:avLst/>
            </a:prstGeom>
          </p:spPr>
          <p:txBody>
            <a:bodyPr wrap="square">
              <a:noAutofit/>
            </a:bodyPr>
            <a:lstStyle/>
            <a:p>
              <a:pPr algn="ctr" fontAlgn="ctr"/>
              <a:r>
                <a:rPr lang="pt-BR" sz="1400" dirty="0">
                  <a:solidFill>
                    <a:prstClr val="black"/>
                  </a:solidFill>
                  <a:latin typeface="Huawei Sans" panose="020C0503030203020204" pitchFamily="34" charset="0"/>
                  <a:ea typeface="方正兰亭黑简体" panose="02000000000000000000" pitchFamily="2" charset="-122"/>
                </a:rPr>
                <a:t>Caixas de junção de cabos ópticos verticais e horizontais; cenários de instalação em postes, aéreos e em poços de visita</a:t>
              </a:r>
              <a:endParaRPr lang="en-US" sz="1400" dirty="0">
                <a:solidFill>
                  <a:prstClr val="black"/>
                </a:solidFill>
                <a:latin typeface="Huawei Sans" panose="020C0503030203020204" pitchFamily="34" charset="0"/>
                <a:ea typeface="方正兰亭黑简体" panose="02000000000000000000" pitchFamily="2" charset="-122"/>
              </a:endParaRPr>
            </a:p>
          </p:txBody>
        </p:sp>
      </p:grpSp>
    </p:spTree>
    <p:extLst>
      <p:ext uri="{BB962C8B-B14F-4D97-AF65-F5344CB8AC3E}">
        <p14:creationId xmlns:p14="http://schemas.microsoft.com/office/powerpoint/2010/main" val="36365584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wrap="square">
            <a:noAutofit/>
          </a:bodyPr>
          <a:lstStyle/>
          <a:p>
            <a:r>
              <a:rPr lang="en-US" dirty="0" err="1">
                <a:latin typeface="Huawei Sans" panose="020C0503030203020204" pitchFamily="34" charset="0"/>
              </a:rPr>
              <a:t>Componentes</a:t>
            </a:r>
            <a:r>
              <a:rPr lang="en-US" dirty="0">
                <a:latin typeface="Huawei Sans" panose="020C0503030203020204" pitchFamily="34" charset="0"/>
              </a:rPr>
              <a:t> ODN (4) - </a:t>
            </a:r>
            <a:r>
              <a:rPr lang="en-US" dirty="0" err="1">
                <a:latin typeface="Huawei Sans" panose="020C0503030203020204" pitchFamily="34" charset="0"/>
              </a:rPr>
              <a:t>Dispositivos</a:t>
            </a:r>
            <a:r>
              <a:rPr lang="en-US" dirty="0">
                <a:latin typeface="Huawei Sans" panose="020C0503030203020204" pitchFamily="34" charset="0"/>
              </a:rPr>
              <a:t> de </a:t>
            </a:r>
            <a:r>
              <a:rPr lang="en-US" dirty="0" err="1">
                <a:latin typeface="Huawei Sans" panose="020C0503030203020204" pitchFamily="34" charset="0"/>
              </a:rPr>
              <a:t>Conexão</a:t>
            </a:r>
            <a:r>
              <a:rPr lang="en-US" dirty="0">
                <a:latin typeface="Huawei Sans" panose="020C0503030203020204" pitchFamily="34" charset="0"/>
              </a:rPr>
              <a:t> (2)</a:t>
            </a:r>
          </a:p>
        </p:txBody>
      </p:sp>
      <p:grpSp>
        <p:nvGrpSpPr>
          <p:cNvPr id="19" name="组合 18"/>
          <p:cNvGrpSpPr/>
          <p:nvPr/>
        </p:nvGrpSpPr>
        <p:grpSpPr>
          <a:xfrm>
            <a:off x="526468" y="1242453"/>
            <a:ext cx="11142903" cy="5220775"/>
            <a:chOff x="526468" y="1233488"/>
            <a:chExt cx="11142903" cy="5542668"/>
          </a:xfrm>
        </p:grpSpPr>
        <p:sp>
          <p:nvSpPr>
            <p:cNvPr id="4" name="圆角矩形 75"/>
            <p:cNvSpPr/>
            <p:nvPr/>
          </p:nvSpPr>
          <p:spPr>
            <a:xfrm>
              <a:off x="6136391" y="1233488"/>
              <a:ext cx="5532980" cy="394020"/>
            </a:xfrm>
            <a:prstGeom prst="roundRect">
              <a:avLst>
                <a:gd name="adj" fmla="val 10604"/>
              </a:avLst>
            </a:prstGeom>
            <a:gradFill>
              <a:gsLst>
                <a:gs pos="0">
                  <a:srgbClr val="00B0F0"/>
                </a:gs>
                <a:gs pos="100000">
                  <a:srgbClr val="0070C0"/>
                </a:gs>
              </a:gsLst>
              <a:lin ang="5400000" scaled="1"/>
            </a:gradFill>
          </p:spPr>
          <p:txBody>
            <a:bodyPr wrap="square" rtlCol="0" anchor="ctr" anchorCtr="0">
              <a:noAutofit/>
            </a:bodyPr>
            <a:lstStyle/>
            <a:p>
              <a:pPr algn="ctr" fontAlgn="ctr">
                <a:spcBef>
                  <a:spcPts val="0"/>
                </a:spcBef>
                <a:spcAft>
                  <a:spcPts val="0"/>
                </a:spcAft>
              </a:pPr>
              <a:r>
                <a:rPr lang="pt-BR" sz="1800" b="1" dirty="0">
                  <a:solidFill>
                    <a:prstClr val="white"/>
                  </a:solidFill>
                  <a:latin typeface="Huawei Sans" panose="020C0503030203020204" pitchFamily="34" charset="0"/>
                  <a:ea typeface="方正兰亭黑简体" panose="02000000000000000000" pitchFamily="2" charset="-122"/>
                </a:rPr>
                <a:t>Montagem em poste e em parede</a:t>
              </a:r>
              <a:endParaRPr lang="en-US" sz="1800" b="1" dirty="0">
                <a:solidFill>
                  <a:prstClr val="white"/>
                </a:solidFill>
                <a:latin typeface="Huawei Sans" panose="020C0503030203020204" pitchFamily="34" charset="0"/>
                <a:ea typeface="方正兰亭黑简体" panose="02000000000000000000" pitchFamily="2" charset="-122"/>
              </a:endParaRPr>
            </a:p>
          </p:txBody>
        </p:sp>
        <p:sp>
          <p:nvSpPr>
            <p:cNvPr id="5" name="圆角矩形 75"/>
            <p:cNvSpPr/>
            <p:nvPr/>
          </p:nvSpPr>
          <p:spPr>
            <a:xfrm>
              <a:off x="526468" y="1233488"/>
              <a:ext cx="5532980" cy="394020"/>
            </a:xfrm>
            <a:prstGeom prst="roundRect">
              <a:avLst>
                <a:gd name="adj" fmla="val 10604"/>
              </a:avLst>
            </a:prstGeom>
            <a:gradFill>
              <a:gsLst>
                <a:gs pos="0">
                  <a:srgbClr val="00B0F0"/>
                </a:gs>
                <a:gs pos="100000">
                  <a:srgbClr val="0070C0"/>
                </a:gs>
              </a:gsLst>
              <a:lin ang="5400000" scaled="1"/>
            </a:gradFill>
          </p:spPr>
          <p:txBody>
            <a:bodyPr wrap="square" rtlCol="0" anchor="ctr" anchorCtr="0">
              <a:noAutofit/>
            </a:bodyPr>
            <a:lstStyle/>
            <a:p>
              <a:pPr algn="ctr" fontAlgn="ctr">
                <a:spcBef>
                  <a:spcPts val="0"/>
                </a:spcBef>
                <a:spcAft>
                  <a:spcPts val="0"/>
                </a:spcAft>
              </a:pPr>
              <a:r>
                <a:rPr lang="en-US" sz="1800" b="1" dirty="0" err="1">
                  <a:solidFill>
                    <a:prstClr val="white"/>
                  </a:solidFill>
                  <a:latin typeface="Huawei Sans" panose="020C0503030203020204" pitchFamily="34" charset="0"/>
                  <a:ea typeface="方正兰亭黑简体" panose="02000000000000000000" pitchFamily="2" charset="-122"/>
                </a:rPr>
                <a:t>Meio-fio</a:t>
              </a:r>
              <a:r>
                <a:rPr lang="en-US" sz="1800" b="1" dirty="0">
                  <a:solidFill>
                    <a:prstClr val="white"/>
                  </a:solidFill>
                  <a:latin typeface="Huawei Sans" panose="020C0503030203020204" pitchFamily="34" charset="0"/>
                  <a:ea typeface="方正兰亭黑简体" panose="02000000000000000000" pitchFamily="2" charset="-122"/>
                </a:rPr>
                <a:t> </a:t>
              </a:r>
              <a:r>
                <a:rPr lang="en-US" sz="1800" b="1" dirty="0" err="1">
                  <a:solidFill>
                    <a:prstClr val="white"/>
                  </a:solidFill>
                  <a:latin typeface="Huawei Sans" panose="020C0503030203020204" pitchFamily="34" charset="0"/>
                  <a:ea typeface="方正兰亭黑简体" panose="02000000000000000000" pitchFamily="2" charset="-122"/>
                </a:rPr>
                <a:t>externo</a:t>
              </a:r>
              <a:endParaRPr lang="en-US" sz="1800" b="1" dirty="0">
                <a:solidFill>
                  <a:prstClr val="white"/>
                </a:solidFill>
                <a:latin typeface="Huawei Sans" panose="020C0503030203020204" pitchFamily="34" charset="0"/>
                <a:ea typeface="方正兰亭黑简体" panose="02000000000000000000" pitchFamily="2" charset="-122"/>
              </a:endParaRPr>
            </a:p>
          </p:txBody>
        </p:sp>
        <p:sp>
          <p:nvSpPr>
            <p:cNvPr id="6" name="文本框 5"/>
            <p:cNvSpPr txBox="1"/>
            <p:nvPr/>
          </p:nvSpPr>
          <p:spPr>
            <a:xfrm>
              <a:off x="551189" y="4717613"/>
              <a:ext cx="5483537" cy="2058543"/>
            </a:xfrm>
            <a:prstGeom prst="rect">
              <a:avLst/>
            </a:prstGeom>
            <a:noFill/>
          </p:spPr>
          <p:txBody>
            <a:bodyPr wrap="square" rtlCol="0">
              <a:noAutofit/>
            </a:bodyPr>
            <a:lstStyle/>
            <a:p>
              <a:pPr marL="285750" indent="-285750" algn="just" fontAlgn="ctr">
                <a:spcBef>
                  <a:spcPts val="0"/>
                </a:spcBef>
                <a:spcAft>
                  <a:spcPts val="600"/>
                </a:spcAft>
                <a:buSzPct val="50000"/>
                <a:buFont typeface="Wingdings" panose="05000000000000000000" pitchFamily="2" charset="2"/>
                <a:buChar char="l"/>
              </a:pPr>
              <a:r>
                <a:rPr lang="pt-BR" sz="1400" dirty="0">
                  <a:solidFill>
                    <a:prstClr val="black"/>
                  </a:solidFill>
                  <a:latin typeface="Huawei Sans" panose="020C0503030203020204" pitchFamily="34" charset="0"/>
                  <a:ea typeface="方正兰亭黑简体" panose="02000000000000000000" pitchFamily="2" charset="-122"/>
                  <a:cs typeface="Huawei Sans" panose="020C0503030203020204" pitchFamily="34" charset="0"/>
                </a:rPr>
                <a:t>Um FDT no meio-fio é usado para conectar, terminar e fazer o jumper dos cabos de alimentação e dos cabos de distribuição. Depois que os cabos ópticos são conduzidos, fixados, terminados e distribuídos em um FDT, os cabos de alimentação e os cabos de distribuição são conectados usando patch </a:t>
              </a:r>
              <a:r>
                <a:rPr lang="pt-BR" sz="1400" dirty="0" err="1">
                  <a:solidFill>
                    <a:prstClr val="black"/>
                  </a:solidFill>
                  <a:latin typeface="Huawei Sans" panose="020C0503030203020204" pitchFamily="34" charset="0"/>
                  <a:ea typeface="方正兰亭黑简体" panose="02000000000000000000" pitchFamily="2" charset="-122"/>
                  <a:cs typeface="Huawei Sans" panose="020C0503030203020204" pitchFamily="34" charset="0"/>
                </a:rPr>
                <a:t>cords</a:t>
              </a:r>
              <a:r>
                <a:rPr lang="pt-BR" sz="1400" dirty="0">
                  <a:solidFill>
                    <a:prstClr val="black"/>
                  </a:solidFill>
                  <a:latin typeface="Huawei Sans" panose="020C0503030203020204" pitchFamily="34" charset="0"/>
                  <a:ea typeface="方正兰亭黑简体" panose="02000000000000000000" pitchFamily="2" charset="-122"/>
                  <a:cs typeface="Huawei Sans" panose="020C0503030203020204" pitchFamily="34" charset="0"/>
                </a:rPr>
                <a:t>. Um FDT funciona com um divisor para dividir os sinais ópticos</a:t>
              </a:r>
              <a:r>
                <a:rPr lang="en-US" sz="1400" dirty="0">
                  <a:solidFill>
                    <a:prstClr val="black"/>
                  </a:solidFill>
                  <a:latin typeface="Huawei Sans" panose="020C0503030203020204" pitchFamily="34" charset="0"/>
                </a:rPr>
                <a:t>.</a:t>
              </a:r>
            </a:p>
          </p:txBody>
        </p:sp>
        <p:sp>
          <p:nvSpPr>
            <p:cNvPr id="7" name="圆角矩形 75"/>
            <p:cNvSpPr/>
            <p:nvPr/>
          </p:nvSpPr>
          <p:spPr>
            <a:xfrm>
              <a:off x="6136391" y="1682844"/>
              <a:ext cx="5532980" cy="4766560"/>
            </a:xfrm>
            <a:prstGeom prst="roundRect">
              <a:avLst>
                <a:gd name="adj" fmla="val 874"/>
              </a:avLst>
            </a:prstGeom>
            <a:noFill/>
            <a:ln w="952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fontAlgn="ctr"/>
              <a:endParaRPr lang="en-US" altLang="zh-CN" sz="1600" b="1" dirty="0">
                <a:solidFill>
                  <a:schemeClr val="tx1">
                    <a:lumMod val="75000"/>
                    <a:lumOff val="25000"/>
                  </a:schemeClr>
                </a:solidFill>
                <a:latin typeface="Huawei Sans" panose="020C0503030203020204" pitchFamily="34" charset="0"/>
                <a:ea typeface="方正兰亭黑简体" panose="02000000000000000000" pitchFamily="2" charset="-122"/>
                <a:cs typeface="Arial" panose="020B0604020202020204" pitchFamily="34" charset="0"/>
              </a:endParaRPr>
            </a:p>
          </p:txBody>
        </p:sp>
        <p:sp>
          <p:nvSpPr>
            <p:cNvPr id="8" name="圆角矩形 75"/>
            <p:cNvSpPr/>
            <p:nvPr/>
          </p:nvSpPr>
          <p:spPr>
            <a:xfrm>
              <a:off x="526468" y="1682844"/>
              <a:ext cx="5532980" cy="4766560"/>
            </a:xfrm>
            <a:prstGeom prst="roundRect">
              <a:avLst>
                <a:gd name="adj" fmla="val 874"/>
              </a:avLst>
            </a:prstGeom>
            <a:noFill/>
            <a:ln w="952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fontAlgn="ctr"/>
              <a:endParaRPr lang="en-US" altLang="zh-CN" sz="1600" b="1" dirty="0">
                <a:solidFill>
                  <a:schemeClr val="tx1">
                    <a:lumMod val="75000"/>
                    <a:lumOff val="25000"/>
                  </a:schemeClr>
                </a:solidFill>
                <a:latin typeface="Huawei Sans" panose="020C0503030203020204" pitchFamily="34" charset="0"/>
                <a:ea typeface="方正兰亭黑简体" panose="02000000000000000000" pitchFamily="2" charset="-122"/>
                <a:cs typeface="Arial" panose="020B0604020202020204" pitchFamily="34" charset="0"/>
              </a:endParaRPr>
            </a:p>
          </p:txBody>
        </p:sp>
        <p:sp>
          <p:nvSpPr>
            <p:cNvPr id="9" name="文本框 8"/>
            <p:cNvSpPr txBox="1"/>
            <p:nvPr/>
          </p:nvSpPr>
          <p:spPr>
            <a:xfrm>
              <a:off x="6138310" y="4717613"/>
              <a:ext cx="5483537" cy="1189017"/>
            </a:xfrm>
            <a:prstGeom prst="rect">
              <a:avLst/>
            </a:prstGeom>
            <a:noFill/>
          </p:spPr>
          <p:txBody>
            <a:bodyPr wrap="square" rtlCol="0">
              <a:noAutofit/>
            </a:bodyPr>
            <a:lstStyle/>
            <a:p>
              <a:pPr marL="285750" indent="-285750" algn="just" fontAlgn="ctr">
                <a:spcBef>
                  <a:spcPts val="0"/>
                </a:spcBef>
                <a:spcAft>
                  <a:spcPts val="600"/>
                </a:spcAft>
                <a:buSzPct val="50000"/>
                <a:buFont typeface="Wingdings" panose="05000000000000000000" pitchFamily="2" charset="2"/>
                <a:buChar char="l"/>
              </a:pPr>
              <a:r>
                <a:rPr lang="pt-BR" sz="1400" dirty="0">
                  <a:solidFill>
                    <a:prstClr val="black"/>
                  </a:solidFill>
                  <a:latin typeface="Huawei Sans" panose="020C0503030203020204" pitchFamily="34" charset="0"/>
                  <a:ea typeface="方正兰亭黑简体" panose="02000000000000000000" pitchFamily="2" charset="-122"/>
                  <a:cs typeface="Huawei Sans" panose="020C0503030203020204" pitchFamily="34" charset="0"/>
                </a:rPr>
                <a:t>Em cenários de montagem em postes e paredes externas, os </a:t>
              </a:r>
              <a:r>
                <a:rPr lang="pt-BR" sz="1400" dirty="0" err="1">
                  <a:solidFill>
                    <a:prstClr val="black"/>
                  </a:solidFill>
                  <a:latin typeface="Huawei Sans" panose="020C0503030203020204" pitchFamily="34" charset="0"/>
                  <a:ea typeface="方正兰亭黑简体" panose="02000000000000000000" pitchFamily="2" charset="-122"/>
                  <a:cs typeface="Huawei Sans" panose="020C0503030203020204" pitchFamily="34" charset="0"/>
                </a:rPr>
                <a:t>FATs</a:t>
              </a:r>
              <a:r>
                <a:rPr lang="pt-BR" sz="1400" dirty="0">
                  <a:solidFill>
                    <a:prstClr val="black"/>
                  </a:solidFill>
                  <a:latin typeface="Huawei Sans" panose="020C0503030203020204" pitchFamily="34" charset="0"/>
                  <a:ea typeface="方正兰亭黑简体" panose="02000000000000000000" pitchFamily="2" charset="-122"/>
                  <a:cs typeface="Huawei Sans" panose="020C0503030203020204" pitchFamily="34" charset="0"/>
                </a:rPr>
                <a:t> externos são usados para dar suporte à conexão, à terminação e à distribuição de cabos de distribuição e cabos de alimentação. Um FAT funciona com um divisor para dividir os sinais ópticos</a:t>
              </a:r>
              <a:r>
                <a:rPr lang="en-US" sz="1400" dirty="0">
                  <a:solidFill>
                    <a:prstClr val="black"/>
                  </a:solidFill>
                  <a:latin typeface="Huawei Sans" panose="020C0503030203020204" pitchFamily="34" charset="0"/>
                </a:rPr>
                <a:t>.</a:t>
              </a:r>
            </a:p>
          </p:txBody>
        </p:sp>
        <p:sp>
          <p:nvSpPr>
            <p:cNvPr id="10" name="矩形 9"/>
            <p:cNvSpPr/>
            <p:nvPr/>
          </p:nvSpPr>
          <p:spPr>
            <a:xfrm>
              <a:off x="742471" y="4258473"/>
              <a:ext cx="2799164" cy="326753"/>
            </a:xfrm>
            <a:prstGeom prst="rect">
              <a:avLst/>
            </a:prstGeom>
          </p:spPr>
          <p:txBody>
            <a:bodyPr wrap="square">
              <a:noAutofit/>
            </a:bodyPr>
            <a:lstStyle/>
            <a:p>
              <a:pPr fontAlgn="ctr"/>
              <a:r>
                <a:rPr lang="en-US" sz="1400" dirty="0" err="1">
                  <a:solidFill>
                    <a:prstClr val="black"/>
                  </a:solidFill>
                  <a:latin typeface="Huawei Sans" panose="020C0503030203020204" pitchFamily="34" charset="0"/>
                  <a:ea typeface="方正兰亭黑简体" panose="02000000000000000000" pitchFamily="2" charset="-122"/>
                </a:rPr>
                <a:t>Instalação</a:t>
              </a:r>
              <a:r>
                <a:rPr lang="en-US" sz="1400" dirty="0">
                  <a:solidFill>
                    <a:prstClr val="black"/>
                  </a:solidFill>
                  <a:latin typeface="Huawei Sans" panose="020C0503030203020204" pitchFamily="34" charset="0"/>
                  <a:ea typeface="方正兰亭黑简体" panose="02000000000000000000" pitchFamily="2" charset="-122"/>
                </a:rPr>
                <a:t> externa no </a:t>
              </a:r>
              <a:r>
                <a:rPr lang="en-US" sz="1400" dirty="0" err="1">
                  <a:solidFill>
                    <a:prstClr val="black"/>
                  </a:solidFill>
                  <a:latin typeface="Huawei Sans" panose="020C0503030203020204" pitchFamily="34" charset="0"/>
                  <a:ea typeface="方正兰亭黑简体" panose="02000000000000000000" pitchFamily="2" charset="-122"/>
                </a:rPr>
                <a:t>meio-fio</a:t>
              </a:r>
              <a:endParaRPr lang="en-US" sz="1400" dirty="0">
                <a:solidFill>
                  <a:prstClr val="black"/>
                </a:solidFill>
                <a:latin typeface="Huawei Sans" panose="020C0503030203020204" pitchFamily="34" charset="0"/>
                <a:ea typeface="方正兰亭黑简体" panose="02000000000000000000" pitchFamily="2" charset="-122"/>
              </a:endParaRPr>
            </a:p>
          </p:txBody>
        </p:sp>
        <p:sp>
          <p:nvSpPr>
            <p:cNvPr id="11" name="矩形 10"/>
            <p:cNvSpPr/>
            <p:nvPr/>
          </p:nvSpPr>
          <p:spPr>
            <a:xfrm>
              <a:off x="3618578" y="4258473"/>
              <a:ext cx="2477421" cy="326753"/>
            </a:xfrm>
            <a:prstGeom prst="rect">
              <a:avLst/>
            </a:prstGeom>
          </p:spPr>
          <p:txBody>
            <a:bodyPr wrap="square">
              <a:noAutofit/>
            </a:bodyPr>
            <a:lstStyle/>
            <a:p>
              <a:pPr fontAlgn="ctr"/>
              <a:r>
                <a:rPr lang="en-US" sz="1400" dirty="0">
                  <a:solidFill>
                    <a:prstClr val="black"/>
                  </a:solidFill>
                  <a:latin typeface="Huawei Sans" panose="020C0503030203020204" pitchFamily="34" charset="0"/>
                  <a:ea typeface="方正兰亭黑简体" panose="02000000000000000000" pitchFamily="2" charset="-122"/>
                </a:rPr>
                <a:t>FDT de </a:t>
              </a:r>
              <a:r>
                <a:rPr lang="en-US" sz="1400" dirty="0" err="1">
                  <a:solidFill>
                    <a:prstClr val="black"/>
                  </a:solidFill>
                  <a:latin typeface="Huawei Sans" panose="020C0503030203020204" pitchFamily="34" charset="0"/>
                  <a:ea typeface="方正兰亭黑简体" panose="02000000000000000000" pitchFamily="2" charset="-122"/>
                </a:rPr>
                <a:t>pequena</a:t>
              </a:r>
              <a:r>
                <a:rPr lang="en-US" sz="1400" dirty="0">
                  <a:solidFill>
                    <a:prstClr val="black"/>
                  </a:solidFill>
                  <a:latin typeface="Huawei Sans" panose="020C0503030203020204" pitchFamily="34" charset="0"/>
                  <a:ea typeface="方正兰亭黑简体" panose="02000000000000000000" pitchFamily="2" charset="-122"/>
                </a:rPr>
                <a:t> </a:t>
              </a:r>
              <a:r>
                <a:rPr lang="en-US" sz="1400" dirty="0" err="1">
                  <a:solidFill>
                    <a:prstClr val="black"/>
                  </a:solidFill>
                  <a:latin typeface="Huawei Sans" panose="020C0503030203020204" pitchFamily="34" charset="0"/>
                  <a:ea typeface="方正兰亭黑简体" panose="02000000000000000000" pitchFamily="2" charset="-122"/>
                </a:rPr>
                <a:t>capacidade</a:t>
              </a:r>
              <a:endParaRPr lang="en-US" sz="1400" dirty="0">
                <a:solidFill>
                  <a:prstClr val="black"/>
                </a:solidFill>
                <a:latin typeface="Huawei Sans" panose="020C0503030203020204" pitchFamily="34" charset="0"/>
                <a:ea typeface="方正兰亭黑简体" panose="02000000000000000000" pitchFamily="2" charset="-122"/>
              </a:endParaRPr>
            </a:p>
          </p:txBody>
        </p:sp>
        <p:sp>
          <p:nvSpPr>
            <p:cNvPr id="12" name="矩形 11"/>
            <p:cNvSpPr/>
            <p:nvPr/>
          </p:nvSpPr>
          <p:spPr>
            <a:xfrm>
              <a:off x="6773133" y="4258473"/>
              <a:ext cx="4401350" cy="326753"/>
            </a:xfrm>
            <a:prstGeom prst="rect">
              <a:avLst/>
            </a:prstGeom>
          </p:spPr>
          <p:txBody>
            <a:bodyPr wrap="square">
              <a:noAutofit/>
            </a:bodyPr>
            <a:lstStyle/>
            <a:p>
              <a:pPr algn="ctr" fontAlgn="ctr"/>
              <a:r>
                <a:rPr lang="pt-BR" sz="1400" dirty="0" err="1">
                  <a:solidFill>
                    <a:prstClr val="black"/>
                  </a:solidFill>
                  <a:latin typeface="Huawei Sans" panose="020C0503030203020204" pitchFamily="34" charset="0"/>
                  <a:ea typeface="方正兰亭黑简体" panose="02000000000000000000" pitchFamily="2" charset="-122"/>
                </a:rPr>
                <a:t>FATs</a:t>
              </a:r>
              <a:r>
                <a:rPr lang="pt-BR" sz="1400" dirty="0">
                  <a:solidFill>
                    <a:prstClr val="black"/>
                  </a:solidFill>
                  <a:latin typeface="Huawei Sans" panose="020C0503030203020204" pitchFamily="34" charset="0"/>
                  <a:ea typeface="方正兰亭黑简体" panose="02000000000000000000" pitchFamily="2" charset="-122"/>
                </a:rPr>
                <a:t> externos e montagem em poste ou parede externa</a:t>
              </a:r>
              <a:endParaRPr lang="en-US" sz="1400" dirty="0">
                <a:solidFill>
                  <a:prstClr val="black"/>
                </a:solidFill>
                <a:latin typeface="Huawei Sans" panose="020C0503030203020204" pitchFamily="34" charset="0"/>
                <a:ea typeface="方正兰亭黑简体" panose="02000000000000000000" pitchFamily="2" charset="-122"/>
              </a:endParaRPr>
            </a:p>
          </p:txBody>
        </p:sp>
        <p:pic>
          <p:nvPicPr>
            <p:cNvPr id="13" name="Picture 9"/>
            <p:cNvPicPr>
              <a:picLocks noChangeAspect="1" noChangeArrowheads="1"/>
            </p:cNvPicPr>
            <p:nvPr>
              <p:custDataLst>
                <p:tags r:id="rId1"/>
              </p:custDataLst>
            </p:nvPr>
          </p:nvPicPr>
          <p:blipFill>
            <a:blip r:embed="rId8">
              <a:extLst>
                <a:ext uri="{28A0092B-C50C-407E-A947-70E740481C1C}">
                  <a14:useLocalDpi xmlns:a14="http://schemas.microsoft.com/office/drawing/2010/main" val="0"/>
                </a:ext>
              </a:extLst>
            </a:blip>
            <a:srcRect/>
            <a:stretch>
              <a:fillRect/>
            </a:stretch>
          </p:blipFill>
          <p:spPr bwMode="auto">
            <a:xfrm>
              <a:off x="858448" y="1946551"/>
              <a:ext cx="2219439" cy="19699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PTShape_1" descr="DSC03642 拷贝"/>
            <p:cNvPicPr>
              <a:picLocks noChangeAspect="1" noChangeArrowheads="1"/>
            </p:cNvPicPr>
            <p:nvPr>
              <p:custDataLst>
                <p:tags r:id="rId2"/>
              </p:custDataLst>
            </p:nvPr>
          </p:nvPicPr>
          <p:blipFill>
            <a:blip r:embed="rId9">
              <a:extLst>
                <a:ext uri="{28A0092B-C50C-407E-A947-70E740481C1C}">
                  <a14:useLocalDpi xmlns:a14="http://schemas.microsoft.com/office/drawing/2010/main" val="0"/>
                </a:ext>
              </a:extLst>
            </a:blip>
            <a:srcRect/>
            <a:stretch>
              <a:fillRect/>
            </a:stretch>
          </p:blipFill>
          <p:spPr bwMode="auto">
            <a:xfrm>
              <a:off x="3639729" y="1946550"/>
              <a:ext cx="1997040" cy="19699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4" descr="DSC07575副本"/>
            <p:cNvPicPr>
              <a:picLocks noChangeAspect="1" noChangeArrowheads="1"/>
            </p:cNvPicPr>
            <p:nvPr>
              <p:custDataLst>
                <p:tags r:id="rId3"/>
              </p:custDataLst>
            </p:nvPr>
          </p:nvPicPr>
          <p:blipFill>
            <a:blip r:embed="rId10">
              <a:extLst>
                <a:ext uri="{28A0092B-C50C-407E-A947-70E740481C1C}">
                  <a14:useLocalDpi xmlns:a14="http://schemas.microsoft.com/office/drawing/2010/main" val="0"/>
                </a:ext>
              </a:extLst>
            </a:blip>
            <a:srcRect/>
            <a:stretch>
              <a:fillRect/>
            </a:stretch>
          </p:blipFill>
          <p:spPr bwMode="auto">
            <a:xfrm>
              <a:off x="8952305" y="1773548"/>
              <a:ext cx="1610110" cy="1163522"/>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pic>
          <p:nvPicPr>
            <p:cNvPr id="16" name="Picture 8"/>
            <p:cNvPicPr>
              <a:picLocks noChangeAspect="1" noChangeArrowheads="1"/>
            </p:cNvPicPr>
            <p:nvPr>
              <p:custDataLst>
                <p:tags r:id="rId4"/>
              </p:custDataLst>
            </p:nvPr>
          </p:nvPicPr>
          <p:blipFill>
            <a:blip r:embed="rId11">
              <a:extLst>
                <a:ext uri="{28A0092B-C50C-407E-A947-70E740481C1C}">
                  <a14:useLocalDpi xmlns:a14="http://schemas.microsoft.com/office/drawing/2010/main" val="0"/>
                </a:ext>
              </a:extLst>
            </a:blip>
            <a:srcRect/>
            <a:stretch>
              <a:fillRect/>
            </a:stretch>
          </p:blipFill>
          <p:spPr bwMode="auto">
            <a:xfrm>
              <a:off x="7070027" y="1779209"/>
              <a:ext cx="1317197" cy="1152200"/>
            </a:xfrm>
            <a:prstGeom prst="rect">
              <a:avLst/>
            </a:prstGeom>
            <a:noFill/>
            <a:ln w="9525" algn="ctr">
              <a:noFill/>
              <a:miter lim="800000"/>
              <a:headEnd/>
              <a:tailEnd/>
            </a:ln>
            <a:extLst>
              <a:ext uri="{909E8E84-426E-40DD-AFC4-6F175D3DCCD1}">
                <a14:hiddenFill xmlns:a14="http://schemas.microsoft.com/office/drawing/2010/main">
                  <a:solidFill>
                    <a:srgbClr val="FFFFFF"/>
                  </a:solidFill>
                </a14:hiddenFill>
              </a:ext>
            </a:extLst>
          </p:spPr>
        </p:pic>
        <p:pic>
          <p:nvPicPr>
            <p:cNvPr id="17" name="Picture 7"/>
            <p:cNvPicPr>
              <a:picLocks noChangeAspect="1" noChangeArrowheads="1"/>
            </p:cNvPicPr>
            <p:nvPr>
              <p:custDataLst>
                <p:tags r:id="rId5"/>
              </p:custDataLst>
            </p:nvPr>
          </p:nvPicPr>
          <p:blipFill>
            <a:blip r:embed="rId12">
              <a:extLst>
                <a:ext uri="{28A0092B-C50C-407E-A947-70E740481C1C}">
                  <a14:useLocalDpi xmlns:a14="http://schemas.microsoft.com/office/drawing/2010/main" val="0"/>
                </a:ext>
              </a:extLst>
            </a:blip>
            <a:srcRect/>
            <a:stretch>
              <a:fillRect/>
            </a:stretch>
          </p:blipFill>
          <p:spPr bwMode="auto">
            <a:xfrm>
              <a:off x="9223303" y="3017541"/>
              <a:ext cx="1068115" cy="116511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graphicFrame>
          <p:nvGraphicFramePr>
            <p:cNvPr id="18" name="Object 10"/>
            <p:cNvGraphicFramePr>
              <a:graphicFrameLocks noChangeAspect="1"/>
            </p:cNvGraphicFramePr>
            <p:nvPr>
              <p:extLst>
                <p:ext uri="{D42A27DB-BD31-4B8C-83A1-F6EECF244321}">
                  <p14:modId xmlns:p14="http://schemas.microsoft.com/office/powerpoint/2010/main" val="1859166196"/>
                </p:ext>
              </p:extLst>
            </p:nvPr>
          </p:nvGraphicFramePr>
          <p:xfrm>
            <a:off x="7221898" y="3022034"/>
            <a:ext cx="1013455" cy="1156126"/>
          </p:xfrm>
          <a:graphic>
            <a:graphicData uri="http://schemas.openxmlformats.org/presentationml/2006/ole">
              <mc:AlternateContent xmlns:mc="http://schemas.openxmlformats.org/markup-compatibility/2006">
                <mc:Choice xmlns:v="urn:schemas-microsoft-com:vml" Requires="v">
                  <p:oleObj r:id="rId13" imgW="3809524" imgH="5714286" progId="">
                    <p:embed/>
                  </p:oleObj>
                </mc:Choice>
                <mc:Fallback>
                  <p:oleObj r:id="rId13" imgW="3809524" imgH="5714286" progId="">
                    <p:embed/>
                    <p:pic>
                      <p:nvPicPr>
                        <p:cNvPr id="18" name="Object 10"/>
                        <p:cNvPicPr>
                          <a:picLocks noChangeAspect="1" noChangeArrowheads="1"/>
                        </p:cNvPicPr>
                        <p:nvPr/>
                      </p:nvPicPr>
                      <p:blipFill>
                        <a:blip r:embed="rId14">
                          <a:extLst>
                            <a:ext uri="{28A0092B-C50C-407E-A947-70E740481C1C}">
                              <a14:useLocalDpi xmlns:a14="http://schemas.microsoft.com/office/drawing/2010/main" val="0"/>
                            </a:ext>
                          </a:extLst>
                        </a:blip>
                        <a:srcRect t="9845" b="10139"/>
                        <a:stretch>
                          <a:fillRect/>
                        </a:stretch>
                      </p:blipFill>
                      <p:spPr bwMode="auto">
                        <a:xfrm>
                          <a:off x="7221898" y="3022034"/>
                          <a:ext cx="1013455" cy="1156126"/>
                        </a:xfrm>
                        <a:prstGeom prst="rect">
                          <a:avLst/>
                        </a:prstGeom>
                        <a:noFill/>
                        <a:ln>
                          <a:noFill/>
                        </a:ln>
                        <a:effectLst/>
                      </p:spPr>
                    </p:pic>
                  </p:oleObj>
                </mc:Fallback>
              </mc:AlternateContent>
            </a:graphicData>
          </a:graphic>
        </p:graphicFrame>
      </p:grpSp>
    </p:spTree>
    <p:extLst>
      <p:ext uri="{BB962C8B-B14F-4D97-AF65-F5344CB8AC3E}">
        <p14:creationId xmlns:p14="http://schemas.microsoft.com/office/powerpoint/2010/main" val="14184410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pt-BR" altLang="zh-CN" dirty="0"/>
              <a:t>Um ODN é indispensável para as redes POL e </a:t>
            </a:r>
            <a:r>
              <a:rPr lang="pt-BR" altLang="zh-CN" dirty="0" err="1"/>
              <a:t>FTTx</a:t>
            </a:r>
            <a:r>
              <a:rPr lang="pt-BR" altLang="zh-CN" dirty="0"/>
              <a:t>, portanto, você precisa entender o ODN, bem como sua estrutura e seus componentes típicos, antes de conhecer as redes POL e </a:t>
            </a:r>
            <a:r>
              <a:rPr lang="pt-BR" altLang="zh-CN" dirty="0" err="1"/>
              <a:t>FTTx</a:t>
            </a:r>
            <a:r>
              <a:rPr lang="en-US" altLang="zh-CN" dirty="0"/>
              <a:t>.</a:t>
            </a:r>
          </a:p>
          <a:p>
            <a:r>
              <a:rPr lang="pt-BR" altLang="zh-CN" dirty="0"/>
              <a:t>A implementação e a manutenção da engenharia de ODN são essenciais para o funcionamento normal das redes POL e </a:t>
            </a:r>
            <a:r>
              <a:rPr lang="pt-BR" altLang="zh-CN" dirty="0" err="1"/>
              <a:t>FTTx</a:t>
            </a:r>
            <a:r>
              <a:rPr lang="pt-BR" altLang="zh-CN" dirty="0"/>
              <a:t>. Este curso enfoca os pontos principais, os procedimentos e as precauções de manutenção e as ferramentas de aplicação de rotina</a:t>
            </a:r>
            <a:r>
              <a:rPr lang="en-US" altLang="zh-CN" dirty="0"/>
              <a:t>.</a:t>
            </a:r>
          </a:p>
          <a:p>
            <a:endParaRPr lang="zh-CN" altLang="en-US" dirty="0"/>
          </a:p>
        </p:txBody>
      </p:sp>
    </p:spTree>
    <p:extLst>
      <p:ext uri="{BB962C8B-B14F-4D97-AF65-F5344CB8AC3E}">
        <p14:creationId xmlns:p14="http://schemas.microsoft.com/office/powerpoint/2010/main" val="39586676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a:xfrm>
            <a:off x="451877" y="1145175"/>
            <a:ext cx="11306175" cy="4680000"/>
          </a:xfrm>
        </p:spPr>
        <p:txBody>
          <a:bodyPr/>
          <a:lstStyle/>
          <a:p>
            <a:endParaRPr lang="zh-CN" altLang="en-US" dirty="0"/>
          </a:p>
        </p:txBody>
      </p:sp>
      <p:sp>
        <p:nvSpPr>
          <p:cNvPr id="2" name="标题 1"/>
          <p:cNvSpPr>
            <a:spLocks noGrp="1"/>
          </p:cNvSpPr>
          <p:nvPr>
            <p:ph type="title"/>
          </p:nvPr>
        </p:nvSpPr>
        <p:spPr/>
        <p:txBody>
          <a:bodyPr wrap="square">
            <a:noAutofit/>
          </a:bodyPr>
          <a:lstStyle/>
          <a:p>
            <a:r>
              <a:rPr lang="en-US" dirty="0" err="1">
                <a:latin typeface="Huawei Sans" panose="020C0503030203020204" pitchFamily="34" charset="0"/>
              </a:rPr>
              <a:t>Componentes</a:t>
            </a:r>
            <a:r>
              <a:rPr lang="en-US" dirty="0">
                <a:latin typeface="Huawei Sans" panose="020C0503030203020204" pitchFamily="34" charset="0"/>
              </a:rPr>
              <a:t> ODN (4) - </a:t>
            </a:r>
            <a:r>
              <a:rPr lang="en-US" dirty="0" err="1">
                <a:latin typeface="Huawei Sans" panose="020C0503030203020204" pitchFamily="34" charset="0"/>
              </a:rPr>
              <a:t>Dispositivos</a:t>
            </a:r>
            <a:r>
              <a:rPr lang="en-US" dirty="0">
                <a:latin typeface="Huawei Sans" panose="020C0503030203020204" pitchFamily="34" charset="0"/>
              </a:rPr>
              <a:t> de </a:t>
            </a:r>
            <a:r>
              <a:rPr lang="en-US" dirty="0" err="1">
                <a:latin typeface="Huawei Sans" panose="020C0503030203020204" pitchFamily="34" charset="0"/>
              </a:rPr>
              <a:t>Conexão</a:t>
            </a:r>
            <a:r>
              <a:rPr lang="en-US" dirty="0">
                <a:latin typeface="Huawei Sans" panose="020C0503030203020204" pitchFamily="34" charset="0"/>
              </a:rPr>
              <a:t> (3)</a:t>
            </a:r>
          </a:p>
        </p:txBody>
      </p:sp>
      <p:grpSp>
        <p:nvGrpSpPr>
          <p:cNvPr id="25" name="组合 24"/>
          <p:cNvGrpSpPr/>
          <p:nvPr/>
        </p:nvGrpSpPr>
        <p:grpSpPr>
          <a:xfrm>
            <a:off x="498554" y="1324746"/>
            <a:ext cx="11168898" cy="4638881"/>
            <a:chOff x="498554" y="1233488"/>
            <a:chExt cx="11168898" cy="5165174"/>
          </a:xfrm>
        </p:grpSpPr>
        <p:sp>
          <p:nvSpPr>
            <p:cNvPr id="4" name="圆角矩形 75"/>
            <p:cNvSpPr/>
            <p:nvPr/>
          </p:nvSpPr>
          <p:spPr>
            <a:xfrm>
              <a:off x="6134472" y="1233488"/>
              <a:ext cx="5532980" cy="394020"/>
            </a:xfrm>
            <a:prstGeom prst="roundRect">
              <a:avLst>
                <a:gd name="adj" fmla="val 10604"/>
              </a:avLst>
            </a:prstGeom>
            <a:gradFill>
              <a:gsLst>
                <a:gs pos="0">
                  <a:srgbClr val="00B0F0"/>
                </a:gs>
                <a:gs pos="100000">
                  <a:srgbClr val="0070C0"/>
                </a:gs>
              </a:gsLst>
              <a:lin ang="5400000" scaled="1"/>
            </a:gradFill>
          </p:spPr>
          <p:txBody>
            <a:bodyPr wrap="square" rtlCol="0" anchor="ctr" anchorCtr="0">
              <a:noAutofit/>
            </a:bodyPr>
            <a:lstStyle/>
            <a:p>
              <a:pPr algn="ctr" fontAlgn="ctr">
                <a:spcBef>
                  <a:spcPts val="0"/>
                </a:spcBef>
                <a:spcAft>
                  <a:spcPts val="0"/>
                </a:spcAft>
              </a:pPr>
              <a:r>
                <a:rPr lang="en-US" sz="1800" b="1" dirty="0" err="1">
                  <a:solidFill>
                    <a:prstClr val="white"/>
                  </a:solidFill>
                  <a:latin typeface="Huawei Sans" panose="020C0503030203020204" pitchFamily="34" charset="0"/>
                  <a:ea typeface="方正兰亭黑简体" panose="02000000000000000000" pitchFamily="2" charset="-122"/>
                </a:rPr>
                <a:t>Cenários</a:t>
              </a:r>
              <a:r>
                <a:rPr lang="en-US" sz="1800" b="1" dirty="0">
                  <a:solidFill>
                    <a:prstClr val="white"/>
                  </a:solidFill>
                  <a:latin typeface="Huawei Sans" panose="020C0503030203020204" pitchFamily="34" charset="0"/>
                  <a:ea typeface="方正兰亭黑简体" panose="02000000000000000000" pitchFamily="2" charset="-122"/>
                </a:rPr>
                <a:t> </a:t>
              </a:r>
              <a:r>
                <a:rPr lang="en-US" sz="1800" b="1" dirty="0" err="1">
                  <a:solidFill>
                    <a:prstClr val="white"/>
                  </a:solidFill>
                  <a:latin typeface="Huawei Sans" panose="020C0503030203020204" pitchFamily="34" charset="0"/>
                  <a:ea typeface="方正兰亭黑简体" panose="02000000000000000000" pitchFamily="2" charset="-122"/>
                </a:rPr>
                <a:t>internos</a:t>
              </a:r>
              <a:endParaRPr lang="en-US" sz="1800" b="1" dirty="0">
                <a:solidFill>
                  <a:prstClr val="white"/>
                </a:solidFill>
                <a:latin typeface="Huawei Sans" panose="020C0503030203020204" pitchFamily="34" charset="0"/>
                <a:ea typeface="方正兰亭黑简体" panose="02000000000000000000" pitchFamily="2" charset="-122"/>
              </a:endParaRPr>
            </a:p>
          </p:txBody>
        </p:sp>
        <p:sp>
          <p:nvSpPr>
            <p:cNvPr id="5" name="圆角矩形 75"/>
            <p:cNvSpPr/>
            <p:nvPr/>
          </p:nvSpPr>
          <p:spPr>
            <a:xfrm>
              <a:off x="524549" y="1233488"/>
              <a:ext cx="5532980" cy="394020"/>
            </a:xfrm>
            <a:prstGeom prst="roundRect">
              <a:avLst>
                <a:gd name="adj" fmla="val 10604"/>
              </a:avLst>
            </a:prstGeom>
            <a:gradFill>
              <a:gsLst>
                <a:gs pos="0">
                  <a:srgbClr val="00B0F0"/>
                </a:gs>
                <a:gs pos="100000">
                  <a:srgbClr val="0070C0"/>
                </a:gs>
              </a:gsLst>
              <a:lin ang="5400000" scaled="1"/>
            </a:gradFill>
          </p:spPr>
          <p:txBody>
            <a:bodyPr wrap="square" rtlCol="0" anchor="ctr" anchorCtr="0">
              <a:noAutofit/>
            </a:bodyPr>
            <a:lstStyle/>
            <a:p>
              <a:pPr algn="ctr" fontAlgn="ctr">
                <a:spcBef>
                  <a:spcPts val="0"/>
                </a:spcBef>
                <a:spcAft>
                  <a:spcPts val="0"/>
                </a:spcAft>
              </a:pPr>
              <a:r>
                <a:rPr lang="pt-BR" sz="1800" b="1" dirty="0" err="1">
                  <a:solidFill>
                    <a:prstClr val="white"/>
                  </a:solidFill>
                  <a:latin typeface="Huawei Sans" panose="020C0503030203020204" pitchFamily="34" charset="0"/>
                  <a:ea typeface="方正兰亭黑简体" panose="02000000000000000000" pitchFamily="2" charset="-122"/>
                </a:rPr>
                <a:t>Riser</a:t>
              </a:r>
              <a:r>
                <a:rPr lang="pt-BR" sz="1800" b="1" dirty="0">
                  <a:solidFill>
                    <a:prstClr val="white"/>
                  </a:solidFill>
                  <a:latin typeface="Huawei Sans" panose="020C0503030203020204" pitchFamily="34" charset="0"/>
                  <a:ea typeface="方正兰亭黑简体" panose="02000000000000000000" pitchFamily="2" charset="-122"/>
                </a:rPr>
                <a:t> de telecomunicações no corredor</a:t>
              </a:r>
              <a:endParaRPr lang="en-US" sz="1800" b="1" dirty="0">
                <a:solidFill>
                  <a:prstClr val="white"/>
                </a:solidFill>
                <a:latin typeface="Huawei Sans" panose="020C0503030203020204" pitchFamily="34" charset="0"/>
                <a:ea typeface="方正兰亭黑简体" panose="02000000000000000000" pitchFamily="2" charset="-122"/>
              </a:endParaRPr>
            </a:p>
          </p:txBody>
        </p:sp>
        <p:sp>
          <p:nvSpPr>
            <p:cNvPr id="6" name="文本框 5"/>
            <p:cNvSpPr txBox="1"/>
            <p:nvPr/>
          </p:nvSpPr>
          <p:spPr>
            <a:xfrm>
              <a:off x="498554" y="4993625"/>
              <a:ext cx="5483537" cy="1078285"/>
            </a:xfrm>
            <a:prstGeom prst="rect">
              <a:avLst/>
            </a:prstGeom>
            <a:noFill/>
          </p:spPr>
          <p:txBody>
            <a:bodyPr wrap="square" rtlCol="0">
              <a:noAutofit/>
            </a:bodyPr>
            <a:lstStyle/>
            <a:p>
              <a:pPr marL="285750" indent="-285750" algn="just" fontAlgn="ctr">
                <a:spcBef>
                  <a:spcPts val="0"/>
                </a:spcBef>
                <a:spcAft>
                  <a:spcPts val="600"/>
                </a:spcAft>
                <a:buSzPct val="50000"/>
                <a:buFont typeface="Wingdings" panose="05000000000000000000" pitchFamily="2" charset="2"/>
                <a:buChar char="l"/>
              </a:pPr>
              <a:r>
                <a:rPr lang="pt-BR" sz="1600" dirty="0">
                  <a:solidFill>
                    <a:prstClr val="black"/>
                  </a:solidFill>
                  <a:latin typeface="Huawei Sans" panose="020C0503030203020204" pitchFamily="34" charset="0"/>
                  <a:ea typeface="方正兰亭黑简体" panose="02000000000000000000" pitchFamily="2" charset="-122"/>
                  <a:cs typeface="Huawei Sans" panose="020C0503030203020204" pitchFamily="34" charset="0"/>
                </a:rPr>
                <a:t>Um FAT interno é usado para conectar e distribuir cabos </a:t>
              </a:r>
              <a:r>
                <a:rPr lang="pt-BR" sz="1600" dirty="0" err="1">
                  <a:solidFill>
                    <a:prstClr val="black"/>
                  </a:solidFill>
                  <a:latin typeface="Huawei Sans" panose="020C0503030203020204" pitchFamily="34" charset="0"/>
                  <a:ea typeface="方正兰亭黑简体" panose="02000000000000000000" pitchFamily="2" charset="-122"/>
                  <a:cs typeface="Huawei Sans" panose="020C0503030203020204" pitchFamily="34" charset="0"/>
                </a:rPr>
                <a:t>drop</a:t>
              </a:r>
              <a:r>
                <a:rPr lang="pt-BR" sz="1600" dirty="0">
                  <a:solidFill>
                    <a:prstClr val="black"/>
                  </a:solidFill>
                  <a:latin typeface="Huawei Sans" panose="020C0503030203020204" pitchFamily="34" charset="0"/>
                  <a:ea typeface="方正兰亭黑简体" panose="02000000000000000000" pitchFamily="2" charset="-122"/>
                  <a:cs typeface="Huawei Sans" panose="020C0503030203020204" pitchFamily="34" charset="0"/>
                </a:rPr>
                <a:t> e cabos de distribuição. Ele funciona com um divisor para dividir sinais ópticos.</a:t>
              </a:r>
              <a:endParaRPr lang="en-US" sz="1600" dirty="0">
                <a:solidFill>
                  <a:prstClr val="black"/>
                </a:solidFill>
                <a:latin typeface="Huawei Sans" panose="020C0503030203020204" pitchFamily="34" charset="0"/>
              </a:endParaRPr>
            </a:p>
          </p:txBody>
        </p:sp>
        <p:sp>
          <p:nvSpPr>
            <p:cNvPr id="7" name="圆角矩形 75"/>
            <p:cNvSpPr/>
            <p:nvPr/>
          </p:nvSpPr>
          <p:spPr>
            <a:xfrm>
              <a:off x="6134472" y="1682844"/>
              <a:ext cx="5532980" cy="4519195"/>
            </a:xfrm>
            <a:prstGeom prst="roundRect">
              <a:avLst>
                <a:gd name="adj" fmla="val 874"/>
              </a:avLst>
            </a:prstGeom>
            <a:noFill/>
            <a:ln w="952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fontAlgn="ctr"/>
              <a:endParaRPr lang="en-US" altLang="zh-CN" sz="1600" b="1" dirty="0">
                <a:solidFill>
                  <a:schemeClr val="tx1">
                    <a:lumMod val="75000"/>
                    <a:lumOff val="25000"/>
                  </a:schemeClr>
                </a:solidFill>
                <a:latin typeface="Huawei Sans" panose="020C0503030203020204" pitchFamily="34" charset="0"/>
                <a:ea typeface="方正兰亭黑简体" panose="02000000000000000000" pitchFamily="2" charset="-122"/>
                <a:cs typeface="Arial" panose="020B0604020202020204" pitchFamily="34" charset="0"/>
              </a:endParaRPr>
            </a:p>
          </p:txBody>
        </p:sp>
        <p:sp>
          <p:nvSpPr>
            <p:cNvPr id="8" name="圆角矩形 75"/>
            <p:cNvSpPr/>
            <p:nvPr/>
          </p:nvSpPr>
          <p:spPr>
            <a:xfrm>
              <a:off x="524549" y="1682844"/>
              <a:ext cx="5532980" cy="4519195"/>
            </a:xfrm>
            <a:prstGeom prst="roundRect">
              <a:avLst>
                <a:gd name="adj" fmla="val 874"/>
              </a:avLst>
            </a:prstGeom>
            <a:noFill/>
            <a:ln w="952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fontAlgn="ctr"/>
              <a:endParaRPr lang="en-US" altLang="zh-CN" sz="1600" b="1" dirty="0">
                <a:solidFill>
                  <a:schemeClr val="tx1">
                    <a:lumMod val="75000"/>
                    <a:lumOff val="25000"/>
                  </a:schemeClr>
                </a:solidFill>
                <a:latin typeface="Huawei Sans" panose="020C0503030203020204" pitchFamily="34" charset="0"/>
                <a:ea typeface="方正兰亭黑简体" panose="02000000000000000000" pitchFamily="2" charset="-122"/>
                <a:cs typeface="Arial" panose="020B0604020202020204" pitchFamily="34" charset="0"/>
              </a:endParaRPr>
            </a:p>
          </p:txBody>
        </p:sp>
        <p:sp>
          <p:nvSpPr>
            <p:cNvPr id="9" name="文本框 8"/>
            <p:cNvSpPr txBox="1"/>
            <p:nvPr/>
          </p:nvSpPr>
          <p:spPr>
            <a:xfrm>
              <a:off x="6159193" y="4993625"/>
              <a:ext cx="5483537" cy="1405037"/>
            </a:xfrm>
            <a:prstGeom prst="rect">
              <a:avLst/>
            </a:prstGeom>
            <a:noFill/>
          </p:spPr>
          <p:txBody>
            <a:bodyPr wrap="square" rtlCol="0">
              <a:noAutofit/>
            </a:bodyPr>
            <a:lstStyle/>
            <a:p>
              <a:pPr marL="285750" indent="-285750" algn="just" fontAlgn="ctr">
                <a:spcBef>
                  <a:spcPts val="0"/>
                </a:spcBef>
                <a:spcAft>
                  <a:spcPts val="600"/>
                </a:spcAft>
                <a:buSzPct val="50000"/>
                <a:buFont typeface="Wingdings" panose="05000000000000000000" pitchFamily="2" charset="2"/>
                <a:buChar char="l"/>
              </a:pPr>
              <a:r>
                <a:rPr lang="pt-BR" sz="1600" dirty="0">
                  <a:solidFill>
                    <a:prstClr val="black"/>
                  </a:solidFill>
                  <a:latin typeface="Huawei Sans" panose="020C0503030203020204" pitchFamily="34" charset="0"/>
                  <a:ea typeface="方正兰亭黑简体" panose="02000000000000000000" pitchFamily="2" charset="-122"/>
                  <a:cs typeface="Huawei Sans" panose="020C0503030203020204" pitchFamily="34" charset="0"/>
                </a:rPr>
                <a:t>O equipamento terminal interno do cliente é usado para terminar e proteger os cabos ópticos. Com base nos cenários de aplicação, os terminais de clientes incluem caixas de terminais internas, </a:t>
              </a:r>
              <a:r>
                <a:rPr lang="pt-BR" sz="1600" dirty="0" err="1">
                  <a:solidFill>
                    <a:prstClr val="black"/>
                  </a:solidFill>
                  <a:latin typeface="Huawei Sans" panose="020C0503030203020204" pitchFamily="34" charset="0"/>
                  <a:ea typeface="方正兰亭黑简体" panose="02000000000000000000" pitchFamily="2" charset="-122"/>
                  <a:cs typeface="Huawei Sans" panose="020C0503030203020204" pitchFamily="34" charset="0"/>
                </a:rPr>
                <a:t>CTBs</a:t>
              </a:r>
              <a:r>
                <a:rPr lang="pt-BR" sz="1600" dirty="0">
                  <a:solidFill>
                    <a:prstClr val="black"/>
                  </a:solidFill>
                  <a:latin typeface="Huawei Sans" panose="020C0503030203020204" pitchFamily="34" charset="0"/>
                  <a:ea typeface="方正兰亭黑简体" panose="02000000000000000000" pitchFamily="2" charset="-122"/>
                  <a:cs typeface="Huawei Sans" panose="020C0503030203020204" pitchFamily="34" charset="0"/>
                </a:rPr>
                <a:t> e caixas de informações</a:t>
              </a:r>
              <a:r>
                <a:rPr lang="en-US" sz="1600" dirty="0">
                  <a:solidFill>
                    <a:prstClr val="black"/>
                  </a:solidFill>
                  <a:latin typeface="Huawei Sans" panose="020C0503030203020204" pitchFamily="34" charset="0"/>
                </a:rPr>
                <a:t>.</a:t>
              </a:r>
            </a:p>
          </p:txBody>
        </p:sp>
        <p:sp>
          <p:nvSpPr>
            <p:cNvPr id="10" name="矩形 9"/>
            <p:cNvSpPr/>
            <p:nvPr/>
          </p:nvSpPr>
          <p:spPr>
            <a:xfrm>
              <a:off x="6490231" y="2849100"/>
              <a:ext cx="4401350" cy="326753"/>
            </a:xfrm>
            <a:prstGeom prst="rect">
              <a:avLst/>
            </a:prstGeom>
          </p:spPr>
          <p:txBody>
            <a:bodyPr wrap="square">
              <a:noAutofit/>
            </a:bodyPr>
            <a:lstStyle/>
            <a:p>
              <a:pPr algn="ctr" fontAlgn="ctr"/>
              <a:r>
                <a:rPr lang="en-US" sz="1400" dirty="0">
                  <a:solidFill>
                    <a:prstClr val="black"/>
                  </a:solidFill>
                  <a:latin typeface="Huawei Sans" panose="020C0503030203020204" pitchFamily="34" charset="0"/>
                </a:rPr>
                <a:t>ATB </a:t>
              </a:r>
              <a:r>
                <a:rPr lang="en-US" sz="1400" dirty="0" err="1">
                  <a:solidFill>
                    <a:prstClr val="black"/>
                  </a:solidFill>
                  <a:latin typeface="Huawei Sans" panose="020C0503030203020204" pitchFamily="34" charset="0"/>
                </a:rPr>
                <a:t>interno</a:t>
              </a:r>
              <a:endParaRPr lang="en-US" sz="1400" dirty="0">
                <a:solidFill>
                  <a:prstClr val="black"/>
                </a:solidFill>
                <a:latin typeface="Huawei Sans" panose="020C0503030203020204" pitchFamily="34" charset="0"/>
              </a:endParaRPr>
            </a:p>
          </p:txBody>
        </p:sp>
        <p:pic>
          <p:nvPicPr>
            <p:cNvPr id="11" name="Picture 3" descr="B副本"/>
            <p:cNvPicPr>
              <a:picLocks noChangeAspect="1" noChangeArrowheads="1"/>
            </p:cNvPicPr>
            <p:nvPr>
              <p:custDataLst>
                <p:tags r:id="rId1"/>
              </p:custDataLst>
            </p:nvPr>
          </p:nvPicPr>
          <p:blipFill>
            <a:blip r:embed="rId12">
              <a:extLst>
                <a:ext uri="{28A0092B-C50C-407E-A947-70E740481C1C}">
                  <a14:useLocalDpi xmlns:a14="http://schemas.microsoft.com/office/drawing/2010/main" val="0"/>
                </a:ext>
              </a:extLst>
            </a:blip>
            <a:srcRect/>
            <a:stretch>
              <a:fillRect/>
            </a:stretch>
          </p:blipFill>
          <p:spPr bwMode="auto">
            <a:xfrm>
              <a:off x="1487677" y="1732281"/>
              <a:ext cx="1305096" cy="108331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pic>
          <p:nvPicPr>
            <p:cNvPr id="12" name="Picture 4" descr="npo000121"/>
            <p:cNvPicPr>
              <a:picLocks noChangeAspect="1" noChangeArrowheads="1"/>
            </p:cNvPicPr>
            <p:nvPr>
              <p:custDataLst>
                <p:tags r:id="rId2"/>
              </p:custDataLst>
            </p:nvPr>
          </p:nvPicPr>
          <p:blipFill>
            <a:blip r:embed="rId13">
              <a:extLst>
                <a:ext uri="{28A0092B-C50C-407E-A947-70E740481C1C}">
                  <a14:useLocalDpi xmlns:a14="http://schemas.microsoft.com/office/drawing/2010/main" val="0"/>
                </a:ext>
              </a:extLst>
            </a:blip>
            <a:srcRect/>
            <a:stretch>
              <a:fillRect/>
            </a:stretch>
          </p:blipFill>
          <p:spPr bwMode="auto">
            <a:xfrm>
              <a:off x="3475817" y="1732993"/>
              <a:ext cx="1176078" cy="1081890"/>
            </a:xfrm>
            <a:prstGeom prst="rect">
              <a:avLst/>
            </a:prstGeom>
            <a:noFill/>
            <a:ln w="9525" algn="ctr">
              <a:noFill/>
              <a:miter lim="800000"/>
              <a:headEnd/>
              <a:tailEnd/>
            </a:ln>
            <a:extLst>
              <a:ext uri="{909E8E84-426E-40DD-AFC4-6F175D3DCCD1}">
                <a14:hiddenFill xmlns:a14="http://schemas.microsoft.com/office/drawing/2010/main">
                  <a:solidFill>
                    <a:srgbClr val="FFFFFF"/>
                  </a:solidFill>
                </a14:hiddenFill>
              </a:ext>
            </a:extLst>
          </p:spPr>
        </p:pic>
        <p:pic>
          <p:nvPicPr>
            <p:cNvPr id="13" name="PPTShape_0"/>
            <p:cNvPicPr>
              <a:picLocks noChangeAspect="1" noChangeArrowheads="1"/>
            </p:cNvPicPr>
            <p:nvPr>
              <p:custDataLst>
                <p:tags r:id="rId3"/>
              </p:custDataLst>
            </p:nvPr>
          </p:nvPicPr>
          <p:blipFill>
            <a:blip r:embed="rId14">
              <a:extLst>
                <a:ext uri="{28A0092B-C50C-407E-A947-70E740481C1C}">
                  <a14:useLocalDpi xmlns:a14="http://schemas.microsoft.com/office/drawing/2010/main" val="0"/>
                </a:ext>
              </a:extLst>
            </a:blip>
            <a:srcRect/>
            <a:stretch>
              <a:fillRect/>
            </a:stretch>
          </p:blipFill>
          <p:spPr bwMode="auto">
            <a:xfrm>
              <a:off x="1548627" y="3110189"/>
              <a:ext cx="1183197" cy="108759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pic>
          <p:nvPicPr>
            <p:cNvPr id="14" name="Picture 9"/>
            <p:cNvPicPr>
              <a:picLocks noChangeAspect="1" noChangeArrowheads="1"/>
            </p:cNvPicPr>
            <p:nvPr>
              <p:custDataLst>
                <p:tags r:id="rId4"/>
              </p:custDataLst>
            </p:nvPr>
          </p:nvPicPr>
          <p:blipFill>
            <a:blip r:embed="rId15">
              <a:extLst>
                <a:ext uri="{28A0092B-C50C-407E-A947-70E740481C1C}">
                  <a14:useLocalDpi xmlns:a14="http://schemas.microsoft.com/office/drawing/2010/main" val="0"/>
                </a:ext>
              </a:extLst>
            </a:blip>
            <a:srcRect/>
            <a:stretch>
              <a:fillRect/>
            </a:stretch>
          </p:blipFill>
          <p:spPr bwMode="auto">
            <a:xfrm>
              <a:off x="3435868" y="3105696"/>
              <a:ext cx="1255976" cy="1096582"/>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sp>
          <p:nvSpPr>
            <p:cNvPr id="15" name="矩形 14"/>
            <p:cNvSpPr/>
            <p:nvPr/>
          </p:nvSpPr>
          <p:spPr>
            <a:xfrm>
              <a:off x="875420" y="4255614"/>
              <a:ext cx="4401350" cy="326753"/>
            </a:xfrm>
            <a:prstGeom prst="rect">
              <a:avLst/>
            </a:prstGeom>
          </p:spPr>
          <p:txBody>
            <a:bodyPr wrap="square">
              <a:noAutofit/>
            </a:bodyPr>
            <a:lstStyle/>
            <a:p>
              <a:pPr algn="ctr" fontAlgn="ctr"/>
              <a:r>
                <a:rPr lang="pt-BR" sz="1400" dirty="0" err="1">
                  <a:solidFill>
                    <a:prstClr val="black"/>
                  </a:solidFill>
                  <a:latin typeface="Huawei Sans" panose="020C0503030203020204" pitchFamily="34" charset="0"/>
                  <a:ea typeface="方正兰亭黑简体" panose="02000000000000000000" pitchFamily="2" charset="-122"/>
                </a:rPr>
                <a:t>FATs</a:t>
              </a:r>
              <a:r>
                <a:rPr lang="pt-BR" sz="1400" dirty="0">
                  <a:solidFill>
                    <a:prstClr val="black"/>
                  </a:solidFill>
                  <a:latin typeface="Huawei Sans" panose="020C0503030203020204" pitchFamily="34" charset="0"/>
                  <a:ea typeface="方正兰亭黑简体" panose="02000000000000000000" pitchFamily="2" charset="-122"/>
                </a:rPr>
                <a:t> usados no </a:t>
              </a:r>
              <a:r>
                <a:rPr lang="pt-BR" sz="1400" dirty="0" err="1">
                  <a:solidFill>
                    <a:prstClr val="black"/>
                  </a:solidFill>
                  <a:latin typeface="Huawei Sans" panose="020C0503030203020204" pitchFamily="34" charset="0"/>
                  <a:ea typeface="方正兰亭黑简体" panose="02000000000000000000" pitchFamily="2" charset="-122"/>
                </a:rPr>
                <a:t>riser</a:t>
              </a:r>
              <a:r>
                <a:rPr lang="pt-BR" sz="1400" dirty="0">
                  <a:solidFill>
                    <a:prstClr val="black"/>
                  </a:solidFill>
                  <a:latin typeface="Huawei Sans" panose="020C0503030203020204" pitchFamily="34" charset="0"/>
                  <a:ea typeface="方正兰亭黑简体" panose="02000000000000000000" pitchFamily="2" charset="-122"/>
                </a:rPr>
                <a:t> de telecomunicações dentro de um edifício</a:t>
              </a:r>
              <a:endParaRPr lang="en-US" sz="1400" dirty="0">
                <a:solidFill>
                  <a:prstClr val="black"/>
                </a:solidFill>
                <a:latin typeface="Huawei Sans" panose="020C0503030203020204" pitchFamily="34" charset="0"/>
                <a:ea typeface="方正兰亭黑简体" panose="02000000000000000000" pitchFamily="2" charset="-122"/>
              </a:endParaRPr>
            </a:p>
          </p:txBody>
        </p:sp>
        <p:pic>
          <p:nvPicPr>
            <p:cNvPr id="16" name="Picture 3" descr="DSC00832-3"/>
            <p:cNvPicPr>
              <a:picLocks noChangeAspect="1" noChangeArrowheads="1"/>
            </p:cNvPicPr>
            <p:nvPr>
              <p:custDataLst>
                <p:tags r:id="rId5"/>
              </p:custDataLst>
            </p:nvPr>
          </p:nvPicPr>
          <p:blipFill>
            <a:blip r:embed="rId16">
              <a:extLst>
                <a:ext uri="{28A0092B-C50C-407E-A947-70E740481C1C}">
                  <a14:useLocalDpi xmlns:a14="http://schemas.microsoft.com/office/drawing/2010/main" val="0"/>
                </a:ext>
              </a:extLst>
            </a:blip>
            <a:srcRect/>
            <a:stretch>
              <a:fillRect/>
            </a:stretch>
          </p:blipFill>
          <p:spPr bwMode="auto">
            <a:xfrm>
              <a:off x="8511442" y="1861197"/>
              <a:ext cx="1102335" cy="925704"/>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graphicFrame>
          <p:nvGraphicFramePr>
            <p:cNvPr id="17" name="Object 7"/>
            <p:cNvGraphicFramePr>
              <a:graphicFrameLocks noChangeAspect="1"/>
            </p:cNvGraphicFramePr>
            <p:nvPr>
              <p:extLst>
                <p:ext uri="{D42A27DB-BD31-4B8C-83A1-F6EECF244321}">
                  <p14:modId xmlns:p14="http://schemas.microsoft.com/office/powerpoint/2010/main" val="3406251199"/>
                </p:ext>
              </p:extLst>
            </p:nvPr>
          </p:nvGraphicFramePr>
          <p:xfrm>
            <a:off x="6846350" y="1861197"/>
            <a:ext cx="667368" cy="925704"/>
          </p:xfrm>
          <a:graphic>
            <a:graphicData uri="http://schemas.openxmlformats.org/presentationml/2006/ole">
              <mc:AlternateContent xmlns:mc="http://schemas.openxmlformats.org/markup-compatibility/2006">
                <mc:Choice xmlns:v="urn:schemas-microsoft-com:vml" Requires="v">
                  <p:oleObj r:id="rId17" imgW="6425397" imgH="10768254" progId="">
                    <p:embed/>
                  </p:oleObj>
                </mc:Choice>
                <mc:Fallback>
                  <p:oleObj r:id="rId17" imgW="6425397" imgH="10768254" progId="">
                    <p:embed/>
                    <p:pic>
                      <p:nvPicPr>
                        <p:cNvPr id="17" name="Object 7"/>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6846350" y="1861197"/>
                          <a:ext cx="667368" cy="925704"/>
                        </a:xfrm>
                        <a:prstGeom prst="rect">
                          <a:avLst/>
                        </a:prstGeom>
                        <a:noFill/>
                        <a:ln>
                          <a:noFill/>
                        </a:ln>
                        <a:effectLst/>
                      </p:spPr>
                    </p:pic>
                  </p:oleObj>
                </mc:Fallback>
              </mc:AlternateContent>
            </a:graphicData>
          </a:graphic>
        </p:graphicFrame>
        <p:graphicFrame>
          <p:nvGraphicFramePr>
            <p:cNvPr id="18" name="Object 8"/>
            <p:cNvGraphicFramePr>
              <a:graphicFrameLocks noChangeAspect="1"/>
            </p:cNvGraphicFramePr>
            <p:nvPr>
              <p:extLst>
                <p:ext uri="{D42A27DB-BD31-4B8C-83A1-F6EECF244321}">
                  <p14:modId xmlns:p14="http://schemas.microsoft.com/office/powerpoint/2010/main" val="2833081323"/>
                </p:ext>
              </p:extLst>
            </p:nvPr>
          </p:nvGraphicFramePr>
          <p:xfrm>
            <a:off x="7623740" y="1861197"/>
            <a:ext cx="689870" cy="925704"/>
          </p:xfrm>
          <a:graphic>
            <a:graphicData uri="http://schemas.openxmlformats.org/presentationml/2006/ole">
              <mc:AlternateContent xmlns:mc="http://schemas.openxmlformats.org/markup-compatibility/2006">
                <mc:Choice xmlns:v="urn:schemas-microsoft-com:vml" Requires="v">
                  <p:oleObj r:id="rId19" imgW="7619048" imgH="10336508" progId="">
                    <p:embed/>
                  </p:oleObj>
                </mc:Choice>
                <mc:Fallback>
                  <p:oleObj r:id="rId19" imgW="7619048" imgH="10336508" progId="">
                    <p:embed/>
                    <p:pic>
                      <p:nvPicPr>
                        <p:cNvPr id="18" name="Object 8"/>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623740" y="1861197"/>
                          <a:ext cx="689870" cy="925704"/>
                        </a:xfrm>
                        <a:prstGeom prst="rect">
                          <a:avLst/>
                        </a:prstGeom>
                        <a:noFill/>
                        <a:ln>
                          <a:noFill/>
                        </a:ln>
                        <a:effectLst/>
                      </p:spPr>
                    </p:pic>
                  </p:oleObj>
                </mc:Fallback>
              </mc:AlternateContent>
            </a:graphicData>
          </a:graphic>
        </p:graphicFrame>
        <p:pic>
          <p:nvPicPr>
            <p:cNvPr id="19" name="Picture 9"/>
            <p:cNvPicPr>
              <a:picLocks noChangeAspect="1" noChangeArrowheads="1"/>
            </p:cNvPicPr>
            <p:nvPr>
              <p:custDataLst>
                <p:tags r:id="rId6"/>
              </p:custDataLst>
            </p:nvPr>
          </p:nvPicPr>
          <p:blipFill>
            <a:blip r:embed="rId21">
              <a:extLst>
                <a:ext uri="{28A0092B-C50C-407E-A947-70E740481C1C}">
                  <a14:useLocalDpi xmlns:a14="http://schemas.microsoft.com/office/drawing/2010/main" val="0"/>
                </a:ext>
              </a:extLst>
            </a:blip>
            <a:srcRect/>
            <a:stretch>
              <a:fillRect/>
            </a:stretch>
          </p:blipFill>
          <p:spPr bwMode="auto">
            <a:xfrm>
              <a:off x="9809044" y="3277160"/>
              <a:ext cx="942395" cy="94347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pic>
          <p:nvPicPr>
            <p:cNvPr id="20" name="Picture 10"/>
            <p:cNvPicPr>
              <a:picLocks noChangeAspect="1" noChangeArrowheads="1"/>
            </p:cNvPicPr>
            <p:nvPr>
              <p:custDataLst>
                <p:tags r:id="rId7"/>
              </p:custDataLst>
            </p:nvPr>
          </p:nvPicPr>
          <p:blipFill>
            <a:blip r:embed="rId22">
              <a:extLst>
                <a:ext uri="{28A0092B-C50C-407E-A947-70E740481C1C}">
                  <a14:useLocalDpi xmlns:a14="http://schemas.microsoft.com/office/drawing/2010/main" val="0"/>
                </a:ext>
              </a:extLst>
            </a:blip>
            <a:srcRect/>
            <a:stretch>
              <a:fillRect/>
            </a:stretch>
          </p:blipFill>
          <p:spPr bwMode="auto">
            <a:xfrm>
              <a:off x="9799458" y="1861197"/>
              <a:ext cx="977062" cy="925704"/>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pic>
          <p:nvPicPr>
            <p:cNvPr id="21" name="Picture 13"/>
            <p:cNvPicPr>
              <a:picLocks noChangeAspect="1" noChangeArrowheads="1"/>
            </p:cNvPicPr>
            <p:nvPr>
              <p:custDataLst>
                <p:tags r:id="rId8"/>
              </p:custDataLst>
            </p:nvPr>
          </p:nvPicPr>
          <p:blipFill>
            <a:blip r:embed="rId23">
              <a:extLst>
                <a:ext uri="{28A0092B-C50C-407E-A947-70E740481C1C}">
                  <a14:useLocalDpi xmlns:a14="http://schemas.microsoft.com/office/drawing/2010/main" val="0"/>
                </a:ext>
              </a:extLst>
            </a:blip>
            <a:srcRect/>
            <a:stretch>
              <a:fillRect/>
            </a:stretch>
          </p:blipFill>
          <p:spPr bwMode="auto">
            <a:xfrm>
              <a:off x="6861152" y="3277910"/>
              <a:ext cx="1096061" cy="94197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pic>
          <p:nvPicPr>
            <p:cNvPr id="22" name="Picture 14"/>
            <p:cNvPicPr>
              <a:picLocks noChangeAspect="1" noChangeArrowheads="1"/>
            </p:cNvPicPr>
            <p:nvPr>
              <p:custDataLst>
                <p:tags r:id="rId9"/>
              </p:custDataLst>
            </p:nvPr>
          </p:nvPicPr>
          <p:blipFill>
            <a:blip r:embed="rId24">
              <a:extLst>
                <a:ext uri="{28A0092B-C50C-407E-A947-70E740481C1C}">
                  <a14:useLocalDpi xmlns:a14="http://schemas.microsoft.com/office/drawing/2010/main" val="0"/>
                </a:ext>
              </a:extLst>
            </a:blip>
            <a:srcRect/>
            <a:stretch>
              <a:fillRect/>
            </a:stretch>
          </p:blipFill>
          <p:spPr bwMode="auto">
            <a:xfrm>
              <a:off x="8313610" y="3275978"/>
              <a:ext cx="1069677" cy="945842"/>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sp>
          <p:nvSpPr>
            <p:cNvPr id="23" name="矩形 22"/>
            <p:cNvSpPr/>
            <p:nvPr/>
          </p:nvSpPr>
          <p:spPr>
            <a:xfrm>
              <a:off x="6923614" y="4255614"/>
              <a:ext cx="2459673" cy="326753"/>
            </a:xfrm>
            <a:prstGeom prst="rect">
              <a:avLst/>
            </a:prstGeom>
          </p:spPr>
          <p:txBody>
            <a:bodyPr wrap="square">
              <a:noAutofit/>
            </a:bodyPr>
            <a:lstStyle/>
            <a:p>
              <a:pPr algn="ctr" fontAlgn="ctr"/>
              <a:r>
                <a:rPr lang="en-US" sz="1400" dirty="0">
                  <a:solidFill>
                    <a:prstClr val="black"/>
                  </a:solidFill>
                  <a:latin typeface="Huawei Sans" panose="020C0503030203020204" pitchFamily="34" charset="0"/>
                </a:rPr>
                <a:t>ATB </a:t>
              </a:r>
              <a:r>
                <a:rPr lang="en-US" sz="1400" dirty="0" err="1">
                  <a:solidFill>
                    <a:prstClr val="black"/>
                  </a:solidFill>
                  <a:latin typeface="Huawei Sans" panose="020C0503030203020204" pitchFamily="34" charset="0"/>
                </a:rPr>
                <a:t>interno</a:t>
              </a:r>
              <a:endParaRPr lang="en-US" sz="1400" dirty="0">
                <a:solidFill>
                  <a:prstClr val="black"/>
                </a:solidFill>
                <a:latin typeface="Huawei Sans" panose="020C0503030203020204" pitchFamily="34" charset="0"/>
              </a:endParaRPr>
            </a:p>
          </p:txBody>
        </p:sp>
        <p:sp>
          <p:nvSpPr>
            <p:cNvPr id="24" name="矩形 23"/>
            <p:cNvSpPr/>
            <p:nvPr/>
          </p:nvSpPr>
          <p:spPr>
            <a:xfrm>
              <a:off x="9383287" y="4255615"/>
              <a:ext cx="1784533" cy="555480"/>
            </a:xfrm>
            <a:prstGeom prst="rect">
              <a:avLst/>
            </a:prstGeom>
          </p:spPr>
          <p:txBody>
            <a:bodyPr wrap="square">
              <a:noAutofit/>
            </a:bodyPr>
            <a:lstStyle/>
            <a:p>
              <a:pPr algn="ctr" fontAlgn="ctr"/>
              <a:r>
                <a:rPr lang="pt-BR" sz="1400" dirty="0">
                  <a:solidFill>
                    <a:prstClr val="black"/>
                  </a:solidFill>
                  <a:latin typeface="Huawei Sans" panose="020C0503030203020204" pitchFamily="34" charset="0"/>
                </a:rPr>
                <a:t>Caixa terminal do cliente (CTB)</a:t>
              </a:r>
              <a:endParaRPr lang="en-US" sz="1400" dirty="0">
                <a:solidFill>
                  <a:prstClr val="black"/>
                </a:solidFill>
                <a:latin typeface="Huawei Sans" panose="020C0503030203020204" pitchFamily="34" charset="0"/>
              </a:endParaRPr>
            </a:p>
          </p:txBody>
        </p:sp>
      </p:grpSp>
    </p:spTree>
    <p:extLst>
      <p:ext uri="{BB962C8B-B14F-4D97-AF65-F5344CB8AC3E}">
        <p14:creationId xmlns:p14="http://schemas.microsoft.com/office/powerpoint/2010/main" val="22988960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solidFill>
                  <a:schemeClr val="bg1">
                    <a:lumMod val="50000"/>
                  </a:schemeClr>
                </a:solidFill>
              </a:rPr>
              <a:t>ODN Components</a:t>
            </a:r>
          </a:p>
          <a:p>
            <a:r>
              <a:rPr lang="en-US" altLang="zh-CN" b="1" dirty="0"/>
              <a:t>ODN Engineering Implementation</a:t>
            </a:r>
          </a:p>
          <a:p>
            <a:r>
              <a:rPr lang="en-US" altLang="zh-CN" dirty="0">
                <a:solidFill>
                  <a:schemeClr val="bg1">
                    <a:lumMod val="50000"/>
                  </a:schemeClr>
                </a:solidFill>
              </a:rPr>
              <a:t>ODN Test and Acceptance</a:t>
            </a:r>
          </a:p>
          <a:p>
            <a:r>
              <a:rPr lang="en-US" altLang="zh-CN" dirty="0">
                <a:solidFill>
                  <a:schemeClr val="bg1">
                    <a:lumMod val="50000"/>
                  </a:schemeClr>
                </a:solidFill>
              </a:rPr>
              <a:t>ODN O&amp;M</a:t>
            </a:r>
          </a:p>
          <a:p>
            <a:endParaRPr lang="zh-CN" altLang="en-US" dirty="0"/>
          </a:p>
        </p:txBody>
      </p:sp>
    </p:spTree>
    <p:extLst>
      <p:ext uri="{BB962C8B-B14F-4D97-AF65-F5344CB8AC3E}">
        <p14:creationId xmlns:p14="http://schemas.microsoft.com/office/powerpoint/2010/main" val="19835325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wrap="square">
            <a:noAutofit/>
          </a:bodyPr>
          <a:lstStyle/>
          <a:p>
            <a:r>
              <a:rPr lang="en-US" dirty="0" err="1">
                <a:latin typeface="Huawei Sans" panose="020C0503030203020204" pitchFamily="34" charset="0"/>
                <a:cs typeface="Huawei Sans" panose="020C0503030203020204" pitchFamily="34" charset="0"/>
              </a:rPr>
              <a:t>Levantamento</a:t>
            </a:r>
            <a:r>
              <a:rPr lang="en-US" dirty="0">
                <a:latin typeface="Huawei Sans" panose="020C0503030203020204" pitchFamily="34" charset="0"/>
                <a:cs typeface="Huawei Sans" panose="020C0503030203020204" pitchFamily="34" charset="0"/>
              </a:rPr>
              <a:t> de Planta Externa</a:t>
            </a:r>
          </a:p>
        </p:txBody>
      </p:sp>
      <p:sp>
        <p:nvSpPr>
          <p:cNvPr id="4" name="五边形 3"/>
          <p:cNvSpPr/>
          <p:nvPr/>
        </p:nvSpPr>
        <p:spPr bwMode="auto">
          <a:xfrm>
            <a:off x="5310000" y="43124"/>
            <a:ext cx="1080000" cy="231631"/>
          </a:xfrm>
          <a:prstGeom prst="homePlate">
            <a:avLst/>
          </a:prstGeom>
          <a:solidFill>
            <a:srgbClr val="00B0F0"/>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fontAlgn="ctr">
              <a:spcBef>
                <a:spcPts val="0"/>
              </a:spcBef>
              <a:defRPr/>
            </a:pPr>
            <a:r>
              <a:rPr lang="en-US" sz="1200" dirty="0" err="1">
                <a:solidFill>
                  <a:srgbClr val="FFFFFF"/>
                </a:solidFill>
                <a:latin typeface="Huawei Sans" panose="020C0503030203020204" pitchFamily="34" charset="0"/>
                <a:ea typeface="方正兰亭黑简体" panose="02000000000000000000" pitchFamily="2" charset="-122"/>
              </a:rPr>
              <a:t>Levantamento</a:t>
            </a:r>
            <a:endParaRPr lang="en-US" sz="1200" dirty="0">
              <a:solidFill>
                <a:srgbClr val="FFFFFF"/>
              </a:solidFill>
              <a:latin typeface="Huawei Sans" panose="020C0503030203020204" pitchFamily="34" charset="0"/>
              <a:ea typeface="方正兰亭黑简体" panose="02000000000000000000" pitchFamily="2" charset="-122"/>
            </a:endParaRPr>
          </a:p>
        </p:txBody>
      </p:sp>
      <p:sp>
        <p:nvSpPr>
          <p:cNvPr id="5" name="燕尾形 4"/>
          <p:cNvSpPr/>
          <p:nvPr/>
        </p:nvSpPr>
        <p:spPr bwMode="auto">
          <a:xfrm>
            <a:off x="6310800" y="35777"/>
            <a:ext cx="918401" cy="231631"/>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fontAlgn="ctr">
              <a:spcBef>
                <a:spcPts val="0"/>
              </a:spcBef>
            </a:pPr>
            <a:r>
              <a:rPr lang="en-US" sz="1200" dirty="0" err="1">
                <a:latin typeface="Huawei Sans" panose="020C0503030203020204" pitchFamily="34" charset="0"/>
                <a:ea typeface="方正兰亭黑简体" panose="02000000000000000000" pitchFamily="2" charset="-122"/>
              </a:rPr>
              <a:t>Projeto</a:t>
            </a:r>
            <a:endParaRPr lang="en-US" sz="1200" dirty="0">
              <a:latin typeface="Huawei Sans" panose="020C0503030203020204" pitchFamily="34" charset="0"/>
              <a:ea typeface="方正兰亭黑简体" panose="02000000000000000000" pitchFamily="2" charset="-122"/>
            </a:endParaRPr>
          </a:p>
        </p:txBody>
      </p:sp>
      <p:sp>
        <p:nvSpPr>
          <p:cNvPr id="6" name="燕尾形 5"/>
          <p:cNvSpPr/>
          <p:nvPr/>
        </p:nvSpPr>
        <p:spPr bwMode="auto">
          <a:xfrm>
            <a:off x="7146000" y="43125"/>
            <a:ext cx="1368000" cy="230400"/>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fontAlgn="ctr">
              <a:spcBef>
                <a:spcPts val="0"/>
              </a:spcBef>
            </a:pPr>
            <a:r>
              <a:rPr lang="en-US" sz="1200" dirty="0" err="1">
                <a:latin typeface="Huawei Sans" panose="020C0503030203020204" pitchFamily="34" charset="0"/>
                <a:ea typeface="方正兰亭黑简体" panose="02000000000000000000" pitchFamily="2" charset="-122"/>
              </a:rPr>
              <a:t>Construção</a:t>
            </a:r>
            <a:r>
              <a:rPr lang="en-US" sz="1200" dirty="0">
                <a:latin typeface="Huawei Sans" panose="020C0503030203020204" pitchFamily="34" charset="0"/>
                <a:ea typeface="方正兰亭黑简体" panose="02000000000000000000" pitchFamily="2" charset="-122"/>
              </a:rPr>
              <a:t> Civil</a:t>
            </a:r>
          </a:p>
        </p:txBody>
      </p:sp>
      <p:sp>
        <p:nvSpPr>
          <p:cNvPr id="7" name="燕尾形 6"/>
          <p:cNvSpPr/>
          <p:nvPr/>
        </p:nvSpPr>
        <p:spPr bwMode="auto">
          <a:xfrm>
            <a:off x="8427600" y="34532"/>
            <a:ext cx="1116000" cy="231631"/>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fontAlgn="ctr">
              <a:spcBef>
                <a:spcPts val="0"/>
              </a:spcBef>
            </a:pPr>
            <a:r>
              <a:rPr lang="en-US" sz="1200" dirty="0" err="1">
                <a:latin typeface="Huawei Sans" panose="020C0503030203020204" pitchFamily="34" charset="0"/>
                <a:ea typeface="方正兰亭黑简体" panose="02000000000000000000" pitchFamily="2" charset="-122"/>
              </a:rPr>
              <a:t>Cabeamento</a:t>
            </a:r>
            <a:endParaRPr lang="en-US" sz="1200" dirty="0">
              <a:latin typeface="Huawei Sans" panose="020C0503030203020204" pitchFamily="34" charset="0"/>
              <a:ea typeface="方正兰亭黑简体" panose="02000000000000000000" pitchFamily="2" charset="-122"/>
            </a:endParaRPr>
          </a:p>
        </p:txBody>
      </p:sp>
      <p:sp>
        <p:nvSpPr>
          <p:cNvPr id="8" name="燕尾形 7"/>
          <p:cNvSpPr/>
          <p:nvPr/>
        </p:nvSpPr>
        <p:spPr bwMode="auto">
          <a:xfrm>
            <a:off x="9449989" y="34532"/>
            <a:ext cx="1134137" cy="230400"/>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fontAlgn="ctr">
              <a:spcBef>
                <a:spcPts val="0"/>
              </a:spcBef>
            </a:pPr>
            <a:r>
              <a:rPr lang="en-US" sz="1200" dirty="0" err="1">
                <a:latin typeface="Huawei Sans" panose="020C0503030203020204" pitchFamily="34" charset="0"/>
                <a:ea typeface="方正兰亭黑简体" panose="02000000000000000000" pitchFamily="2" charset="-122"/>
              </a:rPr>
              <a:t>Instalação</a:t>
            </a:r>
            <a:endParaRPr lang="en-US" sz="1200" dirty="0">
              <a:latin typeface="Huawei Sans" panose="020C0503030203020204" pitchFamily="34" charset="0"/>
              <a:ea typeface="方正兰亭黑简体" panose="02000000000000000000" pitchFamily="2" charset="-122"/>
            </a:endParaRPr>
          </a:p>
        </p:txBody>
      </p:sp>
      <p:sp>
        <p:nvSpPr>
          <p:cNvPr id="9" name="燕尾形 8"/>
          <p:cNvSpPr/>
          <p:nvPr/>
        </p:nvSpPr>
        <p:spPr bwMode="auto">
          <a:xfrm>
            <a:off x="10496145" y="43124"/>
            <a:ext cx="1236579" cy="231631"/>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fontAlgn="ctr">
              <a:spcBef>
                <a:spcPts val="0"/>
              </a:spcBef>
            </a:pPr>
            <a:r>
              <a:rPr lang="en-US" sz="1200" dirty="0" err="1">
                <a:latin typeface="Huawei Sans" panose="020C0503030203020204" pitchFamily="34" charset="0"/>
                <a:ea typeface="方正兰亭黑简体" panose="02000000000000000000" pitchFamily="2" charset="-122"/>
              </a:rPr>
              <a:t>Terminação</a:t>
            </a:r>
            <a:endParaRPr lang="en-US" sz="1200" dirty="0">
              <a:latin typeface="Huawei Sans" panose="020C0503030203020204" pitchFamily="34" charset="0"/>
              <a:ea typeface="方正兰亭黑简体" panose="02000000000000000000" pitchFamily="2" charset="-122"/>
            </a:endParaRPr>
          </a:p>
        </p:txBody>
      </p:sp>
      <p:grpSp>
        <p:nvGrpSpPr>
          <p:cNvPr id="22" name="组合 21"/>
          <p:cNvGrpSpPr/>
          <p:nvPr/>
        </p:nvGrpSpPr>
        <p:grpSpPr>
          <a:xfrm>
            <a:off x="668565" y="1236668"/>
            <a:ext cx="10854869" cy="4831767"/>
            <a:chOff x="668565" y="1304764"/>
            <a:chExt cx="10854869" cy="5397741"/>
          </a:xfrm>
        </p:grpSpPr>
        <p:sp>
          <p:nvSpPr>
            <p:cNvPr id="10" name="TextBox 18"/>
            <p:cNvSpPr txBox="1"/>
            <p:nvPr/>
          </p:nvSpPr>
          <p:spPr>
            <a:xfrm>
              <a:off x="767408" y="1751980"/>
              <a:ext cx="4968552" cy="2530004"/>
            </a:xfrm>
            <a:prstGeom prst="rect">
              <a:avLst/>
            </a:prstGeom>
            <a:noFill/>
          </p:spPr>
          <p:txBody>
            <a:bodyPr wrap="square" rtlCol="0">
              <a:noAutofit/>
            </a:bodyPr>
            <a:lstStyle/>
            <a:p>
              <a:pPr marL="285750" indent="-285750" fontAlgn="ctr">
                <a:spcBef>
                  <a:spcPts val="742"/>
                </a:spcBef>
                <a:spcAft>
                  <a:spcPts val="0"/>
                </a:spcAft>
                <a:buSzPct val="50000"/>
                <a:buFont typeface="Wingdings" panose="05000000000000000000" pitchFamily="2" charset="2"/>
                <a:buChar char="l"/>
              </a:pPr>
              <a:r>
                <a:rPr lang="pt-BR" sz="1200" dirty="0">
                  <a:solidFill>
                    <a:prstClr val="black"/>
                  </a:solidFill>
                  <a:latin typeface="Huawei Sans" panose="020C0503030203020204" pitchFamily="34" charset="0"/>
                  <a:ea typeface="方正兰亭黑简体" panose="02000000000000000000" pitchFamily="2" charset="-122"/>
                  <a:cs typeface="Huawei Sans" panose="020C0503030203020204" pitchFamily="34" charset="0"/>
                </a:rPr>
                <a:t>Área-alvo e mapa</a:t>
              </a:r>
            </a:p>
            <a:p>
              <a:pPr marL="285750" indent="-285750" fontAlgn="ctr">
                <a:spcBef>
                  <a:spcPts val="742"/>
                </a:spcBef>
                <a:spcAft>
                  <a:spcPts val="0"/>
                </a:spcAft>
                <a:buSzPct val="50000"/>
                <a:buFont typeface="Wingdings" panose="05000000000000000000" pitchFamily="2" charset="2"/>
                <a:buChar char="l"/>
              </a:pPr>
              <a:r>
                <a:rPr lang="pt-BR" sz="1200" dirty="0">
                  <a:solidFill>
                    <a:prstClr val="black"/>
                  </a:solidFill>
                  <a:latin typeface="Huawei Sans" panose="020C0503030203020204" pitchFamily="34" charset="0"/>
                  <a:ea typeface="方正兰亭黑简体" panose="02000000000000000000" pitchFamily="2" charset="-122"/>
                  <a:cs typeface="Huawei Sans" panose="020C0503030203020204" pitchFamily="34" charset="0"/>
                </a:rPr>
                <a:t>Status da área-alvo (campo verde ou campo marrom)</a:t>
              </a:r>
            </a:p>
            <a:p>
              <a:pPr marL="285750" indent="-285750" fontAlgn="ctr">
                <a:spcBef>
                  <a:spcPts val="742"/>
                </a:spcBef>
                <a:spcAft>
                  <a:spcPts val="0"/>
                </a:spcAft>
                <a:buSzPct val="50000"/>
                <a:buFont typeface="Wingdings" panose="05000000000000000000" pitchFamily="2" charset="2"/>
                <a:buChar char="l"/>
              </a:pPr>
              <a:r>
                <a:rPr lang="pt-BR" sz="1200" dirty="0">
                  <a:solidFill>
                    <a:prstClr val="black"/>
                  </a:solidFill>
                  <a:latin typeface="Huawei Sans" panose="020C0503030203020204" pitchFamily="34" charset="0"/>
                  <a:ea typeface="方正兰亭黑简体" panose="02000000000000000000" pitchFamily="2" charset="-122"/>
                  <a:cs typeface="Huawei Sans" panose="020C0503030203020204" pitchFamily="34" charset="0"/>
                </a:rPr>
                <a:t>Planejamento futuro da área-alvo (</a:t>
              </a:r>
              <a:r>
                <a:rPr lang="pt-BR" sz="1200" dirty="0" err="1">
                  <a:solidFill>
                    <a:prstClr val="black"/>
                  </a:solidFill>
                  <a:latin typeface="Huawei Sans" panose="020C0503030203020204" pitchFamily="34" charset="0"/>
                  <a:ea typeface="方正兰亭黑简体" panose="02000000000000000000" pitchFamily="2" charset="-122"/>
                  <a:cs typeface="Huawei Sans" panose="020C0503030203020204" pitchFamily="34" charset="0"/>
                </a:rPr>
                <a:t>FTTx</a:t>
              </a:r>
              <a:r>
                <a:rPr lang="pt-BR" sz="1200" dirty="0">
                  <a:solidFill>
                    <a:prstClr val="black"/>
                  </a:solidFill>
                  <a:latin typeface="Huawei Sans" panose="020C0503030203020204" pitchFamily="34" charset="0"/>
                  <a:ea typeface="方正兰亭黑简体" panose="02000000000000000000" pitchFamily="2" charset="-122"/>
                  <a:cs typeface="Huawei Sans" panose="020C0503030203020204" pitchFamily="34" charset="0"/>
                </a:rPr>
                <a:t>: municipal; POL: campus)</a:t>
              </a:r>
            </a:p>
            <a:p>
              <a:pPr marL="285750" indent="-285750" fontAlgn="ctr">
                <a:spcBef>
                  <a:spcPts val="742"/>
                </a:spcBef>
                <a:spcAft>
                  <a:spcPts val="0"/>
                </a:spcAft>
                <a:buSzPct val="50000"/>
                <a:buFont typeface="Wingdings" panose="05000000000000000000" pitchFamily="2" charset="2"/>
                <a:buChar char="l"/>
              </a:pPr>
              <a:r>
                <a:rPr lang="pt-BR" sz="1200" dirty="0">
                  <a:solidFill>
                    <a:prstClr val="black"/>
                  </a:solidFill>
                  <a:latin typeface="Huawei Sans" panose="020C0503030203020204" pitchFamily="34" charset="0"/>
                  <a:ea typeface="方正兰亭黑简体" panose="02000000000000000000" pitchFamily="2" charset="-122"/>
                  <a:cs typeface="Huawei Sans" panose="020C0503030203020204" pitchFamily="34" charset="0"/>
                </a:rPr>
                <a:t>Densidade e distribuição de objetos</a:t>
              </a:r>
            </a:p>
            <a:p>
              <a:pPr marL="285750" indent="-285750" fontAlgn="ctr">
                <a:spcBef>
                  <a:spcPts val="742"/>
                </a:spcBef>
                <a:spcAft>
                  <a:spcPts val="0"/>
                </a:spcAft>
                <a:buSzPct val="50000"/>
                <a:buFont typeface="Wingdings" panose="05000000000000000000" pitchFamily="2" charset="2"/>
                <a:buChar char="l"/>
              </a:pPr>
              <a:r>
                <a:rPr lang="pt-BR" sz="1200" dirty="0">
                  <a:solidFill>
                    <a:prstClr val="black"/>
                  </a:solidFill>
                  <a:latin typeface="Huawei Sans" panose="020C0503030203020204" pitchFamily="34" charset="0"/>
                  <a:ea typeface="方正兰亭黑简体" panose="02000000000000000000" pitchFamily="2" charset="-122"/>
                  <a:cs typeface="Huawei Sans" panose="020C0503030203020204" pitchFamily="34" charset="0"/>
                </a:rPr>
                <a:t>Geografia da área-alvo</a:t>
              </a:r>
            </a:p>
            <a:p>
              <a:pPr marL="285750" indent="-285750" fontAlgn="ctr">
                <a:spcBef>
                  <a:spcPts val="742"/>
                </a:spcBef>
                <a:spcAft>
                  <a:spcPts val="0"/>
                </a:spcAft>
                <a:buSzPct val="50000"/>
                <a:buFont typeface="Wingdings" panose="05000000000000000000" pitchFamily="2" charset="2"/>
                <a:buChar char="l"/>
              </a:pPr>
              <a:r>
                <a:rPr lang="pt-BR" sz="1200" dirty="0">
                  <a:solidFill>
                    <a:prstClr val="black"/>
                  </a:solidFill>
                  <a:latin typeface="Huawei Sans" panose="020C0503030203020204" pitchFamily="34" charset="0"/>
                  <a:ea typeface="方正兰亭黑简体" panose="02000000000000000000" pitchFamily="2" charset="-122"/>
                  <a:cs typeface="Huawei Sans" panose="020C0503030203020204" pitchFamily="34" charset="0"/>
                </a:rPr>
                <a:t>Tipo de área (</a:t>
              </a:r>
              <a:r>
                <a:rPr lang="pt-BR" sz="1200" dirty="0" err="1">
                  <a:solidFill>
                    <a:prstClr val="black"/>
                  </a:solidFill>
                  <a:latin typeface="Huawei Sans" panose="020C0503030203020204" pitchFamily="34" charset="0"/>
                  <a:ea typeface="方正兰亭黑简体" panose="02000000000000000000" pitchFamily="2" charset="-122"/>
                  <a:cs typeface="Huawei Sans" panose="020C0503030203020204" pitchFamily="34" charset="0"/>
                </a:rPr>
                <a:t>FTTx</a:t>
              </a:r>
              <a:r>
                <a:rPr lang="pt-BR" sz="1200" dirty="0">
                  <a:solidFill>
                    <a:prstClr val="black"/>
                  </a:solidFill>
                  <a:latin typeface="Huawei Sans" panose="020C0503030203020204" pitchFamily="34" charset="0"/>
                  <a:ea typeface="方正兰亭黑简体" panose="02000000000000000000" pitchFamily="2" charset="-122"/>
                  <a:cs typeface="Huawei Sans" panose="020C0503030203020204" pitchFamily="34" charset="0"/>
                </a:rPr>
                <a:t>: comercial/residencial; POL: funções e tipos de edifícios)</a:t>
              </a:r>
              <a:endParaRPr lang="en-US" sz="1200" dirty="0">
                <a:solidFill>
                  <a:prstClr val="black"/>
                </a:solidFill>
                <a:latin typeface="Huawei Sans" panose="020C0503030203020204" pitchFamily="34" charset="0"/>
                <a:ea typeface="方正兰亭黑简体" panose="02000000000000000000" pitchFamily="2" charset="-122"/>
                <a:cs typeface="Huawei Sans" panose="020C0503030203020204" pitchFamily="34" charset="0"/>
              </a:endParaRPr>
            </a:p>
          </p:txBody>
        </p:sp>
        <p:sp>
          <p:nvSpPr>
            <p:cNvPr id="11" name="TextBox 18"/>
            <p:cNvSpPr txBox="1"/>
            <p:nvPr/>
          </p:nvSpPr>
          <p:spPr>
            <a:xfrm>
              <a:off x="6572637" y="1759952"/>
              <a:ext cx="4820017" cy="2370498"/>
            </a:xfrm>
            <a:prstGeom prst="rect">
              <a:avLst/>
            </a:prstGeom>
            <a:noFill/>
          </p:spPr>
          <p:txBody>
            <a:bodyPr wrap="square" rtlCol="0">
              <a:noAutofit/>
            </a:bodyPr>
            <a:lstStyle/>
            <a:p>
              <a:pPr marL="285750" indent="-285750" fontAlgn="ctr">
                <a:spcBef>
                  <a:spcPts val="742"/>
                </a:spcBef>
                <a:spcAft>
                  <a:spcPts val="0"/>
                </a:spcAft>
                <a:buSzPct val="50000"/>
                <a:buFont typeface="Wingdings" panose="05000000000000000000" pitchFamily="2" charset="2"/>
                <a:buChar char="l"/>
              </a:pPr>
              <a:r>
                <a:rPr lang="pt-BR" sz="1200" dirty="0">
                  <a:solidFill>
                    <a:prstClr val="black"/>
                  </a:solidFill>
                  <a:latin typeface="Huawei Sans" panose="020C0503030203020204" pitchFamily="34" charset="0"/>
                  <a:ea typeface="方正兰亭黑简体" panose="02000000000000000000" pitchFamily="2" charset="-122"/>
                  <a:cs typeface="Huawei Sans" panose="020C0503030203020204" pitchFamily="34" charset="0"/>
                </a:rPr>
                <a:t>Localização e cobertura da sala de equipamentos de CO</a:t>
              </a:r>
            </a:p>
            <a:p>
              <a:pPr marL="285750" indent="-285750" fontAlgn="ctr">
                <a:spcBef>
                  <a:spcPts val="742"/>
                </a:spcBef>
                <a:spcAft>
                  <a:spcPts val="0"/>
                </a:spcAft>
                <a:buSzPct val="50000"/>
                <a:buFont typeface="Wingdings" panose="05000000000000000000" pitchFamily="2" charset="2"/>
                <a:buChar char="l"/>
              </a:pPr>
              <a:r>
                <a:rPr lang="pt-BR" sz="1200" dirty="0">
                  <a:solidFill>
                    <a:prstClr val="black"/>
                  </a:solidFill>
                  <a:latin typeface="Huawei Sans" panose="020C0503030203020204" pitchFamily="34" charset="0"/>
                  <a:ea typeface="方正兰亭黑简体" panose="02000000000000000000" pitchFamily="2" charset="-122"/>
                  <a:cs typeface="Huawei Sans" panose="020C0503030203020204" pitchFamily="34" charset="0"/>
                </a:rPr>
                <a:t>Quantidade e uso de tubos e postes OSP existentes</a:t>
              </a:r>
            </a:p>
            <a:p>
              <a:pPr marL="285750" indent="-285750" fontAlgn="ctr">
                <a:spcBef>
                  <a:spcPts val="742"/>
                </a:spcBef>
                <a:spcAft>
                  <a:spcPts val="0"/>
                </a:spcAft>
                <a:buSzPct val="50000"/>
                <a:buFont typeface="Wingdings" panose="05000000000000000000" pitchFamily="2" charset="2"/>
                <a:buChar char="l"/>
              </a:pPr>
              <a:r>
                <a:rPr lang="pt-BR" sz="1200" dirty="0">
                  <a:solidFill>
                    <a:prstClr val="black"/>
                  </a:solidFill>
                  <a:latin typeface="Huawei Sans" panose="020C0503030203020204" pitchFamily="34" charset="0"/>
                  <a:ea typeface="方正兰亭黑简体" panose="02000000000000000000" pitchFamily="2" charset="-122"/>
                  <a:cs typeface="Huawei Sans" panose="020C0503030203020204" pitchFamily="34" charset="0"/>
                </a:rPr>
                <a:t>Topologia da OSP, rede, localização do nó</a:t>
              </a:r>
            </a:p>
            <a:p>
              <a:pPr marL="285750" indent="-285750" fontAlgn="ctr">
                <a:spcBef>
                  <a:spcPts val="742"/>
                </a:spcBef>
                <a:spcAft>
                  <a:spcPts val="0"/>
                </a:spcAft>
                <a:buSzPct val="50000"/>
                <a:buFont typeface="Wingdings" panose="05000000000000000000" pitchFamily="2" charset="2"/>
                <a:buChar char="l"/>
              </a:pPr>
              <a:r>
                <a:rPr lang="pt-BR" sz="1200" dirty="0">
                  <a:solidFill>
                    <a:prstClr val="black"/>
                  </a:solidFill>
                  <a:latin typeface="Huawei Sans" panose="020C0503030203020204" pitchFamily="34" charset="0"/>
                  <a:ea typeface="方正兰亭黑简体" panose="02000000000000000000" pitchFamily="2" charset="-122"/>
                  <a:cs typeface="Huawei Sans" panose="020C0503030203020204" pitchFamily="34" charset="0"/>
                </a:rPr>
                <a:t>Tipos e capacidade dos </a:t>
              </a:r>
              <a:r>
                <a:rPr lang="pt-BR" sz="1200" dirty="0" err="1">
                  <a:solidFill>
                    <a:prstClr val="black"/>
                  </a:solidFill>
                  <a:latin typeface="Huawei Sans" panose="020C0503030203020204" pitchFamily="34" charset="0"/>
                  <a:ea typeface="方正兰亭黑简体" panose="02000000000000000000" pitchFamily="2" charset="-122"/>
                  <a:cs typeface="Huawei Sans" panose="020C0503030203020204" pitchFamily="34" charset="0"/>
                </a:rPr>
                <a:t>FDTs</a:t>
              </a:r>
              <a:r>
                <a:rPr lang="pt-BR" sz="1200" dirty="0">
                  <a:solidFill>
                    <a:prstClr val="black"/>
                  </a:solidFill>
                  <a:latin typeface="Huawei Sans" panose="020C0503030203020204" pitchFamily="34" charset="0"/>
                  <a:ea typeface="方正兰亭黑简体" panose="02000000000000000000" pitchFamily="2" charset="-122"/>
                  <a:cs typeface="Huawei Sans" panose="020C0503030203020204" pitchFamily="34" charset="0"/>
                </a:rPr>
                <a:t>/</a:t>
              </a:r>
              <a:r>
                <a:rPr lang="pt-BR" sz="1200" dirty="0" err="1">
                  <a:solidFill>
                    <a:prstClr val="black"/>
                  </a:solidFill>
                  <a:latin typeface="Huawei Sans" panose="020C0503030203020204" pitchFamily="34" charset="0"/>
                  <a:ea typeface="方正兰亭黑简体" panose="02000000000000000000" pitchFamily="2" charset="-122"/>
                  <a:cs typeface="Huawei Sans" panose="020C0503030203020204" pitchFamily="34" charset="0"/>
                </a:rPr>
                <a:t>FATs</a:t>
              </a:r>
              <a:r>
                <a:rPr lang="pt-BR" sz="1200" dirty="0">
                  <a:solidFill>
                    <a:prstClr val="black"/>
                  </a:solidFill>
                  <a:latin typeface="Huawei Sans" panose="020C0503030203020204" pitchFamily="34" charset="0"/>
                  <a:ea typeface="方正兰亭黑简体" panose="02000000000000000000" pitchFamily="2" charset="-122"/>
                  <a:cs typeface="Huawei Sans" panose="020C0503030203020204" pitchFamily="34" charset="0"/>
                </a:rPr>
                <a:t> existentes</a:t>
              </a:r>
            </a:p>
            <a:p>
              <a:pPr marL="285750" indent="-285750" fontAlgn="ctr">
                <a:spcBef>
                  <a:spcPts val="742"/>
                </a:spcBef>
                <a:spcAft>
                  <a:spcPts val="0"/>
                </a:spcAft>
                <a:buSzPct val="50000"/>
                <a:buFont typeface="Wingdings" panose="05000000000000000000" pitchFamily="2" charset="2"/>
                <a:buChar char="l"/>
              </a:pPr>
              <a:r>
                <a:rPr lang="pt-BR" sz="1200" dirty="0">
                  <a:solidFill>
                    <a:prstClr val="black"/>
                  </a:solidFill>
                  <a:latin typeface="Huawei Sans" panose="020C0503030203020204" pitchFamily="34" charset="0"/>
                  <a:ea typeface="方正兰亭黑简体" panose="02000000000000000000" pitchFamily="2" charset="-122"/>
                  <a:cs typeface="Huawei Sans" panose="020C0503030203020204" pitchFamily="34" charset="0"/>
                </a:rPr>
                <a:t>Recursos de fibra existentes</a:t>
              </a:r>
            </a:p>
            <a:p>
              <a:pPr marL="285750" indent="-285750" fontAlgn="ctr">
                <a:spcBef>
                  <a:spcPts val="742"/>
                </a:spcBef>
                <a:spcAft>
                  <a:spcPts val="0"/>
                </a:spcAft>
                <a:buSzPct val="50000"/>
                <a:buFont typeface="Wingdings" panose="05000000000000000000" pitchFamily="2" charset="2"/>
                <a:buChar char="l"/>
              </a:pPr>
              <a:r>
                <a:rPr lang="pt-BR" sz="1200" dirty="0">
                  <a:solidFill>
                    <a:prstClr val="black"/>
                  </a:solidFill>
                  <a:latin typeface="Huawei Sans" panose="020C0503030203020204" pitchFamily="34" charset="0"/>
                  <a:ea typeface="方正兰亭黑简体" panose="02000000000000000000" pitchFamily="2" charset="-122"/>
                  <a:cs typeface="Huawei Sans" panose="020C0503030203020204" pitchFamily="34" charset="0"/>
                </a:rPr>
                <a:t>Informações básicas sobre instalações como </a:t>
              </a:r>
              <a:r>
                <a:rPr lang="pt-BR" sz="1200" dirty="0" err="1">
                  <a:solidFill>
                    <a:prstClr val="black"/>
                  </a:solidFill>
                  <a:latin typeface="Huawei Sans" panose="020C0503030203020204" pitchFamily="34" charset="0"/>
                  <a:ea typeface="方正兰亭黑简体" panose="02000000000000000000" pitchFamily="2" charset="-122"/>
                  <a:cs typeface="Huawei Sans" panose="020C0503030203020204" pitchFamily="34" charset="0"/>
                </a:rPr>
                <a:t>ODFs</a:t>
              </a:r>
              <a:r>
                <a:rPr lang="pt-BR" sz="1200" dirty="0">
                  <a:solidFill>
                    <a:prstClr val="black"/>
                  </a:solidFill>
                  <a:latin typeface="Huawei Sans" panose="020C0503030203020204" pitchFamily="34" charset="0"/>
                  <a:ea typeface="方正兰亭黑简体" panose="02000000000000000000" pitchFamily="2" charset="-122"/>
                  <a:cs typeface="Huawei Sans" panose="020C0503030203020204" pitchFamily="34" charset="0"/>
                </a:rPr>
                <a:t> no edifício</a:t>
              </a:r>
              <a:endParaRPr lang="en-US" sz="1200" dirty="0">
                <a:solidFill>
                  <a:prstClr val="black"/>
                </a:solidFill>
                <a:latin typeface="Huawei Sans" panose="020C0503030203020204" pitchFamily="34" charset="0"/>
                <a:ea typeface="方正兰亭黑简体" panose="02000000000000000000" pitchFamily="2" charset="-122"/>
                <a:cs typeface="Huawei Sans" panose="020C0503030203020204" pitchFamily="34" charset="0"/>
              </a:endParaRPr>
            </a:p>
          </p:txBody>
        </p:sp>
        <p:sp>
          <p:nvSpPr>
            <p:cNvPr id="12" name="圆角矩形 75"/>
            <p:cNvSpPr/>
            <p:nvPr/>
          </p:nvSpPr>
          <p:spPr>
            <a:xfrm>
              <a:off x="6456040" y="1304764"/>
              <a:ext cx="5067394" cy="394020"/>
            </a:xfrm>
            <a:prstGeom prst="roundRect">
              <a:avLst>
                <a:gd name="adj" fmla="val 10604"/>
              </a:avLst>
            </a:prstGeom>
            <a:gradFill>
              <a:gsLst>
                <a:gs pos="0">
                  <a:srgbClr val="00B0F0"/>
                </a:gs>
                <a:gs pos="100000">
                  <a:srgbClr val="0070C0"/>
                </a:gs>
              </a:gsLst>
              <a:lin ang="5400000" scaled="1"/>
            </a:gradFill>
          </p:spPr>
          <p:txBody>
            <a:bodyPr wrap="square" rtlCol="0" anchor="ctr" anchorCtr="0">
              <a:noAutofit/>
            </a:bodyPr>
            <a:lstStyle/>
            <a:p>
              <a:pPr algn="ctr" fontAlgn="ctr">
                <a:spcBef>
                  <a:spcPts val="0"/>
                </a:spcBef>
                <a:spcAft>
                  <a:spcPts val="0"/>
                </a:spcAft>
              </a:pPr>
              <a:r>
                <a:rPr lang="en-US" sz="1600" b="1" dirty="0">
                  <a:solidFill>
                    <a:prstClr val="white"/>
                  </a:solidFill>
                  <a:latin typeface="Huawei Sans" panose="020C0503030203020204" pitchFamily="34" charset="0"/>
                  <a:ea typeface="方正兰亭黑简体" panose="02000000000000000000" pitchFamily="2" charset="-122"/>
                </a:rPr>
                <a:t>2. </a:t>
              </a:r>
              <a:r>
                <a:rPr lang="pt-BR" sz="1600" b="1" dirty="0">
                  <a:solidFill>
                    <a:prstClr val="white"/>
                  </a:solidFill>
                  <a:latin typeface="Huawei Sans" panose="020C0503030203020204" pitchFamily="34" charset="0"/>
                  <a:ea typeface="方正兰亭黑简体" panose="02000000000000000000" pitchFamily="2" charset="-122"/>
                </a:rPr>
                <a:t>Levantamento de informações de rede</a:t>
              </a:r>
              <a:endParaRPr lang="en-US" sz="1600" b="1" dirty="0">
                <a:solidFill>
                  <a:prstClr val="white"/>
                </a:solidFill>
                <a:latin typeface="Huawei Sans" panose="020C0503030203020204" pitchFamily="34" charset="0"/>
                <a:ea typeface="方正兰亭黑简体" panose="02000000000000000000" pitchFamily="2" charset="-122"/>
              </a:endParaRPr>
            </a:p>
          </p:txBody>
        </p:sp>
        <p:sp>
          <p:nvSpPr>
            <p:cNvPr id="13" name="圆角矩形 75"/>
            <p:cNvSpPr/>
            <p:nvPr/>
          </p:nvSpPr>
          <p:spPr>
            <a:xfrm>
              <a:off x="668565" y="1304764"/>
              <a:ext cx="5067395" cy="394020"/>
            </a:xfrm>
            <a:prstGeom prst="roundRect">
              <a:avLst>
                <a:gd name="adj" fmla="val 10604"/>
              </a:avLst>
            </a:prstGeom>
            <a:gradFill>
              <a:gsLst>
                <a:gs pos="0">
                  <a:srgbClr val="00B0F0"/>
                </a:gs>
                <a:gs pos="100000">
                  <a:srgbClr val="0070C0"/>
                </a:gs>
              </a:gsLst>
              <a:lin ang="5400000" scaled="1"/>
            </a:gradFill>
          </p:spPr>
          <p:txBody>
            <a:bodyPr wrap="square" rtlCol="0" anchor="ctr" anchorCtr="0">
              <a:noAutofit/>
            </a:bodyPr>
            <a:lstStyle/>
            <a:p>
              <a:pPr algn="ctr" fontAlgn="ctr">
                <a:spcBef>
                  <a:spcPts val="0"/>
                </a:spcBef>
                <a:spcAft>
                  <a:spcPts val="0"/>
                </a:spcAft>
              </a:pPr>
              <a:r>
                <a:rPr lang="en-US" sz="1600" b="1" dirty="0">
                  <a:solidFill>
                    <a:prstClr val="white"/>
                  </a:solidFill>
                  <a:latin typeface="Huawei Sans" panose="020C0503030203020204" pitchFamily="34" charset="0"/>
                  <a:ea typeface="方正兰亭黑简体" panose="02000000000000000000" pitchFamily="2" charset="-122"/>
                </a:rPr>
                <a:t>1. </a:t>
              </a:r>
              <a:r>
                <a:rPr lang="en-US" sz="1600" b="1" dirty="0" err="1">
                  <a:solidFill>
                    <a:prstClr val="white"/>
                  </a:solidFill>
                  <a:latin typeface="Huawei Sans" panose="020C0503030203020204" pitchFamily="34" charset="0"/>
                  <a:ea typeface="方正兰亭黑简体" panose="02000000000000000000" pitchFamily="2" charset="-122"/>
                </a:rPr>
                <a:t>Levantamento</a:t>
              </a:r>
              <a:r>
                <a:rPr lang="en-US" sz="1600" b="1" dirty="0">
                  <a:solidFill>
                    <a:prstClr val="white"/>
                  </a:solidFill>
                  <a:latin typeface="Huawei Sans" panose="020C0503030203020204" pitchFamily="34" charset="0"/>
                  <a:ea typeface="方正兰亭黑简体" panose="02000000000000000000" pitchFamily="2" charset="-122"/>
                </a:rPr>
                <a:t> de </a:t>
              </a:r>
              <a:r>
                <a:rPr lang="en-US" sz="1600" b="1" dirty="0" err="1">
                  <a:solidFill>
                    <a:prstClr val="white"/>
                  </a:solidFill>
                  <a:latin typeface="Huawei Sans" panose="020C0503030203020204" pitchFamily="34" charset="0"/>
                  <a:ea typeface="方正兰亭黑简体" panose="02000000000000000000" pitchFamily="2" charset="-122"/>
                </a:rPr>
                <a:t>informações</a:t>
              </a:r>
              <a:r>
                <a:rPr lang="en-US" sz="1600" b="1" dirty="0">
                  <a:solidFill>
                    <a:prstClr val="white"/>
                  </a:solidFill>
                  <a:latin typeface="Huawei Sans" panose="020C0503030203020204" pitchFamily="34" charset="0"/>
                  <a:ea typeface="方正兰亭黑简体" panose="02000000000000000000" pitchFamily="2" charset="-122"/>
                </a:rPr>
                <a:t> </a:t>
              </a:r>
              <a:r>
                <a:rPr lang="en-US" sz="1600" b="1" dirty="0" err="1">
                  <a:solidFill>
                    <a:prstClr val="white"/>
                  </a:solidFill>
                  <a:latin typeface="Huawei Sans" panose="020C0503030203020204" pitchFamily="34" charset="0"/>
                  <a:ea typeface="方正兰亭黑简体" panose="02000000000000000000" pitchFamily="2" charset="-122"/>
                </a:rPr>
                <a:t>básicas</a:t>
              </a:r>
              <a:endParaRPr lang="en-US" sz="1600" b="1" dirty="0">
                <a:solidFill>
                  <a:prstClr val="white"/>
                </a:solidFill>
                <a:latin typeface="Huawei Sans" panose="020C0503030203020204" pitchFamily="34" charset="0"/>
                <a:ea typeface="方正兰亭黑简体" panose="02000000000000000000" pitchFamily="2" charset="-122"/>
              </a:endParaRPr>
            </a:p>
          </p:txBody>
        </p:sp>
        <p:sp>
          <p:nvSpPr>
            <p:cNvPr id="14" name="圆角矩形 75"/>
            <p:cNvSpPr/>
            <p:nvPr/>
          </p:nvSpPr>
          <p:spPr>
            <a:xfrm>
              <a:off x="6456040" y="1743566"/>
              <a:ext cx="5067394" cy="2347601"/>
            </a:xfrm>
            <a:prstGeom prst="roundRect">
              <a:avLst>
                <a:gd name="adj" fmla="val 874"/>
              </a:avLst>
            </a:prstGeom>
            <a:noFill/>
            <a:ln w="952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fontAlgn="ctr"/>
              <a:endParaRPr lang="en-US" altLang="zh-CN" sz="1600" b="1" dirty="0">
                <a:solidFill>
                  <a:schemeClr val="tx1">
                    <a:lumMod val="75000"/>
                    <a:lumOff val="25000"/>
                  </a:schemeClr>
                </a:solidFill>
                <a:latin typeface="Huawei Sans" panose="020C0503030203020204" pitchFamily="34" charset="0"/>
                <a:ea typeface="方正兰亭黑简体" panose="02000000000000000000" pitchFamily="2" charset="-122"/>
                <a:cs typeface="Arial" panose="020B0604020202020204" pitchFamily="34" charset="0"/>
              </a:endParaRPr>
            </a:p>
          </p:txBody>
        </p:sp>
        <p:sp>
          <p:nvSpPr>
            <p:cNvPr id="15" name="圆角矩形 75"/>
            <p:cNvSpPr/>
            <p:nvPr/>
          </p:nvSpPr>
          <p:spPr>
            <a:xfrm>
              <a:off x="668565" y="1743566"/>
              <a:ext cx="5067395" cy="2347601"/>
            </a:xfrm>
            <a:prstGeom prst="roundRect">
              <a:avLst>
                <a:gd name="adj" fmla="val 874"/>
              </a:avLst>
            </a:prstGeom>
            <a:noFill/>
            <a:ln w="952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fontAlgn="ctr"/>
              <a:endParaRPr lang="en-US" altLang="zh-CN" sz="1600" b="1" dirty="0">
                <a:solidFill>
                  <a:schemeClr val="tx1">
                    <a:lumMod val="75000"/>
                    <a:lumOff val="25000"/>
                  </a:schemeClr>
                </a:solidFill>
                <a:latin typeface="Huawei Sans" panose="020C0503030203020204" pitchFamily="34" charset="0"/>
                <a:ea typeface="方正兰亭黑简体" panose="02000000000000000000" pitchFamily="2" charset="-122"/>
                <a:cs typeface="Arial" panose="020B0604020202020204" pitchFamily="34" charset="0"/>
              </a:endParaRPr>
            </a:p>
          </p:txBody>
        </p:sp>
        <p:sp>
          <p:nvSpPr>
            <p:cNvPr id="16" name="TextBox 18"/>
            <p:cNvSpPr txBox="1"/>
            <p:nvPr/>
          </p:nvSpPr>
          <p:spPr>
            <a:xfrm>
              <a:off x="767408" y="4714032"/>
              <a:ext cx="4820018" cy="1988473"/>
            </a:xfrm>
            <a:prstGeom prst="rect">
              <a:avLst/>
            </a:prstGeom>
            <a:noFill/>
          </p:spPr>
          <p:txBody>
            <a:bodyPr wrap="square" rtlCol="0">
              <a:noAutofit/>
            </a:bodyPr>
            <a:lstStyle/>
            <a:p>
              <a:pPr marL="285750" indent="-285750" fontAlgn="ctr">
                <a:spcBef>
                  <a:spcPts val="742"/>
                </a:spcBef>
                <a:spcAft>
                  <a:spcPts val="0"/>
                </a:spcAft>
                <a:buSzPct val="50000"/>
                <a:buFont typeface="Wingdings" panose="05000000000000000000" pitchFamily="2" charset="2"/>
                <a:buChar char="l"/>
              </a:pPr>
              <a:r>
                <a:rPr lang="pt-BR" sz="1200" dirty="0">
                  <a:solidFill>
                    <a:prstClr val="black"/>
                  </a:solidFill>
                  <a:latin typeface="Huawei Sans" panose="020C0503030203020204" pitchFamily="34" charset="0"/>
                  <a:ea typeface="方正兰亭黑简体" panose="02000000000000000000" pitchFamily="2" charset="-122"/>
                </a:rPr>
                <a:t>Roteamento de linha externa (local de roteamento, modo, distância, posição do poste ou do bueiro)</a:t>
              </a:r>
            </a:p>
            <a:p>
              <a:pPr marL="285750" indent="-285750" fontAlgn="ctr">
                <a:spcBef>
                  <a:spcPts val="742"/>
                </a:spcBef>
                <a:spcAft>
                  <a:spcPts val="0"/>
                </a:spcAft>
                <a:buSzPct val="50000"/>
                <a:buFont typeface="Wingdings" panose="05000000000000000000" pitchFamily="2" charset="2"/>
                <a:buChar char="l"/>
              </a:pPr>
              <a:r>
                <a:rPr lang="pt-BR" sz="1200" dirty="0">
                  <a:solidFill>
                    <a:prstClr val="black"/>
                  </a:solidFill>
                  <a:latin typeface="Huawei Sans" panose="020C0503030203020204" pitchFamily="34" charset="0"/>
                  <a:ea typeface="方正兰亭黑简体" panose="02000000000000000000" pitchFamily="2" charset="-122"/>
                </a:rPr>
                <a:t>Recursos reutilizados (tubulações, postes, poços de visita, caixas de passagem, cabos, bandejas de cabos e racks)</a:t>
              </a:r>
            </a:p>
            <a:p>
              <a:pPr marL="285750" indent="-285750" fontAlgn="ctr">
                <a:spcBef>
                  <a:spcPts val="742"/>
                </a:spcBef>
                <a:spcAft>
                  <a:spcPts val="0"/>
                </a:spcAft>
                <a:buSzPct val="50000"/>
                <a:buFont typeface="Wingdings" panose="05000000000000000000" pitchFamily="2" charset="2"/>
                <a:buChar char="l"/>
              </a:pPr>
              <a:r>
                <a:rPr lang="pt-BR" sz="1200" dirty="0">
                  <a:solidFill>
                    <a:prstClr val="black"/>
                  </a:solidFill>
                  <a:latin typeface="Huawei Sans" panose="020C0503030203020204" pitchFamily="34" charset="0"/>
                  <a:ea typeface="方正兰亭黑简体" panose="02000000000000000000" pitchFamily="2" charset="-122"/>
                </a:rPr>
                <a:t>Modo de acesso (duto, aéreo e </a:t>
              </a:r>
              <a:r>
                <a:rPr lang="pt-BR" sz="1200" dirty="0" err="1">
                  <a:solidFill>
                    <a:prstClr val="black"/>
                  </a:solidFill>
                  <a:latin typeface="Huawei Sans" panose="020C0503030203020204" pitchFamily="34" charset="0"/>
                  <a:ea typeface="方正兰亭黑简体" panose="02000000000000000000" pitchFamily="2" charset="-122"/>
                </a:rPr>
                <a:t>microtrincheira</a:t>
              </a:r>
              <a:r>
                <a:rPr lang="pt-BR" sz="1200" dirty="0">
                  <a:solidFill>
                    <a:prstClr val="black"/>
                  </a:solidFill>
                  <a:latin typeface="Huawei Sans" panose="020C0503030203020204" pitchFamily="34" charset="0"/>
                  <a:ea typeface="方正兰亭黑简体" panose="02000000000000000000" pitchFamily="2" charset="-122"/>
                </a:rPr>
                <a:t>) (</a:t>
              </a:r>
              <a:r>
                <a:rPr lang="pt-BR" sz="1200" dirty="0" err="1">
                  <a:solidFill>
                    <a:prstClr val="black"/>
                  </a:solidFill>
                  <a:latin typeface="Huawei Sans" panose="020C0503030203020204" pitchFamily="34" charset="0"/>
                  <a:ea typeface="方正兰亭黑简体" panose="02000000000000000000" pitchFamily="2" charset="-122"/>
                </a:rPr>
                <a:t>FTTx</a:t>
              </a:r>
              <a:r>
                <a:rPr lang="pt-BR" sz="1200" dirty="0">
                  <a:solidFill>
                    <a:prstClr val="black"/>
                  </a:solidFill>
                  <a:latin typeface="Huawei Sans" panose="020C0503030203020204" pitchFamily="34" charset="0"/>
                  <a:ea typeface="方正兰亭黑简体" panose="02000000000000000000" pitchFamily="2" charset="-122"/>
                </a:rPr>
                <a:t>: acesso por gota; POL: acesso ao prédio do campus ou ao ponto de informações externo)</a:t>
              </a:r>
            </a:p>
          </p:txBody>
        </p:sp>
        <p:sp>
          <p:nvSpPr>
            <p:cNvPr id="17" name="TextBox 18"/>
            <p:cNvSpPr txBox="1"/>
            <p:nvPr/>
          </p:nvSpPr>
          <p:spPr>
            <a:xfrm>
              <a:off x="6572637" y="4722006"/>
              <a:ext cx="4820017" cy="1166151"/>
            </a:xfrm>
            <a:prstGeom prst="rect">
              <a:avLst/>
            </a:prstGeom>
            <a:noFill/>
          </p:spPr>
          <p:txBody>
            <a:bodyPr wrap="square" rtlCol="0">
              <a:noAutofit/>
            </a:bodyPr>
            <a:lstStyle/>
            <a:p>
              <a:pPr marL="285750" indent="-285750" fontAlgn="ctr">
                <a:spcBef>
                  <a:spcPts val="742"/>
                </a:spcBef>
                <a:spcAft>
                  <a:spcPts val="0"/>
                </a:spcAft>
                <a:buSzPct val="50000"/>
                <a:buFont typeface="Wingdings" panose="05000000000000000000" pitchFamily="2" charset="2"/>
                <a:buChar char="l"/>
              </a:pPr>
              <a:r>
                <a:rPr lang="pt-BR" sz="1200" dirty="0">
                  <a:solidFill>
                    <a:prstClr val="black"/>
                  </a:solidFill>
                  <a:latin typeface="Huawei Sans" panose="020C0503030203020204" pitchFamily="34" charset="0"/>
                  <a:ea typeface="方正兰亭黑简体" panose="02000000000000000000" pitchFamily="2" charset="-122"/>
                </a:rPr>
                <a:t>Relatório de levantamento da OSP</a:t>
              </a:r>
            </a:p>
            <a:p>
              <a:pPr fontAlgn="ctr">
                <a:spcBef>
                  <a:spcPts val="742"/>
                </a:spcBef>
                <a:spcAft>
                  <a:spcPts val="0"/>
                </a:spcAft>
                <a:buSzPct val="50000"/>
              </a:pPr>
              <a:r>
                <a:rPr lang="pt-BR" sz="1200" dirty="0">
                  <a:solidFill>
                    <a:prstClr val="black"/>
                  </a:solidFill>
                  <a:latin typeface="Huawei Sans" panose="020C0503030203020204" pitchFamily="34" charset="0"/>
                  <a:ea typeface="方正兰亭黑简体" panose="02000000000000000000" pitchFamily="2" charset="-122"/>
                </a:rPr>
                <a:t>Na fase inicial, a aquisição de ROW na implementação posterior deve ser considerada. Nos cenários </a:t>
              </a:r>
              <a:r>
                <a:rPr lang="pt-BR" sz="1200" dirty="0" err="1">
                  <a:solidFill>
                    <a:prstClr val="black"/>
                  </a:solidFill>
                  <a:latin typeface="Huawei Sans" panose="020C0503030203020204" pitchFamily="34" charset="0"/>
                  <a:ea typeface="方正兰亭黑简体" panose="02000000000000000000" pitchFamily="2" charset="-122"/>
                </a:rPr>
                <a:t>FTTx</a:t>
              </a:r>
              <a:r>
                <a:rPr lang="pt-BR" sz="1200" dirty="0">
                  <a:solidFill>
                    <a:prstClr val="black"/>
                  </a:solidFill>
                  <a:latin typeface="Huawei Sans" panose="020C0503030203020204" pitchFamily="34" charset="0"/>
                  <a:ea typeface="方正兰亭黑简体" panose="02000000000000000000" pitchFamily="2" charset="-122"/>
                </a:rPr>
                <a:t>, o cliente é responsável pela aquisição de ROW.</a:t>
              </a:r>
              <a:endParaRPr lang="en-US" sz="1200" dirty="0">
                <a:solidFill>
                  <a:prstClr val="black"/>
                </a:solidFill>
                <a:latin typeface="Huawei Sans" panose="020C0503030203020204" pitchFamily="34" charset="0"/>
                <a:ea typeface="方正兰亭黑简体" panose="02000000000000000000" pitchFamily="2" charset="-122"/>
              </a:endParaRPr>
            </a:p>
          </p:txBody>
        </p:sp>
        <p:sp>
          <p:nvSpPr>
            <p:cNvPr id="18" name="圆角矩形 75"/>
            <p:cNvSpPr/>
            <p:nvPr/>
          </p:nvSpPr>
          <p:spPr>
            <a:xfrm>
              <a:off x="6456040" y="4281984"/>
              <a:ext cx="5067394" cy="394019"/>
            </a:xfrm>
            <a:prstGeom prst="roundRect">
              <a:avLst>
                <a:gd name="adj" fmla="val 10604"/>
              </a:avLst>
            </a:prstGeom>
            <a:gradFill>
              <a:gsLst>
                <a:gs pos="0">
                  <a:srgbClr val="00B0F0"/>
                </a:gs>
                <a:gs pos="100000">
                  <a:srgbClr val="0070C0"/>
                </a:gs>
              </a:gsLst>
              <a:lin ang="5400000" scaled="1"/>
            </a:gradFill>
          </p:spPr>
          <p:txBody>
            <a:bodyPr wrap="square" rtlCol="0" anchor="ctr" anchorCtr="0">
              <a:noAutofit/>
            </a:bodyPr>
            <a:lstStyle/>
            <a:p>
              <a:pPr algn="ctr" fontAlgn="ctr">
                <a:spcBef>
                  <a:spcPts val="0"/>
                </a:spcBef>
                <a:spcAft>
                  <a:spcPts val="0"/>
                </a:spcAft>
              </a:pPr>
              <a:r>
                <a:rPr lang="en-US" sz="1600" b="1" dirty="0">
                  <a:solidFill>
                    <a:prstClr val="white"/>
                  </a:solidFill>
                  <a:latin typeface="Huawei Sans" panose="020C0503030203020204" pitchFamily="34" charset="0"/>
                  <a:ea typeface="方正兰亭黑简体" panose="02000000000000000000" pitchFamily="2" charset="-122"/>
                </a:rPr>
                <a:t>4. </a:t>
              </a:r>
              <a:r>
                <a:rPr lang="pt-BR" sz="1600" b="1" dirty="0">
                  <a:solidFill>
                    <a:prstClr val="white"/>
                  </a:solidFill>
                  <a:latin typeface="Huawei Sans" panose="020C0503030203020204" pitchFamily="34" charset="0"/>
                  <a:ea typeface="方正兰亭黑简体" panose="02000000000000000000" pitchFamily="2" charset="-122"/>
                </a:rPr>
                <a:t>Resultado do levantamento da OSP</a:t>
              </a:r>
              <a:endParaRPr lang="en-US" sz="1600" b="1" dirty="0">
                <a:solidFill>
                  <a:prstClr val="white"/>
                </a:solidFill>
                <a:latin typeface="Huawei Sans" panose="020C0503030203020204" pitchFamily="34" charset="0"/>
                <a:ea typeface="方正兰亭黑简体" panose="02000000000000000000" pitchFamily="2" charset="-122"/>
              </a:endParaRPr>
            </a:p>
          </p:txBody>
        </p:sp>
        <p:sp>
          <p:nvSpPr>
            <p:cNvPr id="19" name="圆角矩形 75"/>
            <p:cNvSpPr/>
            <p:nvPr/>
          </p:nvSpPr>
          <p:spPr>
            <a:xfrm>
              <a:off x="668565" y="4281985"/>
              <a:ext cx="5067395" cy="394019"/>
            </a:xfrm>
            <a:prstGeom prst="roundRect">
              <a:avLst>
                <a:gd name="adj" fmla="val 10604"/>
              </a:avLst>
            </a:prstGeom>
            <a:gradFill>
              <a:gsLst>
                <a:gs pos="0">
                  <a:srgbClr val="00B0F0"/>
                </a:gs>
                <a:gs pos="100000">
                  <a:srgbClr val="0070C0"/>
                </a:gs>
              </a:gsLst>
              <a:lin ang="5400000" scaled="1"/>
            </a:gradFill>
          </p:spPr>
          <p:txBody>
            <a:bodyPr wrap="square" rtlCol="0" anchor="ctr" anchorCtr="0">
              <a:noAutofit/>
            </a:bodyPr>
            <a:lstStyle/>
            <a:p>
              <a:pPr algn="ctr" fontAlgn="ctr">
                <a:spcBef>
                  <a:spcPts val="0"/>
                </a:spcBef>
                <a:spcAft>
                  <a:spcPts val="0"/>
                </a:spcAft>
              </a:pPr>
              <a:r>
                <a:rPr lang="en-US" sz="1600" b="1" dirty="0">
                  <a:solidFill>
                    <a:prstClr val="white"/>
                  </a:solidFill>
                  <a:latin typeface="Huawei Sans" panose="020C0503030203020204" pitchFamily="34" charset="0"/>
                  <a:ea typeface="方正兰亭黑简体" panose="02000000000000000000" pitchFamily="2" charset="-122"/>
                </a:rPr>
                <a:t>3. </a:t>
              </a:r>
              <a:r>
                <a:rPr lang="en-US" sz="1600" b="1" dirty="0" err="1">
                  <a:solidFill>
                    <a:prstClr val="white"/>
                  </a:solidFill>
                  <a:latin typeface="Huawei Sans" panose="020C0503030203020204" pitchFamily="34" charset="0"/>
                  <a:ea typeface="方正兰亭黑简体" panose="02000000000000000000" pitchFamily="2" charset="-122"/>
                </a:rPr>
                <a:t>Levantamento</a:t>
              </a:r>
              <a:r>
                <a:rPr lang="en-US" sz="1600" b="1" dirty="0">
                  <a:solidFill>
                    <a:prstClr val="white"/>
                  </a:solidFill>
                  <a:latin typeface="Huawei Sans" panose="020C0503030203020204" pitchFamily="34" charset="0"/>
                  <a:ea typeface="方正兰亭黑简体" panose="02000000000000000000" pitchFamily="2" charset="-122"/>
                </a:rPr>
                <a:t> de </a:t>
              </a:r>
              <a:r>
                <a:rPr lang="en-US" sz="1600" b="1" dirty="0" err="1">
                  <a:solidFill>
                    <a:prstClr val="white"/>
                  </a:solidFill>
                  <a:latin typeface="Huawei Sans" panose="020C0503030203020204" pitchFamily="34" charset="0"/>
                  <a:ea typeface="方正兰亭黑简体" panose="02000000000000000000" pitchFamily="2" charset="-122"/>
                </a:rPr>
                <a:t>rotas</a:t>
              </a:r>
              <a:endParaRPr lang="en-US" sz="1600" b="1" dirty="0">
                <a:solidFill>
                  <a:prstClr val="white"/>
                </a:solidFill>
                <a:latin typeface="Huawei Sans" panose="020C0503030203020204" pitchFamily="34" charset="0"/>
                <a:ea typeface="方正兰亭黑简体" panose="02000000000000000000" pitchFamily="2" charset="-122"/>
              </a:endParaRPr>
            </a:p>
          </p:txBody>
        </p:sp>
        <p:sp>
          <p:nvSpPr>
            <p:cNvPr id="20" name="圆角矩形 75"/>
            <p:cNvSpPr/>
            <p:nvPr/>
          </p:nvSpPr>
          <p:spPr>
            <a:xfrm>
              <a:off x="6456040" y="4720787"/>
              <a:ext cx="5067394" cy="1827797"/>
            </a:xfrm>
            <a:prstGeom prst="roundRect">
              <a:avLst>
                <a:gd name="adj" fmla="val 874"/>
              </a:avLst>
            </a:prstGeom>
            <a:noFill/>
            <a:ln w="952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fontAlgn="ctr"/>
              <a:endParaRPr lang="en-US" altLang="zh-CN" sz="1600" b="1" dirty="0">
                <a:solidFill>
                  <a:schemeClr val="tx1">
                    <a:lumMod val="75000"/>
                    <a:lumOff val="25000"/>
                  </a:schemeClr>
                </a:solidFill>
                <a:latin typeface="Huawei Sans" panose="020C0503030203020204" pitchFamily="34" charset="0"/>
                <a:ea typeface="方正兰亭黑简体" panose="02000000000000000000" pitchFamily="2" charset="-122"/>
                <a:cs typeface="Arial" panose="020B0604020202020204" pitchFamily="34" charset="0"/>
              </a:endParaRPr>
            </a:p>
          </p:txBody>
        </p:sp>
        <p:sp>
          <p:nvSpPr>
            <p:cNvPr id="21" name="圆角矩形 75"/>
            <p:cNvSpPr/>
            <p:nvPr/>
          </p:nvSpPr>
          <p:spPr>
            <a:xfrm>
              <a:off x="668565" y="4720787"/>
              <a:ext cx="5067395" cy="1827797"/>
            </a:xfrm>
            <a:prstGeom prst="roundRect">
              <a:avLst>
                <a:gd name="adj" fmla="val 874"/>
              </a:avLst>
            </a:prstGeom>
            <a:noFill/>
            <a:ln w="952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fontAlgn="ctr"/>
              <a:endParaRPr lang="en-US" altLang="zh-CN" sz="1600" b="1" dirty="0">
                <a:solidFill>
                  <a:schemeClr val="tx1">
                    <a:lumMod val="75000"/>
                    <a:lumOff val="25000"/>
                  </a:schemeClr>
                </a:solidFill>
                <a:latin typeface="Huawei Sans" panose="020C0503030203020204" pitchFamily="34" charset="0"/>
                <a:ea typeface="方正兰亭黑简体" panose="02000000000000000000" pitchFamily="2" charset="-122"/>
                <a:cs typeface="Arial" panose="020B0604020202020204" pitchFamily="34" charset="0"/>
              </a:endParaRPr>
            </a:p>
          </p:txBody>
        </p:sp>
      </p:grpSp>
    </p:spTree>
    <p:extLst>
      <p:ext uri="{BB962C8B-B14F-4D97-AF65-F5344CB8AC3E}">
        <p14:creationId xmlns:p14="http://schemas.microsoft.com/office/powerpoint/2010/main" val="6675519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wrap="square">
            <a:noAutofit/>
          </a:bodyPr>
          <a:lstStyle/>
          <a:p>
            <a:r>
              <a:rPr lang="en-US" dirty="0" err="1">
                <a:latin typeface="Huawei Sans" panose="020C0503030203020204" pitchFamily="34" charset="0"/>
                <a:cs typeface="Huawei Sans" panose="020C0503030203020204" pitchFamily="34" charset="0"/>
              </a:rPr>
              <a:t>Levantamento</a:t>
            </a:r>
            <a:r>
              <a:rPr lang="en-US" dirty="0">
                <a:latin typeface="Huawei Sans" panose="020C0503030203020204" pitchFamily="34" charset="0"/>
                <a:cs typeface="Huawei Sans" panose="020C0503030203020204" pitchFamily="34" charset="0"/>
              </a:rPr>
              <a:t> da Planta Interna</a:t>
            </a:r>
          </a:p>
        </p:txBody>
      </p:sp>
      <p:grpSp>
        <p:nvGrpSpPr>
          <p:cNvPr id="22" name="组合 21"/>
          <p:cNvGrpSpPr/>
          <p:nvPr/>
        </p:nvGrpSpPr>
        <p:grpSpPr>
          <a:xfrm>
            <a:off x="468317" y="1233488"/>
            <a:ext cx="11276183" cy="5050531"/>
            <a:chOff x="668565" y="1304764"/>
            <a:chExt cx="10854869" cy="5556201"/>
          </a:xfrm>
        </p:grpSpPr>
        <p:sp>
          <p:nvSpPr>
            <p:cNvPr id="10" name="TextBox 18"/>
            <p:cNvSpPr txBox="1"/>
            <p:nvPr/>
          </p:nvSpPr>
          <p:spPr>
            <a:xfrm>
              <a:off x="767408" y="1751980"/>
              <a:ext cx="4820018" cy="2728486"/>
            </a:xfrm>
            <a:prstGeom prst="rect">
              <a:avLst/>
            </a:prstGeom>
            <a:noFill/>
          </p:spPr>
          <p:txBody>
            <a:bodyPr wrap="square" rtlCol="0">
              <a:noAutofit/>
            </a:bodyPr>
            <a:lstStyle/>
            <a:p>
              <a:pPr marL="285750" indent="-285750" fontAlgn="ctr">
                <a:spcBef>
                  <a:spcPts val="742"/>
                </a:spcBef>
                <a:spcAft>
                  <a:spcPts val="0"/>
                </a:spcAft>
                <a:buSzPct val="50000"/>
                <a:buFont typeface="Wingdings" panose="05000000000000000000" pitchFamily="2" charset="2"/>
                <a:buChar char="l"/>
              </a:pPr>
              <a:r>
                <a:rPr lang="pt-BR" sz="1200" dirty="0">
                  <a:solidFill>
                    <a:prstClr val="black"/>
                  </a:solidFill>
                  <a:latin typeface="Huawei Sans" panose="020C0503030203020204" pitchFamily="34" charset="0"/>
                  <a:ea typeface="方正兰亭黑简体" panose="02000000000000000000" pitchFamily="2" charset="-122"/>
                  <a:cs typeface="Huawei Sans" panose="020C0503030203020204" pitchFamily="34" charset="0"/>
                </a:rPr>
                <a:t>Quantidade e distribuição de edifícios</a:t>
              </a:r>
            </a:p>
            <a:p>
              <a:pPr marL="285750" indent="-285750" fontAlgn="ctr">
                <a:spcBef>
                  <a:spcPts val="742"/>
                </a:spcBef>
                <a:spcAft>
                  <a:spcPts val="0"/>
                </a:spcAft>
                <a:buSzPct val="50000"/>
                <a:buFont typeface="Wingdings" panose="05000000000000000000" pitchFamily="2" charset="2"/>
                <a:buChar char="l"/>
              </a:pPr>
              <a:r>
                <a:rPr lang="pt-BR" sz="1200" dirty="0">
                  <a:solidFill>
                    <a:prstClr val="black"/>
                  </a:solidFill>
                  <a:latin typeface="Huawei Sans" panose="020C0503030203020204" pitchFamily="34" charset="0"/>
                  <a:ea typeface="方正兰亭黑简体" panose="02000000000000000000" pitchFamily="2" charset="-122"/>
                  <a:cs typeface="Huawei Sans" panose="020C0503030203020204" pitchFamily="34" charset="0"/>
                </a:rPr>
                <a:t>Tipo de edifício (edifício comercial ou residencial por função; edifício alto, edifício baixo ou vila por escala)</a:t>
              </a:r>
            </a:p>
            <a:p>
              <a:pPr marL="285750" indent="-285750" fontAlgn="ctr">
                <a:spcBef>
                  <a:spcPts val="742"/>
                </a:spcBef>
                <a:spcAft>
                  <a:spcPts val="0"/>
                </a:spcAft>
                <a:buSzPct val="50000"/>
                <a:buFont typeface="Wingdings" panose="05000000000000000000" pitchFamily="2" charset="2"/>
                <a:buChar char="l"/>
              </a:pPr>
              <a:r>
                <a:rPr lang="pt-BR" sz="1200" dirty="0">
                  <a:solidFill>
                    <a:prstClr val="black"/>
                  </a:solidFill>
                  <a:latin typeface="Huawei Sans" panose="020C0503030203020204" pitchFamily="34" charset="0"/>
                  <a:ea typeface="方正兰亭黑简体" panose="02000000000000000000" pitchFamily="2" charset="-122"/>
                  <a:cs typeface="Huawei Sans" panose="020C0503030203020204" pitchFamily="34" charset="0"/>
                </a:rPr>
                <a:t>Número de usuários (pontos de acesso às informações) em um edifício</a:t>
              </a:r>
            </a:p>
            <a:p>
              <a:pPr marL="285750" indent="-285750" fontAlgn="ctr">
                <a:spcBef>
                  <a:spcPts val="742"/>
                </a:spcBef>
                <a:spcAft>
                  <a:spcPts val="0"/>
                </a:spcAft>
                <a:buSzPct val="50000"/>
                <a:buFont typeface="Wingdings" panose="05000000000000000000" pitchFamily="2" charset="2"/>
                <a:buChar char="l"/>
              </a:pPr>
              <a:r>
                <a:rPr lang="pt-BR" sz="1200" dirty="0">
                  <a:solidFill>
                    <a:prstClr val="black"/>
                  </a:solidFill>
                  <a:latin typeface="Huawei Sans" panose="020C0503030203020204" pitchFamily="34" charset="0"/>
                  <a:ea typeface="方正兰亭黑简体" panose="02000000000000000000" pitchFamily="2" charset="-122"/>
                  <a:cs typeface="Huawei Sans" panose="020C0503030203020204" pitchFamily="34" charset="0"/>
                </a:rPr>
                <a:t>Status do edifício (novo ou antigo)</a:t>
              </a:r>
            </a:p>
            <a:p>
              <a:pPr marL="285750" indent="-285750" fontAlgn="ctr">
                <a:spcBef>
                  <a:spcPts val="742"/>
                </a:spcBef>
                <a:spcAft>
                  <a:spcPts val="0"/>
                </a:spcAft>
                <a:buSzPct val="50000"/>
                <a:buFont typeface="Wingdings" panose="05000000000000000000" pitchFamily="2" charset="2"/>
                <a:buChar char="l"/>
              </a:pPr>
              <a:r>
                <a:rPr lang="pt-BR" sz="1200" dirty="0">
                  <a:solidFill>
                    <a:prstClr val="black"/>
                  </a:solidFill>
                  <a:latin typeface="Huawei Sans" panose="020C0503030203020204" pitchFamily="34" charset="0"/>
                  <a:ea typeface="方正兰亭黑简体" panose="02000000000000000000" pitchFamily="2" charset="-122"/>
                  <a:cs typeface="Huawei Sans" panose="020C0503030203020204" pitchFamily="34" charset="0"/>
                </a:rPr>
                <a:t>(</a:t>
              </a:r>
              <a:r>
                <a:rPr lang="pt-BR" sz="1200" dirty="0" err="1">
                  <a:solidFill>
                    <a:prstClr val="black"/>
                  </a:solidFill>
                  <a:latin typeface="Huawei Sans" panose="020C0503030203020204" pitchFamily="34" charset="0"/>
                  <a:ea typeface="方正兰亭黑简体" panose="02000000000000000000" pitchFamily="2" charset="-122"/>
                  <a:cs typeface="Huawei Sans" panose="020C0503030203020204" pitchFamily="34" charset="0"/>
                </a:rPr>
                <a:t>FTTx</a:t>
              </a:r>
              <a:r>
                <a:rPr lang="pt-BR" sz="1200" dirty="0">
                  <a:solidFill>
                    <a:prstClr val="black"/>
                  </a:solidFill>
                  <a:latin typeface="Huawei Sans" panose="020C0503030203020204" pitchFamily="34" charset="0"/>
                  <a:ea typeface="方正兰亭黑简体" panose="02000000000000000000" pitchFamily="2" charset="-122"/>
                  <a:cs typeface="Huawei Sans" panose="020C0503030203020204" pitchFamily="34" charset="0"/>
                </a:rPr>
                <a:t>) Informações básicas dos proprietários do edifício</a:t>
              </a:r>
            </a:p>
            <a:p>
              <a:pPr marL="285750" indent="-285750" fontAlgn="ctr">
                <a:spcBef>
                  <a:spcPts val="742"/>
                </a:spcBef>
                <a:spcAft>
                  <a:spcPts val="0"/>
                </a:spcAft>
                <a:buSzPct val="50000"/>
                <a:buFont typeface="Wingdings" panose="05000000000000000000" pitchFamily="2" charset="2"/>
                <a:buChar char="l"/>
              </a:pPr>
              <a:r>
                <a:rPr lang="pt-BR" sz="1200" dirty="0">
                  <a:solidFill>
                    <a:prstClr val="black"/>
                  </a:solidFill>
                  <a:latin typeface="Huawei Sans" panose="020C0503030203020204" pitchFamily="34" charset="0"/>
                  <a:ea typeface="方正兰亭黑简体" panose="02000000000000000000" pitchFamily="2" charset="-122"/>
                  <a:cs typeface="Huawei Sans" panose="020C0503030203020204" pitchFamily="34" charset="0"/>
                </a:rPr>
                <a:t>Se está coberto com </a:t>
              </a:r>
              <a:r>
                <a:rPr lang="pt-BR" sz="1200" dirty="0" err="1">
                  <a:solidFill>
                    <a:prstClr val="black"/>
                  </a:solidFill>
                  <a:latin typeface="Huawei Sans" panose="020C0503030203020204" pitchFamily="34" charset="0"/>
                  <a:ea typeface="方正兰亭黑简体" panose="02000000000000000000" pitchFamily="2" charset="-122"/>
                  <a:cs typeface="Huawei Sans" panose="020C0503030203020204" pitchFamily="34" charset="0"/>
                </a:rPr>
                <a:t>FTTx</a:t>
              </a:r>
              <a:endParaRPr lang="pt-BR" sz="1200" dirty="0">
                <a:solidFill>
                  <a:prstClr val="black"/>
                </a:solidFill>
                <a:latin typeface="Huawei Sans" panose="020C0503030203020204" pitchFamily="34" charset="0"/>
                <a:ea typeface="方正兰亭黑简体" panose="02000000000000000000" pitchFamily="2" charset="-122"/>
                <a:cs typeface="Huawei Sans" panose="020C0503030203020204" pitchFamily="34" charset="0"/>
              </a:endParaRPr>
            </a:p>
          </p:txBody>
        </p:sp>
        <p:sp>
          <p:nvSpPr>
            <p:cNvPr id="11" name="TextBox 18"/>
            <p:cNvSpPr txBox="1"/>
            <p:nvPr/>
          </p:nvSpPr>
          <p:spPr>
            <a:xfrm>
              <a:off x="6572637" y="1759951"/>
              <a:ext cx="4820017" cy="1484161"/>
            </a:xfrm>
            <a:prstGeom prst="rect">
              <a:avLst/>
            </a:prstGeom>
            <a:noFill/>
          </p:spPr>
          <p:txBody>
            <a:bodyPr wrap="square" rtlCol="0">
              <a:noAutofit/>
            </a:bodyPr>
            <a:lstStyle/>
            <a:p>
              <a:pPr marL="285750" indent="-285750" fontAlgn="ctr">
                <a:spcBef>
                  <a:spcPts val="742"/>
                </a:spcBef>
                <a:spcAft>
                  <a:spcPts val="0"/>
                </a:spcAft>
                <a:buSzPct val="50000"/>
                <a:buFont typeface="Wingdings" panose="05000000000000000000" pitchFamily="2" charset="2"/>
                <a:buChar char="l"/>
              </a:pPr>
              <a:r>
                <a:rPr lang="pt-BR" sz="1200" dirty="0">
                  <a:solidFill>
                    <a:prstClr val="black"/>
                  </a:solidFill>
                  <a:latin typeface="Huawei Sans" panose="020C0503030203020204" pitchFamily="34" charset="0"/>
                  <a:ea typeface="方正兰亭黑简体" panose="02000000000000000000" pitchFamily="2" charset="-122"/>
                  <a:cs typeface="Huawei Sans" panose="020C0503030203020204" pitchFamily="34" charset="0"/>
                </a:rPr>
                <a:t>Dispositivos de rede existentes, como tipo de ODF/FAT/TB/ATB, capacidade, quantidade e distribuição do núcleo de fibra</a:t>
              </a:r>
            </a:p>
            <a:p>
              <a:pPr marL="285750" indent="-285750" fontAlgn="ctr">
                <a:spcBef>
                  <a:spcPts val="742"/>
                </a:spcBef>
                <a:spcAft>
                  <a:spcPts val="0"/>
                </a:spcAft>
                <a:buSzPct val="50000"/>
                <a:buFont typeface="Wingdings" panose="05000000000000000000" pitchFamily="2" charset="2"/>
                <a:buChar char="l"/>
              </a:pPr>
              <a:r>
                <a:rPr lang="pt-BR" sz="1200" dirty="0">
                  <a:solidFill>
                    <a:prstClr val="black"/>
                  </a:solidFill>
                  <a:latin typeface="Huawei Sans" panose="020C0503030203020204" pitchFamily="34" charset="0"/>
                  <a:ea typeface="方正兰亭黑简体" panose="02000000000000000000" pitchFamily="2" charset="-122"/>
                  <a:cs typeface="Huawei Sans" panose="020C0503030203020204" pitchFamily="34" charset="0"/>
                </a:rPr>
                <a:t>Recursos de linha de cobre existentes, como tipos e uso de linhas telefônicas e cabos de rede</a:t>
              </a:r>
            </a:p>
            <a:p>
              <a:pPr marL="285750" indent="-285750" fontAlgn="ctr">
                <a:spcBef>
                  <a:spcPts val="742"/>
                </a:spcBef>
                <a:spcAft>
                  <a:spcPts val="0"/>
                </a:spcAft>
                <a:buSzPct val="50000"/>
                <a:buFont typeface="Wingdings" panose="05000000000000000000" pitchFamily="2" charset="2"/>
                <a:buChar char="l"/>
              </a:pPr>
              <a:r>
                <a:rPr lang="pt-BR" sz="1200" dirty="0">
                  <a:solidFill>
                    <a:prstClr val="black"/>
                  </a:solidFill>
                  <a:latin typeface="Huawei Sans" panose="020C0503030203020204" pitchFamily="34" charset="0"/>
                  <a:ea typeface="方正兰亭黑简体" panose="02000000000000000000" pitchFamily="2" charset="-122"/>
                  <a:cs typeface="Huawei Sans" panose="020C0503030203020204" pitchFamily="34" charset="0"/>
                </a:rPr>
                <a:t>Tipo de serviço (dados e voz)</a:t>
              </a:r>
            </a:p>
          </p:txBody>
        </p:sp>
        <p:sp>
          <p:nvSpPr>
            <p:cNvPr id="12" name="圆角矩形 75"/>
            <p:cNvSpPr/>
            <p:nvPr/>
          </p:nvSpPr>
          <p:spPr>
            <a:xfrm>
              <a:off x="6456040" y="1304764"/>
              <a:ext cx="5067394" cy="394020"/>
            </a:xfrm>
            <a:prstGeom prst="roundRect">
              <a:avLst>
                <a:gd name="adj" fmla="val 10604"/>
              </a:avLst>
            </a:prstGeom>
            <a:gradFill>
              <a:gsLst>
                <a:gs pos="0">
                  <a:srgbClr val="00B0F0"/>
                </a:gs>
                <a:gs pos="100000">
                  <a:srgbClr val="0070C0"/>
                </a:gs>
              </a:gsLst>
              <a:lin ang="5400000" scaled="1"/>
            </a:gradFill>
          </p:spPr>
          <p:txBody>
            <a:bodyPr wrap="square" rtlCol="0" anchor="ctr" anchorCtr="0">
              <a:noAutofit/>
            </a:bodyPr>
            <a:lstStyle/>
            <a:p>
              <a:pPr algn="ctr" fontAlgn="ctr">
                <a:spcBef>
                  <a:spcPts val="0"/>
                </a:spcBef>
                <a:spcAft>
                  <a:spcPts val="0"/>
                </a:spcAft>
              </a:pPr>
              <a:r>
                <a:rPr lang="en-US" sz="1600" b="1" dirty="0">
                  <a:solidFill>
                    <a:prstClr val="white"/>
                  </a:solidFill>
                  <a:latin typeface="Huawei Sans" panose="020C0503030203020204" pitchFamily="34" charset="0"/>
                  <a:ea typeface="方正兰亭黑简体" panose="02000000000000000000" pitchFamily="2" charset="-122"/>
                </a:rPr>
                <a:t>2. </a:t>
              </a:r>
              <a:r>
                <a:rPr lang="pt-BR" sz="1600" b="1" dirty="0">
                  <a:solidFill>
                    <a:prstClr val="white"/>
                  </a:solidFill>
                  <a:latin typeface="Huawei Sans" panose="020C0503030203020204" pitchFamily="34" charset="0"/>
                  <a:ea typeface="方正兰亭黑简体" panose="02000000000000000000" pitchFamily="2" charset="-122"/>
                </a:rPr>
                <a:t>Levantamento de informações de rede</a:t>
              </a:r>
              <a:endParaRPr lang="en-US" sz="1600" b="1" dirty="0">
                <a:solidFill>
                  <a:prstClr val="white"/>
                </a:solidFill>
                <a:latin typeface="Huawei Sans" panose="020C0503030203020204" pitchFamily="34" charset="0"/>
                <a:ea typeface="方正兰亭黑简体" panose="02000000000000000000" pitchFamily="2" charset="-122"/>
              </a:endParaRPr>
            </a:p>
          </p:txBody>
        </p:sp>
        <p:sp>
          <p:nvSpPr>
            <p:cNvPr id="13" name="圆角矩形 75"/>
            <p:cNvSpPr/>
            <p:nvPr/>
          </p:nvSpPr>
          <p:spPr>
            <a:xfrm>
              <a:off x="668565" y="1304764"/>
              <a:ext cx="5067395" cy="394020"/>
            </a:xfrm>
            <a:prstGeom prst="roundRect">
              <a:avLst>
                <a:gd name="adj" fmla="val 10604"/>
              </a:avLst>
            </a:prstGeom>
            <a:gradFill>
              <a:gsLst>
                <a:gs pos="0">
                  <a:srgbClr val="00B0F0"/>
                </a:gs>
                <a:gs pos="100000">
                  <a:srgbClr val="0070C0"/>
                </a:gs>
              </a:gsLst>
              <a:lin ang="5400000" scaled="1"/>
            </a:gradFill>
          </p:spPr>
          <p:txBody>
            <a:bodyPr wrap="square" rtlCol="0" anchor="ctr" anchorCtr="0">
              <a:noAutofit/>
            </a:bodyPr>
            <a:lstStyle/>
            <a:p>
              <a:pPr algn="ctr" fontAlgn="ctr">
                <a:spcBef>
                  <a:spcPts val="0"/>
                </a:spcBef>
                <a:spcAft>
                  <a:spcPts val="0"/>
                </a:spcAft>
              </a:pPr>
              <a:r>
                <a:rPr lang="en-US" sz="1600" b="1" dirty="0">
                  <a:solidFill>
                    <a:prstClr val="white"/>
                  </a:solidFill>
                  <a:latin typeface="Huawei Sans" panose="020C0503030203020204" pitchFamily="34" charset="0"/>
                  <a:ea typeface="方正兰亭黑简体" panose="02000000000000000000" pitchFamily="2" charset="-122"/>
                </a:rPr>
                <a:t>1. Coleta de </a:t>
              </a:r>
              <a:r>
                <a:rPr lang="en-US" sz="1600" b="1" dirty="0" err="1">
                  <a:solidFill>
                    <a:prstClr val="white"/>
                  </a:solidFill>
                  <a:latin typeface="Huawei Sans" panose="020C0503030203020204" pitchFamily="34" charset="0"/>
                  <a:ea typeface="方正兰亭黑简体" panose="02000000000000000000" pitchFamily="2" charset="-122"/>
                </a:rPr>
                <a:t>informações</a:t>
              </a:r>
              <a:r>
                <a:rPr lang="en-US" sz="1600" b="1" dirty="0">
                  <a:solidFill>
                    <a:prstClr val="white"/>
                  </a:solidFill>
                  <a:latin typeface="Huawei Sans" panose="020C0503030203020204" pitchFamily="34" charset="0"/>
                  <a:ea typeface="方正兰亭黑简体" panose="02000000000000000000" pitchFamily="2" charset="-122"/>
                </a:rPr>
                <a:t> </a:t>
              </a:r>
              <a:r>
                <a:rPr lang="en-US" sz="1600" b="1" dirty="0" err="1">
                  <a:solidFill>
                    <a:prstClr val="white"/>
                  </a:solidFill>
                  <a:latin typeface="Huawei Sans" panose="020C0503030203020204" pitchFamily="34" charset="0"/>
                  <a:ea typeface="方正兰亭黑简体" panose="02000000000000000000" pitchFamily="2" charset="-122"/>
                </a:rPr>
                <a:t>básicas</a:t>
              </a:r>
              <a:endParaRPr lang="en-US" sz="1600" b="1" dirty="0">
                <a:solidFill>
                  <a:prstClr val="white"/>
                </a:solidFill>
                <a:latin typeface="Huawei Sans" panose="020C0503030203020204" pitchFamily="34" charset="0"/>
                <a:ea typeface="方正兰亭黑简体" panose="02000000000000000000" pitchFamily="2" charset="-122"/>
              </a:endParaRPr>
            </a:p>
          </p:txBody>
        </p:sp>
        <p:sp>
          <p:nvSpPr>
            <p:cNvPr id="14" name="圆角矩形 75"/>
            <p:cNvSpPr/>
            <p:nvPr/>
          </p:nvSpPr>
          <p:spPr>
            <a:xfrm>
              <a:off x="6456040" y="1743566"/>
              <a:ext cx="5067394" cy="2144708"/>
            </a:xfrm>
            <a:prstGeom prst="roundRect">
              <a:avLst>
                <a:gd name="adj" fmla="val 874"/>
              </a:avLst>
            </a:prstGeom>
            <a:noFill/>
            <a:ln w="952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fontAlgn="ctr"/>
              <a:endParaRPr lang="en-US" altLang="zh-CN" sz="1600" b="1" dirty="0">
                <a:solidFill>
                  <a:schemeClr val="tx1">
                    <a:lumMod val="75000"/>
                    <a:lumOff val="25000"/>
                  </a:schemeClr>
                </a:solidFill>
                <a:latin typeface="Huawei Sans" panose="020C0503030203020204" pitchFamily="34" charset="0"/>
                <a:ea typeface="方正兰亭黑简体" panose="02000000000000000000" pitchFamily="2" charset="-122"/>
                <a:cs typeface="Arial" panose="020B0604020202020204" pitchFamily="34" charset="0"/>
              </a:endParaRPr>
            </a:p>
          </p:txBody>
        </p:sp>
        <p:sp>
          <p:nvSpPr>
            <p:cNvPr id="15" name="圆角矩形 75"/>
            <p:cNvSpPr/>
            <p:nvPr/>
          </p:nvSpPr>
          <p:spPr>
            <a:xfrm>
              <a:off x="668565" y="1756463"/>
              <a:ext cx="5067395" cy="2144708"/>
            </a:xfrm>
            <a:prstGeom prst="roundRect">
              <a:avLst>
                <a:gd name="adj" fmla="val 874"/>
              </a:avLst>
            </a:prstGeom>
            <a:noFill/>
            <a:ln w="952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fontAlgn="ctr"/>
              <a:endParaRPr lang="en-US" altLang="zh-CN" sz="1600" b="1" dirty="0">
                <a:solidFill>
                  <a:schemeClr val="tx1">
                    <a:lumMod val="75000"/>
                    <a:lumOff val="25000"/>
                  </a:schemeClr>
                </a:solidFill>
                <a:latin typeface="Huawei Sans" panose="020C0503030203020204" pitchFamily="34" charset="0"/>
                <a:ea typeface="方正兰亭黑简体" panose="02000000000000000000" pitchFamily="2" charset="-122"/>
                <a:cs typeface="Arial" panose="020B0604020202020204" pitchFamily="34" charset="0"/>
              </a:endParaRPr>
            </a:p>
          </p:txBody>
        </p:sp>
        <p:sp>
          <p:nvSpPr>
            <p:cNvPr id="16" name="TextBox 18"/>
            <p:cNvSpPr txBox="1"/>
            <p:nvPr/>
          </p:nvSpPr>
          <p:spPr>
            <a:xfrm>
              <a:off x="767408" y="4468250"/>
              <a:ext cx="4820018" cy="2392715"/>
            </a:xfrm>
            <a:prstGeom prst="rect">
              <a:avLst/>
            </a:prstGeom>
            <a:noFill/>
          </p:spPr>
          <p:txBody>
            <a:bodyPr wrap="square" rtlCol="0">
              <a:noAutofit/>
            </a:bodyPr>
            <a:lstStyle/>
            <a:p>
              <a:pPr marL="285750" indent="-285750" fontAlgn="ctr">
                <a:spcBef>
                  <a:spcPts val="742"/>
                </a:spcBef>
                <a:spcAft>
                  <a:spcPts val="0"/>
                </a:spcAft>
                <a:buSzPct val="50000"/>
                <a:buFont typeface="Wingdings" panose="05000000000000000000" pitchFamily="2" charset="2"/>
                <a:buChar char="l"/>
              </a:pPr>
              <a:r>
                <a:rPr lang="pt-BR" sz="1200" dirty="0">
                  <a:solidFill>
                    <a:prstClr val="black"/>
                  </a:solidFill>
                  <a:latin typeface="Huawei Sans" panose="020C0503030203020204" pitchFamily="34" charset="0"/>
                  <a:ea typeface="方正兰亭黑简体" panose="02000000000000000000" pitchFamily="2" charset="-122"/>
                </a:rPr>
                <a:t>Se há uma sala de telecomunicações independente ou uma sala de equipamentos de TI</a:t>
              </a:r>
            </a:p>
            <a:p>
              <a:pPr marL="285750" indent="-285750" fontAlgn="ctr">
                <a:spcBef>
                  <a:spcPts val="742"/>
                </a:spcBef>
                <a:spcAft>
                  <a:spcPts val="0"/>
                </a:spcAft>
                <a:buSzPct val="50000"/>
                <a:buFont typeface="Wingdings" panose="05000000000000000000" pitchFamily="2" charset="2"/>
                <a:buChar char="l"/>
              </a:pPr>
              <a:r>
                <a:rPr lang="pt-BR" sz="1200" dirty="0">
                  <a:solidFill>
                    <a:prstClr val="black"/>
                  </a:solidFill>
                  <a:latin typeface="Huawei Sans" panose="020C0503030203020204" pitchFamily="34" charset="0"/>
                  <a:ea typeface="方正兰亭黑简体" panose="02000000000000000000" pitchFamily="2" charset="-122"/>
                </a:rPr>
                <a:t>Se há instalações e dutos de entrada de cabos principais</a:t>
              </a:r>
            </a:p>
            <a:p>
              <a:pPr marL="285750" indent="-285750" fontAlgn="ctr">
                <a:spcBef>
                  <a:spcPts val="742"/>
                </a:spcBef>
                <a:spcAft>
                  <a:spcPts val="0"/>
                </a:spcAft>
                <a:buSzPct val="50000"/>
                <a:buFont typeface="Wingdings" panose="05000000000000000000" pitchFamily="2" charset="2"/>
                <a:buChar char="l"/>
              </a:pPr>
              <a:r>
                <a:rPr lang="pt-BR" sz="1200" dirty="0">
                  <a:solidFill>
                    <a:prstClr val="black"/>
                  </a:solidFill>
                  <a:latin typeface="Huawei Sans" panose="020C0503030203020204" pitchFamily="34" charset="0"/>
                  <a:ea typeface="方正兰亭黑简体" panose="02000000000000000000" pitchFamily="2" charset="-122"/>
                </a:rPr>
                <a:t>Se há um </a:t>
              </a:r>
              <a:r>
                <a:rPr lang="pt-BR" sz="1200" dirty="0" err="1">
                  <a:solidFill>
                    <a:prstClr val="black"/>
                  </a:solidFill>
                  <a:latin typeface="Huawei Sans" panose="020C0503030203020204" pitchFamily="34" charset="0"/>
                  <a:ea typeface="方正兰亭黑简体" panose="02000000000000000000" pitchFamily="2" charset="-122"/>
                </a:rPr>
                <a:t>weak-current</a:t>
              </a:r>
              <a:r>
                <a:rPr lang="pt-BR" sz="1200" dirty="0">
                  <a:solidFill>
                    <a:prstClr val="black"/>
                  </a:solidFill>
                  <a:latin typeface="Huawei Sans" panose="020C0503030203020204" pitchFamily="34" charset="0"/>
                  <a:ea typeface="方正兰亭黑简体" panose="02000000000000000000" pitchFamily="2" charset="-122"/>
                </a:rPr>
                <a:t> </a:t>
              </a:r>
              <a:r>
                <a:rPr lang="pt-BR" sz="1200" dirty="0" err="1">
                  <a:solidFill>
                    <a:prstClr val="black"/>
                  </a:solidFill>
                  <a:latin typeface="Huawei Sans" panose="020C0503030203020204" pitchFamily="34" charset="0"/>
                  <a:ea typeface="方正兰亭黑简体" panose="02000000000000000000" pitchFamily="2" charset="-122"/>
                </a:rPr>
                <a:t>well</a:t>
              </a:r>
              <a:r>
                <a:rPr lang="pt-BR" sz="1200" dirty="0">
                  <a:solidFill>
                    <a:prstClr val="black"/>
                  </a:solidFill>
                  <a:latin typeface="Huawei Sans" panose="020C0503030203020204" pitchFamily="34" charset="0"/>
                  <a:ea typeface="方正兰亭黑简体" panose="02000000000000000000" pitchFamily="2" charset="-122"/>
                </a:rPr>
                <a:t> com uma calha de cabos</a:t>
              </a:r>
            </a:p>
            <a:p>
              <a:pPr marL="285750" indent="-285750" fontAlgn="ctr">
                <a:spcBef>
                  <a:spcPts val="742"/>
                </a:spcBef>
                <a:spcAft>
                  <a:spcPts val="0"/>
                </a:spcAft>
                <a:buSzPct val="50000"/>
                <a:buFont typeface="Wingdings" panose="05000000000000000000" pitchFamily="2" charset="2"/>
                <a:buChar char="l"/>
              </a:pPr>
              <a:r>
                <a:rPr lang="pt-BR" sz="1200" dirty="0">
                  <a:solidFill>
                    <a:prstClr val="black"/>
                  </a:solidFill>
                  <a:latin typeface="Huawei Sans" panose="020C0503030203020204" pitchFamily="34" charset="0"/>
                  <a:ea typeface="方正兰亭黑简体" panose="02000000000000000000" pitchFamily="2" charset="-122"/>
                </a:rPr>
                <a:t>Se o </a:t>
              </a:r>
              <a:r>
                <a:rPr lang="pt-BR" sz="1200" dirty="0" err="1">
                  <a:solidFill>
                    <a:prstClr val="black"/>
                  </a:solidFill>
                  <a:latin typeface="Huawei Sans" panose="020C0503030203020204" pitchFamily="34" charset="0"/>
                  <a:ea typeface="方正兰亭黑简体" panose="02000000000000000000" pitchFamily="2" charset="-122"/>
                </a:rPr>
                <a:t>weak-current</a:t>
              </a:r>
              <a:r>
                <a:rPr lang="pt-BR" sz="1200" dirty="0">
                  <a:solidFill>
                    <a:prstClr val="black"/>
                  </a:solidFill>
                  <a:latin typeface="Huawei Sans" panose="020C0503030203020204" pitchFamily="34" charset="0"/>
                  <a:ea typeface="方正兰亭黑简体" panose="02000000000000000000" pitchFamily="2" charset="-122"/>
                </a:rPr>
                <a:t> </a:t>
              </a:r>
              <a:r>
                <a:rPr lang="pt-BR" sz="1200" dirty="0" err="1">
                  <a:solidFill>
                    <a:prstClr val="black"/>
                  </a:solidFill>
                  <a:latin typeface="Huawei Sans" panose="020C0503030203020204" pitchFamily="34" charset="0"/>
                  <a:ea typeface="方正兰亭黑简体" panose="02000000000000000000" pitchFamily="2" charset="-122"/>
                </a:rPr>
                <a:t>well</a:t>
              </a:r>
              <a:r>
                <a:rPr lang="pt-BR" sz="1200" dirty="0">
                  <a:solidFill>
                    <a:prstClr val="black"/>
                  </a:solidFill>
                  <a:latin typeface="Huawei Sans" panose="020C0503030203020204" pitchFamily="34" charset="0"/>
                  <a:ea typeface="方正兰亭黑简体" panose="02000000000000000000" pitchFamily="2" charset="-122"/>
                </a:rPr>
                <a:t> pode acomodar a instalação do FAT</a:t>
              </a:r>
            </a:p>
            <a:p>
              <a:pPr marL="285750" indent="-285750" fontAlgn="ctr">
                <a:spcBef>
                  <a:spcPts val="742"/>
                </a:spcBef>
                <a:spcAft>
                  <a:spcPts val="0"/>
                </a:spcAft>
                <a:buSzPct val="50000"/>
                <a:buFont typeface="Wingdings" panose="05000000000000000000" pitchFamily="2" charset="2"/>
                <a:buChar char="l"/>
              </a:pPr>
              <a:r>
                <a:rPr lang="pt-BR" sz="1200" dirty="0">
                  <a:solidFill>
                    <a:prstClr val="black"/>
                  </a:solidFill>
                  <a:latin typeface="Huawei Sans" panose="020C0503030203020204" pitchFamily="34" charset="0"/>
                  <a:ea typeface="方正兰亭黑简体" panose="02000000000000000000" pitchFamily="2" charset="-122"/>
                </a:rPr>
                <a:t>Se há dutos na parede na rota horizontal</a:t>
              </a:r>
              <a:endParaRPr lang="en-US" sz="1200" dirty="0">
                <a:solidFill>
                  <a:prstClr val="black"/>
                </a:solidFill>
                <a:latin typeface="Huawei Sans" panose="020C0503030203020204" pitchFamily="34" charset="0"/>
                <a:ea typeface="方正兰亭黑简体" panose="02000000000000000000" pitchFamily="2" charset="-122"/>
              </a:endParaRPr>
            </a:p>
          </p:txBody>
        </p:sp>
        <p:sp>
          <p:nvSpPr>
            <p:cNvPr id="17" name="TextBox 18"/>
            <p:cNvSpPr txBox="1"/>
            <p:nvPr/>
          </p:nvSpPr>
          <p:spPr>
            <a:xfrm>
              <a:off x="6572637" y="4476221"/>
              <a:ext cx="4820017" cy="911376"/>
            </a:xfrm>
            <a:prstGeom prst="rect">
              <a:avLst/>
            </a:prstGeom>
            <a:noFill/>
          </p:spPr>
          <p:txBody>
            <a:bodyPr wrap="square" rtlCol="0">
              <a:noAutofit/>
            </a:bodyPr>
            <a:lstStyle/>
            <a:p>
              <a:pPr marL="285750" indent="-285750" fontAlgn="ctr">
                <a:spcBef>
                  <a:spcPts val="742"/>
                </a:spcBef>
                <a:spcAft>
                  <a:spcPts val="0"/>
                </a:spcAft>
                <a:buSzPct val="50000"/>
                <a:buFont typeface="Wingdings" panose="05000000000000000000" pitchFamily="2" charset="2"/>
                <a:buChar char="l"/>
              </a:pPr>
              <a:r>
                <a:rPr lang="pt-BR" sz="1200" dirty="0">
                  <a:solidFill>
                    <a:prstClr val="black"/>
                  </a:solidFill>
                  <a:latin typeface="Huawei Sans" panose="020C0503030203020204" pitchFamily="34" charset="0"/>
                  <a:ea typeface="方正兰亭黑简体" panose="02000000000000000000" pitchFamily="2" charset="-122"/>
                </a:rPr>
                <a:t>Relatório de levantamento do ISP</a:t>
              </a:r>
              <a:endParaRPr lang="en-US" sz="1200" dirty="0">
                <a:solidFill>
                  <a:prstClr val="black"/>
                </a:solidFill>
                <a:latin typeface="Huawei Sans" panose="020C0503030203020204" pitchFamily="34" charset="0"/>
                <a:ea typeface="方正兰亭黑简体" panose="02000000000000000000" pitchFamily="2" charset="-122"/>
              </a:endParaRPr>
            </a:p>
            <a:p>
              <a:pPr fontAlgn="ctr">
                <a:spcBef>
                  <a:spcPts val="742"/>
                </a:spcBef>
                <a:spcAft>
                  <a:spcPts val="0"/>
                </a:spcAft>
              </a:pPr>
              <a:r>
                <a:rPr lang="pt-BR" sz="1200" dirty="0">
                  <a:solidFill>
                    <a:prstClr val="black"/>
                  </a:solidFill>
                  <a:latin typeface="Huawei Sans" panose="020C0503030203020204" pitchFamily="34" charset="0"/>
                  <a:ea typeface="方正兰亭黑简体" panose="02000000000000000000" pitchFamily="2" charset="-122"/>
                </a:rPr>
                <a:t>Em cenários </a:t>
              </a:r>
              <a:r>
                <a:rPr lang="pt-BR" sz="1200" dirty="0" err="1">
                  <a:solidFill>
                    <a:prstClr val="black"/>
                  </a:solidFill>
                  <a:latin typeface="Huawei Sans" panose="020C0503030203020204" pitchFamily="34" charset="0"/>
                  <a:ea typeface="方正兰亭黑简体" panose="02000000000000000000" pitchFamily="2" charset="-122"/>
                </a:rPr>
                <a:t>FTTx</a:t>
              </a:r>
              <a:r>
                <a:rPr lang="pt-BR" sz="1200" dirty="0">
                  <a:solidFill>
                    <a:prstClr val="black"/>
                  </a:solidFill>
                  <a:latin typeface="Huawei Sans" panose="020C0503030203020204" pitchFamily="34" charset="0"/>
                  <a:ea typeface="方正兰亭黑简体" panose="02000000000000000000" pitchFamily="2" charset="-122"/>
                </a:rPr>
                <a:t>, o cliente é responsável por obter a permissão de acesso ao edifício.</a:t>
              </a:r>
              <a:endParaRPr lang="en-US" sz="1200" dirty="0">
                <a:solidFill>
                  <a:prstClr val="black"/>
                </a:solidFill>
                <a:latin typeface="Huawei Sans" panose="020C0503030203020204" pitchFamily="34" charset="0"/>
                <a:ea typeface="方正兰亭黑简体" panose="02000000000000000000" pitchFamily="2" charset="-122"/>
              </a:endParaRPr>
            </a:p>
          </p:txBody>
        </p:sp>
        <p:sp>
          <p:nvSpPr>
            <p:cNvPr id="18" name="圆角矩形 75"/>
            <p:cNvSpPr/>
            <p:nvPr/>
          </p:nvSpPr>
          <p:spPr>
            <a:xfrm>
              <a:off x="6456040" y="4036202"/>
              <a:ext cx="5067394" cy="394020"/>
            </a:xfrm>
            <a:prstGeom prst="roundRect">
              <a:avLst>
                <a:gd name="adj" fmla="val 10604"/>
              </a:avLst>
            </a:prstGeom>
            <a:gradFill>
              <a:gsLst>
                <a:gs pos="0">
                  <a:srgbClr val="00B0F0"/>
                </a:gs>
                <a:gs pos="100000">
                  <a:srgbClr val="0070C0"/>
                </a:gs>
              </a:gsLst>
              <a:lin ang="5400000" scaled="1"/>
            </a:gradFill>
          </p:spPr>
          <p:txBody>
            <a:bodyPr wrap="square" rtlCol="0" anchor="ctr" anchorCtr="0">
              <a:noAutofit/>
            </a:bodyPr>
            <a:lstStyle/>
            <a:p>
              <a:pPr algn="ctr" fontAlgn="ctr">
                <a:spcBef>
                  <a:spcPts val="0"/>
                </a:spcBef>
                <a:spcAft>
                  <a:spcPts val="0"/>
                </a:spcAft>
              </a:pPr>
              <a:r>
                <a:rPr lang="en-US" sz="1600" b="1" dirty="0">
                  <a:solidFill>
                    <a:prstClr val="white"/>
                  </a:solidFill>
                  <a:latin typeface="Huawei Sans" panose="020C0503030203020204" pitchFamily="34" charset="0"/>
                  <a:ea typeface="方正兰亭黑简体" panose="02000000000000000000" pitchFamily="2" charset="-122"/>
                </a:rPr>
                <a:t>4. </a:t>
              </a:r>
              <a:r>
                <a:rPr lang="pt-BR" sz="1600" b="1" dirty="0">
                  <a:solidFill>
                    <a:prstClr val="white"/>
                  </a:solidFill>
                  <a:latin typeface="Huawei Sans" panose="020C0503030203020204" pitchFamily="34" charset="0"/>
                  <a:ea typeface="方正兰亭黑简体" panose="02000000000000000000" pitchFamily="2" charset="-122"/>
                </a:rPr>
                <a:t>Resultado do levantamento da ISP</a:t>
              </a:r>
              <a:endParaRPr lang="en-US" sz="1600" b="1" dirty="0">
                <a:solidFill>
                  <a:prstClr val="white"/>
                </a:solidFill>
                <a:latin typeface="Huawei Sans" panose="020C0503030203020204" pitchFamily="34" charset="0"/>
                <a:ea typeface="方正兰亭黑简体" panose="02000000000000000000" pitchFamily="2" charset="-122"/>
              </a:endParaRPr>
            </a:p>
          </p:txBody>
        </p:sp>
        <p:sp>
          <p:nvSpPr>
            <p:cNvPr id="19" name="圆角矩形 75"/>
            <p:cNvSpPr/>
            <p:nvPr/>
          </p:nvSpPr>
          <p:spPr>
            <a:xfrm>
              <a:off x="668565" y="4036202"/>
              <a:ext cx="5067395" cy="394020"/>
            </a:xfrm>
            <a:prstGeom prst="roundRect">
              <a:avLst>
                <a:gd name="adj" fmla="val 10604"/>
              </a:avLst>
            </a:prstGeom>
            <a:gradFill>
              <a:gsLst>
                <a:gs pos="0">
                  <a:srgbClr val="00B0F0"/>
                </a:gs>
                <a:gs pos="100000">
                  <a:srgbClr val="0070C0"/>
                </a:gs>
              </a:gsLst>
              <a:lin ang="5400000" scaled="1"/>
            </a:gradFill>
          </p:spPr>
          <p:txBody>
            <a:bodyPr wrap="square" rtlCol="0" anchor="ctr" anchorCtr="0">
              <a:noAutofit/>
            </a:bodyPr>
            <a:lstStyle/>
            <a:p>
              <a:pPr algn="ctr" fontAlgn="ctr">
                <a:spcBef>
                  <a:spcPts val="0"/>
                </a:spcBef>
                <a:spcAft>
                  <a:spcPts val="0"/>
                </a:spcAft>
              </a:pPr>
              <a:r>
                <a:rPr lang="en-US" sz="1600" b="1" dirty="0">
                  <a:solidFill>
                    <a:prstClr val="white"/>
                  </a:solidFill>
                  <a:latin typeface="Huawei Sans" panose="020C0503030203020204" pitchFamily="34" charset="0"/>
                  <a:ea typeface="方正兰亭黑简体" panose="02000000000000000000" pitchFamily="2" charset="-122"/>
                </a:rPr>
                <a:t>3. </a:t>
              </a:r>
              <a:r>
                <a:rPr lang="en-US" sz="1600" b="1" dirty="0" err="1">
                  <a:solidFill>
                    <a:prstClr val="white"/>
                  </a:solidFill>
                  <a:latin typeface="Huawei Sans" panose="020C0503030203020204" pitchFamily="34" charset="0"/>
                  <a:ea typeface="方正兰亭黑简体" panose="02000000000000000000" pitchFamily="2" charset="-122"/>
                </a:rPr>
                <a:t>Levantamento</a:t>
              </a:r>
              <a:r>
                <a:rPr lang="en-US" sz="1600" b="1" dirty="0">
                  <a:solidFill>
                    <a:prstClr val="white"/>
                  </a:solidFill>
                  <a:latin typeface="Huawei Sans" panose="020C0503030203020204" pitchFamily="34" charset="0"/>
                  <a:ea typeface="方正兰亭黑简体" panose="02000000000000000000" pitchFamily="2" charset="-122"/>
                </a:rPr>
                <a:t> das </a:t>
              </a:r>
              <a:r>
                <a:rPr lang="en-US" sz="1600" b="1" dirty="0" err="1">
                  <a:solidFill>
                    <a:prstClr val="white"/>
                  </a:solidFill>
                  <a:latin typeface="Huawei Sans" panose="020C0503030203020204" pitchFamily="34" charset="0"/>
                  <a:ea typeface="方正兰亭黑简体" panose="02000000000000000000" pitchFamily="2" charset="-122"/>
                </a:rPr>
                <a:t>instalações</a:t>
              </a:r>
              <a:r>
                <a:rPr lang="en-US" sz="1600" b="1" dirty="0">
                  <a:solidFill>
                    <a:prstClr val="white"/>
                  </a:solidFill>
                  <a:latin typeface="Huawei Sans" panose="020C0503030203020204" pitchFamily="34" charset="0"/>
                  <a:ea typeface="方正兰亭黑简体" panose="02000000000000000000" pitchFamily="2" charset="-122"/>
                </a:rPr>
                <a:t> </a:t>
              </a:r>
              <a:r>
                <a:rPr lang="en-US" sz="1600" b="1" dirty="0" err="1">
                  <a:solidFill>
                    <a:prstClr val="white"/>
                  </a:solidFill>
                  <a:latin typeface="Huawei Sans" panose="020C0503030203020204" pitchFamily="34" charset="0"/>
                  <a:ea typeface="方正兰亭黑简体" panose="02000000000000000000" pitchFamily="2" charset="-122"/>
                </a:rPr>
                <a:t>existentes</a:t>
              </a:r>
              <a:endParaRPr lang="en-US" sz="1600" b="1" dirty="0">
                <a:solidFill>
                  <a:prstClr val="white"/>
                </a:solidFill>
                <a:latin typeface="Huawei Sans" panose="020C0503030203020204" pitchFamily="34" charset="0"/>
                <a:ea typeface="方正兰亭黑简体" panose="02000000000000000000" pitchFamily="2" charset="-122"/>
              </a:endParaRPr>
            </a:p>
          </p:txBody>
        </p:sp>
        <p:sp>
          <p:nvSpPr>
            <p:cNvPr id="20" name="圆角矩形 75"/>
            <p:cNvSpPr/>
            <p:nvPr/>
          </p:nvSpPr>
          <p:spPr>
            <a:xfrm>
              <a:off x="6456040" y="4475006"/>
              <a:ext cx="5067394" cy="1988194"/>
            </a:xfrm>
            <a:prstGeom prst="roundRect">
              <a:avLst>
                <a:gd name="adj" fmla="val 874"/>
              </a:avLst>
            </a:prstGeom>
            <a:noFill/>
            <a:ln w="952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fontAlgn="ctr"/>
              <a:endParaRPr lang="en-US" altLang="zh-CN" sz="1600" b="1" dirty="0">
                <a:solidFill>
                  <a:schemeClr val="tx1">
                    <a:lumMod val="75000"/>
                    <a:lumOff val="25000"/>
                  </a:schemeClr>
                </a:solidFill>
                <a:latin typeface="Huawei Sans" panose="020C0503030203020204" pitchFamily="34" charset="0"/>
                <a:ea typeface="方正兰亭黑简体" panose="02000000000000000000" pitchFamily="2" charset="-122"/>
                <a:cs typeface="Arial" panose="020B0604020202020204" pitchFamily="34" charset="0"/>
              </a:endParaRPr>
            </a:p>
          </p:txBody>
        </p:sp>
        <p:sp>
          <p:nvSpPr>
            <p:cNvPr id="21" name="圆角矩形 75"/>
            <p:cNvSpPr/>
            <p:nvPr/>
          </p:nvSpPr>
          <p:spPr>
            <a:xfrm>
              <a:off x="668565" y="4475006"/>
              <a:ext cx="5067395" cy="1988194"/>
            </a:xfrm>
            <a:prstGeom prst="roundRect">
              <a:avLst>
                <a:gd name="adj" fmla="val 874"/>
              </a:avLst>
            </a:prstGeom>
            <a:noFill/>
            <a:ln w="952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fontAlgn="ctr"/>
              <a:endParaRPr lang="en-US" altLang="zh-CN" sz="1600" b="1" dirty="0">
                <a:solidFill>
                  <a:schemeClr val="tx1">
                    <a:lumMod val="75000"/>
                    <a:lumOff val="25000"/>
                  </a:schemeClr>
                </a:solidFill>
                <a:latin typeface="Huawei Sans" panose="020C0503030203020204" pitchFamily="34" charset="0"/>
                <a:ea typeface="方正兰亭黑简体" panose="02000000000000000000" pitchFamily="2" charset="-122"/>
                <a:cs typeface="Arial" panose="020B0604020202020204" pitchFamily="34" charset="0"/>
              </a:endParaRPr>
            </a:p>
          </p:txBody>
        </p:sp>
      </p:grpSp>
      <p:sp>
        <p:nvSpPr>
          <p:cNvPr id="3" name="五边形 3">
            <a:extLst>
              <a:ext uri="{FF2B5EF4-FFF2-40B4-BE49-F238E27FC236}">
                <a16:creationId xmlns:a16="http://schemas.microsoft.com/office/drawing/2014/main" id="{1F49B68A-3387-7286-AF0A-3A1934831BBF}"/>
              </a:ext>
            </a:extLst>
          </p:cNvPr>
          <p:cNvSpPr/>
          <p:nvPr/>
        </p:nvSpPr>
        <p:spPr bwMode="auto">
          <a:xfrm>
            <a:off x="5310000" y="43124"/>
            <a:ext cx="1080000" cy="231631"/>
          </a:xfrm>
          <a:prstGeom prst="homePlate">
            <a:avLst/>
          </a:prstGeom>
          <a:solidFill>
            <a:srgbClr val="00B0F0"/>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fontAlgn="ctr">
              <a:spcBef>
                <a:spcPts val="0"/>
              </a:spcBef>
              <a:defRPr/>
            </a:pPr>
            <a:r>
              <a:rPr lang="en-US" sz="1200" dirty="0" err="1">
                <a:solidFill>
                  <a:srgbClr val="FFFFFF"/>
                </a:solidFill>
                <a:latin typeface="Huawei Sans" panose="020C0503030203020204" pitchFamily="34" charset="0"/>
                <a:ea typeface="方正兰亭黑简体" panose="02000000000000000000" pitchFamily="2" charset="-122"/>
              </a:rPr>
              <a:t>Levantamento</a:t>
            </a:r>
            <a:endParaRPr lang="en-US" sz="1200" dirty="0">
              <a:solidFill>
                <a:srgbClr val="FFFFFF"/>
              </a:solidFill>
              <a:latin typeface="Huawei Sans" panose="020C0503030203020204" pitchFamily="34" charset="0"/>
              <a:ea typeface="方正兰亭黑简体" panose="02000000000000000000" pitchFamily="2" charset="-122"/>
            </a:endParaRPr>
          </a:p>
        </p:txBody>
      </p:sp>
      <p:sp>
        <p:nvSpPr>
          <p:cNvPr id="4" name="燕尾形 4">
            <a:extLst>
              <a:ext uri="{FF2B5EF4-FFF2-40B4-BE49-F238E27FC236}">
                <a16:creationId xmlns:a16="http://schemas.microsoft.com/office/drawing/2014/main" id="{6A2C791C-7796-76EC-FB2A-CDFC127D11AC}"/>
              </a:ext>
            </a:extLst>
          </p:cNvPr>
          <p:cNvSpPr/>
          <p:nvPr/>
        </p:nvSpPr>
        <p:spPr bwMode="auto">
          <a:xfrm>
            <a:off x="6310800" y="35777"/>
            <a:ext cx="918401" cy="231631"/>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fontAlgn="ctr">
              <a:spcBef>
                <a:spcPts val="0"/>
              </a:spcBef>
            </a:pPr>
            <a:r>
              <a:rPr lang="en-US" sz="1200" dirty="0" err="1">
                <a:latin typeface="Huawei Sans" panose="020C0503030203020204" pitchFamily="34" charset="0"/>
                <a:ea typeface="方正兰亭黑简体" panose="02000000000000000000" pitchFamily="2" charset="-122"/>
              </a:rPr>
              <a:t>Projeto</a:t>
            </a:r>
            <a:endParaRPr lang="en-US" sz="1200" dirty="0">
              <a:latin typeface="Huawei Sans" panose="020C0503030203020204" pitchFamily="34" charset="0"/>
              <a:ea typeface="方正兰亭黑简体" panose="02000000000000000000" pitchFamily="2" charset="-122"/>
            </a:endParaRPr>
          </a:p>
        </p:txBody>
      </p:sp>
      <p:sp>
        <p:nvSpPr>
          <p:cNvPr id="5" name="燕尾形 5">
            <a:extLst>
              <a:ext uri="{FF2B5EF4-FFF2-40B4-BE49-F238E27FC236}">
                <a16:creationId xmlns:a16="http://schemas.microsoft.com/office/drawing/2014/main" id="{33B19E67-40A8-3182-184F-B7D887A0EB07}"/>
              </a:ext>
            </a:extLst>
          </p:cNvPr>
          <p:cNvSpPr/>
          <p:nvPr/>
        </p:nvSpPr>
        <p:spPr bwMode="auto">
          <a:xfrm>
            <a:off x="7146000" y="43125"/>
            <a:ext cx="1368000" cy="230400"/>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fontAlgn="ctr">
              <a:spcBef>
                <a:spcPts val="0"/>
              </a:spcBef>
            </a:pPr>
            <a:r>
              <a:rPr lang="en-US" sz="1200" dirty="0" err="1">
                <a:latin typeface="Huawei Sans" panose="020C0503030203020204" pitchFamily="34" charset="0"/>
                <a:ea typeface="方正兰亭黑简体" panose="02000000000000000000" pitchFamily="2" charset="-122"/>
              </a:rPr>
              <a:t>Construção</a:t>
            </a:r>
            <a:r>
              <a:rPr lang="en-US" sz="1200" dirty="0">
                <a:latin typeface="Huawei Sans" panose="020C0503030203020204" pitchFamily="34" charset="0"/>
                <a:ea typeface="方正兰亭黑简体" panose="02000000000000000000" pitchFamily="2" charset="-122"/>
              </a:rPr>
              <a:t> Civil</a:t>
            </a:r>
          </a:p>
        </p:txBody>
      </p:sp>
      <p:sp>
        <p:nvSpPr>
          <p:cNvPr id="6" name="燕尾形 6">
            <a:extLst>
              <a:ext uri="{FF2B5EF4-FFF2-40B4-BE49-F238E27FC236}">
                <a16:creationId xmlns:a16="http://schemas.microsoft.com/office/drawing/2014/main" id="{950EB405-B391-6D9A-E54A-616308A8230F}"/>
              </a:ext>
            </a:extLst>
          </p:cNvPr>
          <p:cNvSpPr/>
          <p:nvPr/>
        </p:nvSpPr>
        <p:spPr bwMode="auto">
          <a:xfrm>
            <a:off x="8427600" y="34532"/>
            <a:ext cx="1116000" cy="231631"/>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fontAlgn="ctr">
              <a:spcBef>
                <a:spcPts val="0"/>
              </a:spcBef>
            </a:pPr>
            <a:r>
              <a:rPr lang="en-US" sz="1200" dirty="0" err="1">
                <a:latin typeface="Huawei Sans" panose="020C0503030203020204" pitchFamily="34" charset="0"/>
                <a:ea typeface="方正兰亭黑简体" panose="02000000000000000000" pitchFamily="2" charset="-122"/>
              </a:rPr>
              <a:t>Cabeamento</a:t>
            </a:r>
            <a:endParaRPr lang="en-US" sz="1200" dirty="0">
              <a:latin typeface="Huawei Sans" panose="020C0503030203020204" pitchFamily="34" charset="0"/>
              <a:ea typeface="方正兰亭黑简体" panose="02000000000000000000" pitchFamily="2" charset="-122"/>
            </a:endParaRPr>
          </a:p>
        </p:txBody>
      </p:sp>
      <p:sp>
        <p:nvSpPr>
          <p:cNvPr id="7" name="燕尾形 7">
            <a:extLst>
              <a:ext uri="{FF2B5EF4-FFF2-40B4-BE49-F238E27FC236}">
                <a16:creationId xmlns:a16="http://schemas.microsoft.com/office/drawing/2014/main" id="{FDFC16EB-E48B-CD97-5DA0-F496CA05F524}"/>
              </a:ext>
            </a:extLst>
          </p:cNvPr>
          <p:cNvSpPr/>
          <p:nvPr/>
        </p:nvSpPr>
        <p:spPr bwMode="auto">
          <a:xfrm>
            <a:off x="9449989" y="34532"/>
            <a:ext cx="1134137" cy="230400"/>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fontAlgn="ctr">
              <a:spcBef>
                <a:spcPts val="0"/>
              </a:spcBef>
            </a:pPr>
            <a:r>
              <a:rPr lang="en-US" sz="1200" dirty="0" err="1">
                <a:latin typeface="Huawei Sans" panose="020C0503030203020204" pitchFamily="34" charset="0"/>
                <a:ea typeface="方正兰亭黑简体" panose="02000000000000000000" pitchFamily="2" charset="-122"/>
              </a:rPr>
              <a:t>Instalação</a:t>
            </a:r>
            <a:endParaRPr lang="en-US" sz="1200" dirty="0">
              <a:latin typeface="Huawei Sans" panose="020C0503030203020204" pitchFamily="34" charset="0"/>
              <a:ea typeface="方正兰亭黑简体" panose="02000000000000000000" pitchFamily="2" charset="-122"/>
            </a:endParaRPr>
          </a:p>
        </p:txBody>
      </p:sp>
      <p:sp>
        <p:nvSpPr>
          <p:cNvPr id="8" name="燕尾形 8">
            <a:extLst>
              <a:ext uri="{FF2B5EF4-FFF2-40B4-BE49-F238E27FC236}">
                <a16:creationId xmlns:a16="http://schemas.microsoft.com/office/drawing/2014/main" id="{CA753FB1-8F53-E06D-C220-2E020528E088}"/>
              </a:ext>
            </a:extLst>
          </p:cNvPr>
          <p:cNvSpPr/>
          <p:nvPr/>
        </p:nvSpPr>
        <p:spPr bwMode="auto">
          <a:xfrm>
            <a:off x="10496145" y="43124"/>
            <a:ext cx="1236579" cy="231631"/>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fontAlgn="ctr">
              <a:spcBef>
                <a:spcPts val="0"/>
              </a:spcBef>
            </a:pPr>
            <a:r>
              <a:rPr lang="en-US" sz="1200" dirty="0" err="1">
                <a:latin typeface="Huawei Sans" panose="020C0503030203020204" pitchFamily="34" charset="0"/>
                <a:ea typeface="方正兰亭黑简体" panose="02000000000000000000" pitchFamily="2" charset="-122"/>
              </a:rPr>
              <a:t>Terminação</a:t>
            </a:r>
            <a:endParaRPr lang="en-US" sz="1200" dirty="0">
              <a:latin typeface="Huawei Sans" panose="020C0503030203020204" pitchFamily="34" charset="0"/>
              <a:ea typeface="方正兰亭黑简体" panose="02000000000000000000" pitchFamily="2" charset="-122"/>
            </a:endParaRPr>
          </a:p>
        </p:txBody>
      </p:sp>
    </p:spTree>
    <p:extLst>
      <p:ext uri="{BB962C8B-B14F-4D97-AF65-F5344CB8AC3E}">
        <p14:creationId xmlns:p14="http://schemas.microsoft.com/office/powerpoint/2010/main" val="12617487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wrap="square">
            <a:noAutofit/>
          </a:bodyPr>
          <a:lstStyle/>
          <a:p>
            <a:r>
              <a:rPr lang="pt-BR" dirty="0">
                <a:latin typeface="Huawei Sans" panose="020C0503030203020204" pitchFamily="34" charset="0"/>
                <a:cs typeface="Huawei Sans" panose="020C0503030203020204" pitchFamily="34" charset="0"/>
              </a:rPr>
              <a:t>Projeto ODN de Baixo Nível</a:t>
            </a:r>
            <a:endParaRPr lang="en-US" dirty="0">
              <a:latin typeface="Huawei Sans" panose="020C0503030203020204" pitchFamily="34" charset="0"/>
              <a:cs typeface="Huawei Sans" panose="020C0503030203020204" pitchFamily="34" charset="0"/>
            </a:endParaRPr>
          </a:p>
        </p:txBody>
      </p:sp>
      <p:grpSp>
        <p:nvGrpSpPr>
          <p:cNvPr id="11" name="组合 10"/>
          <p:cNvGrpSpPr/>
          <p:nvPr/>
        </p:nvGrpSpPr>
        <p:grpSpPr>
          <a:xfrm>
            <a:off x="468252" y="1233488"/>
            <a:ext cx="11264473" cy="4788355"/>
            <a:chOff x="668564" y="1304764"/>
            <a:chExt cx="10854871" cy="5809640"/>
          </a:xfrm>
        </p:grpSpPr>
        <p:sp>
          <p:nvSpPr>
            <p:cNvPr id="12" name="TextBox 18"/>
            <p:cNvSpPr txBox="1"/>
            <p:nvPr/>
          </p:nvSpPr>
          <p:spPr>
            <a:xfrm>
              <a:off x="668565" y="1751980"/>
              <a:ext cx="5423108" cy="2965500"/>
            </a:xfrm>
            <a:prstGeom prst="rect">
              <a:avLst/>
            </a:prstGeom>
            <a:noFill/>
          </p:spPr>
          <p:txBody>
            <a:bodyPr wrap="square" rtlCol="0">
              <a:noAutofit/>
            </a:bodyPr>
            <a:lstStyle/>
            <a:p>
              <a:pPr marL="285750" indent="-285750" fontAlgn="ctr">
                <a:spcBef>
                  <a:spcPts val="742"/>
                </a:spcBef>
                <a:spcAft>
                  <a:spcPts val="0"/>
                </a:spcAft>
                <a:buSzPct val="50000"/>
                <a:buFont typeface="Wingdings" panose="05000000000000000000" pitchFamily="2" charset="2"/>
                <a:buChar char="l"/>
              </a:pPr>
              <a:r>
                <a:rPr lang="pt-BR" sz="1200" dirty="0">
                  <a:solidFill>
                    <a:prstClr val="black"/>
                  </a:solidFill>
                  <a:latin typeface="Huawei Sans" panose="020C0503030203020204" pitchFamily="34" charset="0"/>
                  <a:ea typeface="方正兰亭黑简体" panose="02000000000000000000" pitchFamily="2" charset="-122"/>
                  <a:cs typeface="Huawei Sans" panose="020C0503030203020204" pitchFamily="34" charset="0"/>
                </a:rPr>
                <a:t>Custo-benefício</a:t>
              </a:r>
            </a:p>
            <a:p>
              <a:pPr marL="285750" indent="-285750" fontAlgn="ctr">
                <a:spcBef>
                  <a:spcPts val="742"/>
                </a:spcBef>
                <a:spcAft>
                  <a:spcPts val="0"/>
                </a:spcAft>
                <a:buSzPct val="50000"/>
                <a:buFont typeface="Wingdings" panose="05000000000000000000" pitchFamily="2" charset="2"/>
                <a:buChar char="l"/>
              </a:pPr>
              <a:r>
                <a:rPr lang="pt-BR" sz="1200" dirty="0">
                  <a:solidFill>
                    <a:prstClr val="black"/>
                  </a:solidFill>
                  <a:latin typeface="Huawei Sans" panose="020C0503030203020204" pitchFamily="34" charset="0"/>
                  <a:ea typeface="方正兰亭黑简体" panose="02000000000000000000" pitchFamily="2" charset="-122"/>
                  <a:cs typeface="Huawei Sans" panose="020C0503030203020204" pitchFamily="34" charset="0"/>
                </a:rPr>
                <a:t>Flexibilidade (facilitando a expansão da capacidade futura e o ajuste da linha)</a:t>
              </a:r>
            </a:p>
            <a:p>
              <a:pPr marL="285750" indent="-285750" fontAlgn="ctr">
                <a:spcBef>
                  <a:spcPts val="742"/>
                </a:spcBef>
                <a:spcAft>
                  <a:spcPts val="0"/>
                </a:spcAft>
                <a:buSzPct val="50000"/>
                <a:buFont typeface="Wingdings" panose="05000000000000000000" pitchFamily="2" charset="2"/>
                <a:buChar char="l"/>
              </a:pPr>
              <a:r>
                <a:rPr lang="pt-BR" sz="1200" dirty="0">
                  <a:solidFill>
                    <a:prstClr val="black"/>
                  </a:solidFill>
                  <a:latin typeface="Huawei Sans" panose="020C0503030203020204" pitchFamily="34" charset="0"/>
                  <a:ea typeface="方正兰亭黑简体" panose="02000000000000000000" pitchFamily="2" charset="-122"/>
                  <a:cs typeface="Huawei Sans" panose="020C0503030203020204" pitchFamily="34" charset="0"/>
                </a:rPr>
                <a:t>Confiabilidade (tipo de proteção de linha e confiabilidade do ponto de conexão ODN)</a:t>
              </a:r>
            </a:p>
            <a:p>
              <a:pPr marL="285750" indent="-285750" fontAlgn="ctr">
                <a:spcBef>
                  <a:spcPts val="742"/>
                </a:spcBef>
                <a:spcAft>
                  <a:spcPts val="0"/>
                </a:spcAft>
                <a:buSzPct val="50000"/>
                <a:buFont typeface="Wingdings" panose="05000000000000000000" pitchFamily="2" charset="2"/>
                <a:buChar char="l"/>
              </a:pPr>
              <a:r>
                <a:rPr lang="pt-BR" sz="1200" dirty="0">
                  <a:solidFill>
                    <a:prstClr val="black"/>
                  </a:solidFill>
                  <a:latin typeface="Huawei Sans" panose="020C0503030203020204" pitchFamily="34" charset="0"/>
                  <a:ea typeface="方正兰亭黑简体" panose="02000000000000000000" pitchFamily="2" charset="-122"/>
                  <a:cs typeface="Huawei Sans" panose="020C0503030203020204" pitchFamily="34" charset="0"/>
                </a:rPr>
                <a:t>Fácil implementação (fácil cabeamento, instalação de dispositivos ODN e terminação)</a:t>
              </a:r>
            </a:p>
            <a:p>
              <a:pPr marL="285750" indent="-285750" fontAlgn="ctr">
                <a:spcBef>
                  <a:spcPts val="742"/>
                </a:spcBef>
                <a:spcAft>
                  <a:spcPts val="0"/>
                </a:spcAft>
                <a:buSzPct val="50000"/>
                <a:buFont typeface="Wingdings" panose="05000000000000000000" pitchFamily="2" charset="2"/>
                <a:buChar char="l"/>
              </a:pPr>
              <a:r>
                <a:rPr lang="pt-BR" sz="1200" dirty="0">
                  <a:solidFill>
                    <a:prstClr val="black"/>
                  </a:solidFill>
                  <a:latin typeface="Huawei Sans" panose="020C0503030203020204" pitchFamily="34" charset="0"/>
                  <a:ea typeface="方正兰亭黑简体" panose="02000000000000000000" pitchFamily="2" charset="-122"/>
                  <a:cs typeface="Huawei Sans" panose="020C0503030203020204" pitchFamily="34" charset="0"/>
                </a:rPr>
                <a:t>Manutenção fácil (fácil de alcançar e substituir)</a:t>
              </a:r>
            </a:p>
            <a:p>
              <a:pPr marL="285750" indent="-285750" fontAlgn="ctr">
                <a:spcBef>
                  <a:spcPts val="742"/>
                </a:spcBef>
                <a:spcAft>
                  <a:spcPts val="0"/>
                </a:spcAft>
                <a:buSzPct val="50000"/>
                <a:buFont typeface="Wingdings" panose="05000000000000000000" pitchFamily="2" charset="2"/>
                <a:buChar char="l"/>
              </a:pPr>
              <a:r>
                <a:rPr lang="pt-BR" sz="1200" dirty="0">
                  <a:solidFill>
                    <a:prstClr val="black"/>
                  </a:solidFill>
                  <a:latin typeface="Huawei Sans" panose="020C0503030203020204" pitchFamily="34" charset="0"/>
                  <a:ea typeface="方正兰亭黑简体" panose="02000000000000000000" pitchFamily="2" charset="-122"/>
                  <a:cs typeface="Huawei Sans" panose="020C0503030203020204" pitchFamily="34" charset="0"/>
                </a:rPr>
                <a:t>Fácil gerenciamento (fácil consulta de linha e visualização de status)</a:t>
              </a:r>
            </a:p>
          </p:txBody>
        </p:sp>
        <p:sp>
          <p:nvSpPr>
            <p:cNvPr id="13" name="TextBox 18"/>
            <p:cNvSpPr txBox="1"/>
            <p:nvPr/>
          </p:nvSpPr>
          <p:spPr>
            <a:xfrm>
              <a:off x="6244783" y="1759951"/>
              <a:ext cx="5147872" cy="2629731"/>
            </a:xfrm>
            <a:prstGeom prst="rect">
              <a:avLst/>
            </a:prstGeom>
            <a:noFill/>
          </p:spPr>
          <p:txBody>
            <a:bodyPr wrap="square" rtlCol="0">
              <a:noAutofit/>
            </a:bodyPr>
            <a:lstStyle/>
            <a:p>
              <a:pPr marL="285750" indent="-285750" fontAlgn="ctr">
                <a:spcBef>
                  <a:spcPts val="742"/>
                </a:spcBef>
                <a:spcAft>
                  <a:spcPts val="0"/>
                </a:spcAft>
                <a:buSzPct val="50000"/>
                <a:buFont typeface="Wingdings" panose="05000000000000000000" pitchFamily="2" charset="2"/>
                <a:buChar char="l"/>
              </a:pPr>
              <a:r>
                <a:rPr lang="pt-BR" sz="1200" dirty="0">
                  <a:solidFill>
                    <a:prstClr val="black"/>
                  </a:solidFill>
                  <a:latin typeface="Huawei Sans" panose="020C0503030203020204" pitchFamily="34" charset="0"/>
                  <a:ea typeface="方正兰亭黑简体" panose="02000000000000000000" pitchFamily="2" charset="-122"/>
                  <a:cs typeface="Huawei Sans" panose="020C0503030203020204" pitchFamily="34" charset="0"/>
                </a:rPr>
                <a:t>(</a:t>
              </a:r>
              <a:r>
                <a:rPr lang="pt-BR" sz="1200" dirty="0" err="1">
                  <a:solidFill>
                    <a:prstClr val="black"/>
                  </a:solidFill>
                  <a:latin typeface="Huawei Sans" panose="020C0503030203020204" pitchFamily="34" charset="0"/>
                  <a:ea typeface="方正兰亭黑简体" panose="02000000000000000000" pitchFamily="2" charset="-122"/>
                  <a:cs typeface="Huawei Sans" panose="020C0503030203020204" pitchFamily="34" charset="0"/>
                </a:rPr>
                <a:t>FTTx</a:t>
              </a:r>
              <a:r>
                <a:rPr lang="pt-BR" sz="1200" dirty="0">
                  <a:solidFill>
                    <a:prstClr val="black"/>
                  </a:solidFill>
                  <a:latin typeface="Huawei Sans" panose="020C0503030203020204" pitchFamily="34" charset="0"/>
                  <a:ea typeface="方正兰亭黑简体" panose="02000000000000000000" pitchFamily="2" charset="-122"/>
                  <a:cs typeface="Huawei Sans" panose="020C0503030203020204" pitchFamily="34" charset="0"/>
                </a:rPr>
                <a:t>) Informações do usuário, como tipo de edifício, home </a:t>
              </a:r>
              <a:r>
                <a:rPr lang="pt-BR" sz="1200" dirty="0" err="1">
                  <a:solidFill>
                    <a:prstClr val="black"/>
                  </a:solidFill>
                  <a:latin typeface="Huawei Sans" panose="020C0503030203020204" pitchFamily="34" charset="0"/>
                  <a:ea typeface="方正兰亭黑简体" panose="02000000000000000000" pitchFamily="2" charset="-122"/>
                  <a:cs typeface="Huawei Sans" panose="020C0503030203020204" pitchFamily="34" charset="0"/>
                </a:rPr>
                <a:t>pass</a:t>
              </a:r>
              <a:r>
                <a:rPr lang="pt-BR" sz="1200" dirty="0">
                  <a:solidFill>
                    <a:prstClr val="black"/>
                  </a:solidFill>
                  <a:latin typeface="Huawei Sans" panose="020C0503030203020204" pitchFamily="34" charset="0"/>
                  <a:ea typeface="方正兰亭黑简体" panose="02000000000000000000" pitchFamily="2" charset="-122"/>
                  <a:cs typeface="Huawei Sans" panose="020C0503030203020204" pitchFamily="34" charset="0"/>
                </a:rPr>
                <a:t>, previsão de requisitos, taxa de penetração e lista de edifícios-alvo (fornecida pelo cliente)</a:t>
              </a:r>
            </a:p>
            <a:p>
              <a:pPr marL="285750" indent="-285750" fontAlgn="ctr">
                <a:spcBef>
                  <a:spcPts val="742"/>
                </a:spcBef>
                <a:spcAft>
                  <a:spcPts val="0"/>
                </a:spcAft>
                <a:buSzPct val="50000"/>
                <a:buFont typeface="Wingdings" panose="05000000000000000000" pitchFamily="2" charset="2"/>
                <a:buChar char="l"/>
              </a:pPr>
              <a:r>
                <a:rPr lang="pt-BR" sz="1200" dirty="0">
                  <a:solidFill>
                    <a:prstClr val="black"/>
                  </a:solidFill>
                  <a:latin typeface="Huawei Sans" panose="020C0503030203020204" pitchFamily="34" charset="0"/>
                  <a:ea typeface="方正兰亭黑简体" panose="02000000000000000000" pitchFamily="2" charset="-122"/>
                  <a:cs typeface="Huawei Sans" panose="020C0503030203020204" pitchFamily="34" charset="0"/>
                </a:rPr>
                <a:t>(POL) Ponto de informações de acesso, incluindo tipo de edifício, tipo de serviço e previsão de requisitos</a:t>
              </a:r>
            </a:p>
            <a:p>
              <a:pPr marL="285750" indent="-285750" fontAlgn="ctr">
                <a:spcBef>
                  <a:spcPts val="742"/>
                </a:spcBef>
                <a:spcAft>
                  <a:spcPts val="0"/>
                </a:spcAft>
                <a:buSzPct val="50000"/>
                <a:buFont typeface="Wingdings" panose="05000000000000000000" pitchFamily="2" charset="2"/>
                <a:buChar char="l"/>
              </a:pPr>
              <a:r>
                <a:rPr lang="pt-BR" sz="1200" dirty="0">
                  <a:solidFill>
                    <a:prstClr val="black"/>
                  </a:solidFill>
                  <a:latin typeface="Huawei Sans" panose="020C0503030203020204" pitchFamily="34" charset="0"/>
                  <a:ea typeface="方正兰亭黑简体" panose="02000000000000000000" pitchFamily="2" charset="-122"/>
                  <a:cs typeface="Huawei Sans" panose="020C0503030203020204" pitchFamily="34" charset="0"/>
                </a:rPr>
                <a:t>Informações da rede ativa ODN: rota do duto e diagrama de distribuição de cabos</a:t>
              </a:r>
            </a:p>
            <a:p>
              <a:pPr marL="285750" indent="-285750" fontAlgn="ctr">
                <a:spcBef>
                  <a:spcPts val="742"/>
                </a:spcBef>
                <a:spcAft>
                  <a:spcPts val="0"/>
                </a:spcAft>
                <a:buSzPct val="50000"/>
                <a:buFont typeface="Wingdings" panose="05000000000000000000" pitchFamily="2" charset="2"/>
                <a:buChar char="l"/>
              </a:pPr>
              <a:r>
                <a:rPr lang="pt-BR" sz="1200" dirty="0">
                  <a:solidFill>
                    <a:prstClr val="black"/>
                  </a:solidFill>
                  <a:latin typeface="Huawei Sans" panose="020C0503030203020204" pitchFamily="34" charset="0"/>
                  <a:ea typeface="方正兰亭黑简体" panose="02000000000000000000" pitchFamily="2" charset="-122"/>
                  <a:cs typeface="Huawei Sans" panose="020C0503030203020204" pitchFamily="34" charset="0"/>
                </a:rPr>
                <a:t>Lista de seleção de dispositivos, cabos e materiais</a:t>
              </a:r>
            </a:p>
            <a:p>
              <a:pPr marL="285750" indent="-285750" fontAlgn="ctr">
                <a:spcBef>
                  <a:spcPts val="742"/>
                </a:spcBef>
                <a:spcAft>
                  <a:spcPts val="0"/>
                </a:spcAft>
                <a:buSzPct val="50000"/>
                <a:buFont typeface="Wingdings" panose="05000000000000000000" pitchFamily="2" charset="2"/>
                <a:buChar char="l"/>
              </a:pPr>
              <a:r>
                <a:rPr lang="pt-BR" sz="1200" dirty="0">
                  <a:solidFill>
                    <a:prstClr val="black"/>
                  </a:solidFill>
                  <a:latin typeface="Huawei Sans" panose="020C0503030203020204" pitchFamily="34" charset="0"/>
                  <a:ea typeface="方正兰亭黑简体" panose="02000000000000000000" pitchFamily="2" charset="-122"/>
                  <a:cs typeface="Huawei Sans" panose="020C0503030203020204" pitchFamily="34" charset="0"/>
                </a:rPr>
                <a:t>Informações detalhadas sobre OSP e ISP</a:t>
              </a:r>
              <a:endParaRPr lang="en-US" sz="1200" dirty="0">
                <a:solidFill>
                  <a:prstClr val="black"/>
                </a:solidFill>
                <a:latin typeface="Huawei Sans" panose="020C0503030203020204" pitchFamily="34" charset="0"/>
                <a:ea typeface="方正兰亭黑简体" panose="02000000000000000000" pitchFamily="2" charset="-122"/>
                <a:cs typeface="Huawei Sans" panose="020C0503030203020204" pitchFamily="34" charset="0"/>
              </a:endParaRPr>
            </a:p>
          </p:txBody>
        </p:sp>
        <p:sp>
          <p:nvSpPr>
            <p:cNvPr id="14" name="圆角矩形 75"/>
            <p:cNvSpPr/>
            <p:nvPr/>
          </p:nvSpPr>
          <p:spPr>
            <a:xfrm>
              <a:off x="6244782" y="1304764"/>
              <a:ext cx="5278652" cy="394020"/>
            </a:xfrm>
            <a:prstGeom prst="roundRect">
              <a:avLst>
                <a:gd name="adj" fmla="val 10604"/>
              </a:avLst>
            </a:prstGeom>
            <a:gradFill>
              <a:gsLst>
                <a:gs pos="0">
                  <a:srgbClr val="00B0F0"/>
                </a:gs>
                <a:gs pos="100000">
                  <a:srgbClr val="0070C0"/>
                </a:gs>
              </a:gsLst>
              <a:lin ang="5400000" scaled="1"/>
            </a:gradFill>
          </p:spPr>
          <p:txBody>
            <a:bodyPr wrap="square" rtlCol="0" anchor="ctr" anchorCtr="0">
              <a:noAutofit/>
            </a:bodyPr>
            <a:lstStyle/>
            <a:p>
              <a:pPr algn="ctr" fontAlgn="ctr">
                <a:spcBef>
                  <a:spcPts val="0"/>
                </a:spcBef>
                <a:spcAft>
                  <a:spcPts val="0"/>
                </a:spcAft>
              </a:pPr>
              <a:r>
                <a:rPr lang="en-US" sz="1600" b="1" dirty="0">
                  <a:solidFill>
                    <a:prstClr val="white"/>
                  </a:solidFill>
                  <a:latin typeface="Huawei Sans" panose="020C0503030203020204" pitchFamily="34" charset="0"/>
                  <a:ea typeface="方正兰亭黑简体" panose="02000000000000000000" pitchFamily="2" charset="-122"/>
                </a:rPr>
                <a:t>2. </a:t>
              </a:r>
              <a:r>
                <a:rPr lang="en-US" sz="1600" b="1" dirty="0" err="1">
                  <a:solidFill>
                    <a:prstClr val="white"/>
                  </a:solidFill>
                  <a:latin typeface="Huawei Sans" panose="020C0503030203020204" pitchFamily="34" charset="0"/>
                  <a:ea typeface="方正兰亭黑简体" panose="02000000000000000000" pitchFamily="2" charset="-122"/>
                </a:rPr>
                <a:t>Preparativos</a:t>
              </a:r>
              <a:endParaRPr lang="en-US" sz="1600" b="1" dirty="0">
                <a:solidFill>
                  <a:prstClr val="white"/>
                </a:solidFill>
                <a:latin typeface="Huawei Sans" panose="020C0503030203020204" pitchFamily="34" charset="0"/>
                <a:ea typeface="方正兰亭黑简体" panose="02000000000000000000" pitchFamily="2" charset="-122"/>
              </a:endParaRPr>
            </a:p>
          </p:txBody>
        </p:sp>
        <p:sp>
          <p:nvSpPr>
            <p:cNvPr id="15" name="圆角矩形 75"/>
            <p:cNvSpPr/>
            <p:nvPr/>
          </p:nvSpPr>
          <p:spPr>
            <a:xfrm>
              <a:off x="668564" y="1304764"/>
              <a:ext cx="5304374" cy="394020"/>
            </a:xfrm>
            <a:prstGeom prst="roundRect">
              <a:avLst>
                <a:gd name="adj" fmla="val 10604"/>
              </a:avLst>
            </a:prstGeom>
            <a:gradFill>
              <a:gsLst>
                <a:gs pos="0">
                  <a:srgbClr val="00B0F0"/>
                </a:gs>
                <a:gs pos="100000">
                  <a:srgbClr val="0070C0"/>
                </a:gs>
              </a:gsLst>
              <a:lin ang="5400000" scaled="1"/>
            </a:gradFill>
          </p:spPr>
          <p:txBody>
            <a:bodyPr wrap="square" rtlCol="0" anchor="ctr" anchorCtr="0">
              <a:noAutofit/>
            </a:bodyPr>
            <a:lstStyle/>
            <a:p>
              <a:pPr algn="ctr" fontAlgn="ctr">
                <a:spcBef>
                  <a:spcPts val="0"/>
                </a:spcBef>
                <a:spcAft>
                  <a:spcPts val="0"/>
                </a:spcAft>
              </a:pPr>
              <a:r>
                <a:rPr lang="en-US" sz="1600" b="1" dirty="0">
                  <a:solidFill>
                    <a:prstClr val="white"/>
                  </a:solidFill>
                  <a:latin typeface="Huawei Sans" panose="020C0503030203020204" pitchFamily="34" charset="0"/>
                  <a:ea typeface="方正兰亭黑简体" panose="02000000000000000000" pitchFamily="2" charset="-122"/>
                </a:rPr>
                <a:t>1. Principles</a:t>
              </a:r>
            </a:p>
          </p:txBody>
        </p:sp>
        <p:sp>
          <p:nvSpPr>
            <p:cNvPr id="16" name="圆角矩形 75"/>
            <p:cNvSpPr/>
            <p:nvPr/>
          </p:nvSpPr>
          <p:spPr>
            <a:xfrm>
              <a:off x="6244782" y="1743566"/>
              <a:ext cx="5278652" cy="2646117"/>
            </a:xfrm>
            <a:prstGeom prst="roundRect">
              <a:avLst>
                <a:gd name="adj" fmla="val 874"/>
              </a:avLst>
            </a:prstGeom>
            <a:noFill/>
            <a:ln w="952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fontAlgn="ctr"/>
              <a:endParaRPr lang="en-US" altLang="zh-CN" sz="1600" b="1" dirty="0">
                <a:solidFill>
                  <a:schemeClr val="tx1">
                    <a:lumMod val="75000"/>
                    <a:lumOff val="25000"/>
                  </a:schemeClr>
                </a:solidFill>
                <a:latin typeface="Huawei Sans" panose="020C0503030203020204" pitchFamily="34" charset="0"/>
                <a:ea typeface="方正兰亭黑简体" panose="02000000000000000000" pitchFamily="2" charset="-122"/>
                <a:cs typeface="Arial" panose="020B0604020202020204" pitchFamily="34" charset="0"/>
              </a:endParaRPr>
            </a:p>
          </p:txBody>
        </p:sp>
        <p:sp>
          <p:nvSpPr>
            <p:cNvPr id="17" name="圆角矩形 75"/>
            <p:cNvSpPr/>
            <p:nvPr/>
          </p:nvSpPr>
          <p:spPr>
            <a:xfrm>
              <a:off x="668565" y="1743566"/>
              <a:ext cx="5304373" cy="2646117"/>
            </a:xfrm>
            <a:prstGeom prst="roundRect">
              <a:avLst>
                <a:gd name="adj" fmla="val 874"/>
              </a:avLst>
            </a:prstGeom>
            <a:noFill/>
            <a:ln w="952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fontAlgn="ctr"/>
              <a:endParaRPr lang="en-US" altLang="zh-CN" sz="1600" b="1" dirty="0">
                <a:solidFill>
                  <a:schemeClr val="tx1">
                    <a:lumMod val="75000"/>
                    <a:lumOff val="25000"/>
                  </a:schemeClr>
                </a:solidFill>
                <a:latin typeface="Huawei Sans" panose="020C0503030203020204" pitchFamily="34" charset="0"/>
                <a:ea typeface="方正兰亭黑简体" panose="02000000000000000000" pitchFamily="2" charset="-122"/>
                <a:cs typeface="Arial" panose="020B0604020202020204" pitchFamily="34" charset="0"/>
              </a:endParaRPr>
            </a:p>
          </p:txBody>
        </p:sp>
        <p:sp>
          <p:nvSpPr>
            <p:cNvPr id="18" name="TextBox 18"/>
            <p:cNvSpPr txBox="1"/>
            <p:nvPr/>
          </p:nvSpPr>
          <p:spPr>
            <a:xfrm>
              <a:off x="671100" y="4958701"/>
              <a:ext cx="4820018" cy="2155703"/>
            </a:xfrm>
            <a:prstGeom prst="rect">
              <a:avLst/>
            </a:prstGeom>
            <a:noFill/>
          </p:spPr>
          <p:txBody>
            <a:bodyPr wrap="square" rtlCol="0">
              <a:noAutofit/>
            </a:bodyPr>
            <a:lstStyle/>
            <a:p>
              <a:pPr marL="285750" indent="-285750" fontAlgn="ctr">
                <a:spcBef>
                  <a:spcPts val="742"/>
                </a:spcBef>
                <a:spcAft>
                  <a:spcPts val="0"/>
                </a:spcAft>
                <a:buSzPct val="50000"/>
                <a:buFont typeface="Wingdings" panose="05000000000000000000" pitchFamily="2" charset="2"/>
                <a:buChar char="l"/>
              </a:pPr>
              <a:r>
                <a:rPr lang="pt-BR" sz="1200" dirty="0">
                  <a:solidFill>
                    <a:prstClr val="black"/>
                  </a:solidFill>
                  <a:latin typeface="Huawei Sans" panose="020C0503030203020204" pitchFamily="34" charset="0"/>
                  <a:ea typeface="方正兰亭黑简体" panose="02000000000000000000" pitchFamily="2" charset="-122"/>
                  <a:cs typeface="Huawei Sans" panose="020C0503030203020204" pitchFamily="34" charset="0"/>
                </a:rPr>
                <a:t>(</a:t>
              </a:r>
              <a:r>
                <a:rPr lang="pt-BR" sz="1200" dirty="0" err="1">
                  <a:solidFill>
                    <a:prstClr val="black"/>
                  </a:solidFill>
                  <a:latin typeface="Huawei Sans" panose="020C0503030203020204" pitchFamily="34" charset="0"/>
                  <a:ea typeface="方正兰亭黑简体" panose="02000000000000000000" pitchFamily="2" charset="-122"/>
                  <a:cs typeface="Huawei Sans" panose="020C0503030203020204" pitchFamily="34" charset="0"/>
                </a:rPr>
                <a:t>FTTx</a:t>
              </a:r>
              <a:r>
                <a:rPr lang="pt-BR" sz="1200" dirty="0">
                  <a:solidFill>
                    <a:prstClr val="black"/>
                  </a:solidFill>
                  <a:latin typeface="Huawei Sans" panose="020C0503030203020204" pitchFamily="34" charset="0"/>
                  <a:ea typeface="方正兰亭黑简体" panose="02000000000000000000" pitchFamily="2" charset="-122"/>
                  <a:cs typeface="Huawei Sans" panose="020C0503030203020204" pitchFamily="34" charset="0"/>
                </a:rPr>
                <a:t>) Diferentes métodos de cobertura para diferentes tipos de usuários (por exemplo, FTTC, FTTH, FTTO, FTTM, etc.)</a:t>
              </a:r>
            </a:p>
            <a:p>
              <a:pPr marL="285750" indent="-285750" fontAlgn="ctr">
                <a:spcBef>
                  <a:spcPts val="742"/>
                </a:spcBef>
                <a:spcAft>
                  <a:spcPts val="0"/>
                </a:spcAft>
                <a:buSzPct val="50000"/>
                <a:buFont typeface="Wingdings" panose="05000000000000000000" pitchFamily="2" charset="2"/>
                <a:buChar char="l"/>
              </a:pPr>
              <a:r>
                <a:rPr lang="pt-BR" sz="1200" dirty="0">
                  <a:solidFill>
                    <a:prstClr val="black"/>
                  </a:solidFill>
                  <a:latin typeface="Huawei Sans" panose="020C0503030203020204" pitchFamily="34" charset="0"/>
                  <a:ea typeface="方正兰亭黑简体" panose="02000000000000000000" pitchFamily="2" charset="-122"/>
                  <a:cs typeface="Huawei Sans" panose="020C0503030203020204" pitchFamily="34" charset="0"/>
                </a:rPr>
                <a:t>Divisão em dois ou um nível</a:t>
              </a:r>
            </a:p>
            <a:p>
              <a:pPr marL="285750" indent="-285750" fontAlgn="ctr">
                <a:spcBef>
                  <a:spcPts val="742"/>
                </a:spcBef>
                <a:spcAft>
                  <a:spcPts val="0"/>
                </a:spcAft>
                <a:buSzPct val="50000"/>
                <a:buFont typeface="Wingdings" panose="05000000000000000000" pitchFamily="2" charset="2"/>
                <a:buChar char="l"/>
              </a:pPr>
              <a:r>
                <a:rPr lang="pt-BR" sz="1200" dirty="0">
                  <a:solidFill>
                    <a:prstClr val="black"/>
                  </a:solidFill>
                  <a:latin typeface="Huawei Sans" panose="020C0503030203020204" pitchFamily="34" charset="0"/>
                  <a:ea typeface="方正兰亭黑简体" panose="02000000000000000000" pitchFamily="2" charset="-122"/>
                  <a:cs typeface="Huawei Sans" panose="020C0503030203020204" pitchFamily="34" charset="0"/>
                </a:rPr>
                <a:t>Topologias de usuários comuns e usuários VIP</a:t>
              </a:r>
            </a:p>
            <a:p>
              <a:pPr marL="285750" indent="-285750" fontAlgn="ctr">
                <a:spcBef>
                  <a:spcPts val="742"/>
                </a:spcBef>
                <a:spcAft>
                  <a:spcPts val="0"/>
                </a:spcAft>
                <a:buSzPct val="50000"/>
                <a:buFont typeface="Wingdings" panose="05000000000000000000" pitchFamily="2" charset="2"/>
                <a:buChar char="l"/>
              </a:pPr>
              <a:r>
                <a:rPr lang="pt-BR" sz="1200" dirty="0">
                  <a:solidFill>
                    <a:prstClr val="black"/>
                  </a:solidFill>
                  <a:latin typeface="Huawei Sans" panose="020C0503030203020204" pitchFamily="34" charset="0"/>
                  <a:ea typeface="方正兰亭黑简体" panose="02000000000000000000" pitchFamily="2" charset="-122"/>
                  <a:cs typeface="Huawei Sans" panose="020C0503030203020204" pitchFamily="34" charset="0"/>
                </a:rPr>
                <a:t>Tipo de proteção de linha (garantir a segurança da rota e atender aos requisitos de expansão de capacidade futura)</a:t>
              </a:r>
            </a:p>
            <a:p>
              <a:pPr marL="285750" indent="-285750" fontAlgn="ctr">
                <a:spcBef>
                  <a:spcPts val="742"/>
                </a:spcBef>
                <a:spcAft>
                  <a:spcPts val="0"/>
                </a:spcAft>
                <a:buSzPct val="50000"/>
                <a:buFont typeface="Wingdings" panose="05000000000000000000" pitchFamily="2" charset="2"/>
                <a:buChar char="l"/>
              </a:pPr>
              <a:r>
                <a:rPr lang="pt-BR" sz="1200" dirty="0">
                  <a:solidFill>
                    <a:prstClr val="black"/>
                  </a:solidFill>
                  <a:latin typeface="Huawei Sans" panose="020C0503030203020204" pitchFamily="34" charset="0"/>
                  <a:ea typeface="方正兰亭黑简体" panose="02000000000000000000" pitchFamily="2" charset="-122"/>
                  <a:cs typeface="Huawei Sans" panose="020C0503030203020204" pitchFamily="34" charset="0"/>
                </a:rPr>
                <a:t>Ferramentas: Auto CAD e </a:t>
              </a:r>
              <a:r>
                <a:rPr lang="pt-BR" sz="1200" dirty="0" err="1">
                  <a:solidFill>
                    <a:prstClr val="black"/>
                  </a:solidFill>
                  <a:latin typeface="Huawei Sans" panose="020C0503030203020204" pitchFamily="34" charset="0"/>
                  <a:ea typeface="方正兰亭黑简体" panose="02000000000000000000" pitchFamily="2" charset="-122"/>
                  <a:cs typeface="Huawei Sans" panose="020C0503030203020204" pitchFamily="34" charset="0"/>
                </a:rPr>
                <a:t>Smart</a:t>
              </a:r>
              <a:r>
                <a:rPr lang="pt-BR" sz="1200" dirty="0">
                  <a:solidFill>
                    <a:prstClr val="black"/>
                  </a:solidFill>
                  <a:latin typeface="Huawei Sans" panose="020C0503030203020204" pitchFamily="34" charset="0"/>
                  <a:ea typeface="方正兰亭黑简体" panose="02000000000000000000" pitchFamily="2" charset="-122"/>
                  <a:cs typeface="Huawei Sans" panose="020C0503030203020204" pitchFamily="34" charset="0"/>
                </a:rPr>
                <a:t> ODN</a:t>
              </a:r>
              <a:endParaRPr lang="en-US" sz="1200" dirty="0">
                <a:solidFill>
                  <a:prstClr val="black"/>
                </a:solidFill>
                <a:latin typeface="Huawei Sans" panose="020C0503030203020204" pitchFamily="34" charset="0"/>
                <a:ea typeface="方正兰亭黑简体" panose="02000000000000000000" pitchFamily="2" charset="-122"/>
                <a:cs typeface="Huawei Sans" panose="020C0503030203020204" pitchFamily="34" charset="0"/>
              </a:endParaRPr>
            </a:p>
          </p:txBody>
        </p:sp>
        <p:sp>
          <p:nvSpPr>
            <p:cNvPr id="19" name="TextBox 18"/>
            <p:cNvSpPr txBox="1"/>
            <p:nvPr/>
          </p:nvSpPr>
          <p:spPr>
            <a:xfrm>
              <a:off x="6244785" y="4966672"/>
              <a:ext cx="5147870" cy="2017442"/>
            </a:xfrm>
            <a:prstGeom prst="rect">
              <a:avLst/>
            </a:prstGeom>
            <a:noFill/>
          </p:spPr>
          <p:txBody>
            <a:bodyPr wrap="square" rtlCol="0">
              <a:noAutofit/>
            </a:bodyPr>
            <a:lstStyle/>
            <a:p>
              <a:pPr marL="285750" indent="-285750" fontAlgn="ctr">
                <a:spcBef>
                  <a:spcPts val="742"/>
                </a:spcBef>
                <a:spcAft>
                  <a:spcPts val="0"/>
                </a:spcAft>
                <a:buSzPct val="50000"/>
                <a:buFont typeface="Wingdings" panose="05000000000000000000" pitchFamily="2" charset="2"/>
                <a:buChar char="l"/>
              </a:pPr>
              <a:r>
                <a:rPr lang="pt-BR" sz="1200" dirty="0">
                  <a:solidFill>
                    <a:prstClr val="black"/>
                  </a:solidFill>
                  <a:latin typeface="Huawei Sans" panose="020C0503030203020204" pitchFamily="34" charset="0"/>
                  <a:ea typeface="方正兰亭黑简体" panose="02000000000000000000" pitchFamily="2" charset="-122"/>
                  <a:cs typeface="Huawei Sans" panose="020C0503030203020204" pitchFamily="34" charset="0"/>
                </a:rPr>
                <a:t>Diagrama de roteamento detalhado de cada seção</a:t>
              </a:r>
            </a:p>
            <a:p>
              <a:pPr marL="285750" indent="-285750" fontAlgn="ctr">
                <a:spcBef>
                  <a:spcPts val="742"/>
                </a:spcBef>
                <a:spcAft>
                  <a:spcPts val="0"/>
                </a:spcAft>
                <a:buSzPct val="50000"/>
                <a:buFont typeface="Wingdings" panose="05000000000000000000" pitchFamily="2" charset="2"/>
                <a:buChar char="l"/>
              </a:pPr>
              <a:r>
                <a:rPr lang="pt-BR" sz="1200" dirty="0">
                  <a:solidFill>
                    <a:prstClr val="black"/>
                  </a:solidFill>
                  <a:latin typeface="Huawei Sans" panose="020C0503030203020204" pitchFamily="34" charset="0"/>
                  <a:ea typeface="方正兰亭黑简体" panose="02000000000000000000" pitchFamily="2" charset="-122"/>
                  <a:cs typeface="Huawei Sans" panose="020C0503030203020204" pitchFamily="34" charset="0"/>
                </a:rPr>
                <a:t>Roteamento de construção de engenharia civil</a:t>
              </a:r>
            </a:p>
            <a:p>
              <a:pPr marL="285750" indent="-285750" fontAlgn="ctr">
                <a:spcBef>
                  <a:spcPts val="742"/>
                </a:spcBef>
                <a:spcAft>
                  <a:spcPts val="0"/>
                </a:spcAft>
                <a:buSzPct val="50000"/>
                <a:buFont typeface="Wingdings" panose="05000000000000000000" pitchFamily="2" charset="2"/>
                <a:buChar char="l"/>
              </a:pPr>
              <a:r>
                <a:rPr lang="pt-BR" sz="1200" dirty="0">
                  <a:solidFill>
                    <a:prstClr val="black"/>
                  </a:solidFill>
                  <a:latin typeface="Huawei Sans" panose="020C0503030203020204" pitchFamily="34" charset="0"/>
                  <a:ea typeface="方正兰亭黑简体" panose="02000000000000000000" pitchFamily="2" charset="-122"/>
                  <a:cs typeface="Huawei Sans" panose="020C0503030203020204" pitchFamily="34" charset="0"/>
                </a:rPr>
                <a:t>Diagrama de layout do núcleo</a:t>
              </a:r>
            </a:p>
            <a:p>
              <a:pPr marL="285750" indent="-285750" fontAlgn="ctr">
                <a:spcBef>
                  <a:spcPts val="742"/>
                </a:spcBef>
                <a:spcAft>
                  <a:spcPts val="0"/>
                </a:spcAft>
                <a:buSzPct val="50000"/>
                <a:buFont typeface="Wingdings" panose="05000000000000000000" pitchFamily="2" charset="2"/>
                <a:buChar char="l"/>
              </a:pPr>
              <a:r>
                <a:rPr lang="pt-BR" sz="1200" dirty="0">
                  <a:solidFill>
                    <a:prstClr val="black"/>
                  </a:solidFill>
                  <a:latin typeface="Huawei Sans" panose="020C0503030203020204" pitchFamily="34" charset="0"/>
                  <a:ea typeface="方正兰亭黑简体" panose="02000000000000000000" pitchFamily="2" charset="-122"/>
                  <a:cs typeface="Huawei Sans" panose="020C0503030203020204" pitchFamily="34" charset="0"/>
                </a:rPr>
                <a:t>Conexões de fibra</a:t>
              </a:r>
            </a:p>
            <a:p>
              <a:pPr marL="285750" indent="-285750" fontAlgn="ctr">
                <a:spcBef>
                  <a:spcPts val="742"/>
                </a:spcBef>
                <a:spcAft>
                  <a:spcPts val="0"/>
                </a:spcAft>
                <a:buSzPct val="50000"/>
                <a:buFont typeface="Wingdings" panose="05000000000000000000" pitchFamily="2" charset="2"/>
                <a:buChar char="l"/>
              </a:pPr>
              <a:r>
                <a:rPr lang="pt-BR" sz="1200" dirty="0">
                  <a:solidFill>
                    <a:prstClr val="black"/>
                  </a:solidFill>
                  <a:latin typeface="Huawei Sans" panose="020C0503030203020204" pitchFamily="34" charset="0"/>
                  <a:ea typeface="方正兰亭黑简体" panose="02000000000000000000" pitchFamily="2" charset="-122"/>
                  <a:cs typeface="Huawei Sans" panose="020C0503030203020204" pitchFamily="34" charset="0"/>
                </a:rPr>
                <a:t>Distribuição óptica dentro de um edifício</a:t>
              </a:r>
            </a:p>
            <a:p>
              <a:pPr marL="285750" indent="-285750" fontAlgn="ctr">
                <a:spcBef>
                  <a:spcPts val="742"/>
                </a:spcBef>
                <a:spcAft>
                  <a:spcPts val="0"/>
                </a:spcAft>
                <a:buSzPct val="50000"/>
                <a:buFont typeface="Wingdings" panose="05000000000000000000" pitchFamily="2" charset="2"/>
                <a:buChar char="l"/>
              </a:pPr>
              <a:r>
                <a:rPr lang="pt-BR" sz="1200" dirty="0" err="1">
                  <a:solidFill>
                    <a:prstClr val="black"/>
                  </a:solidFill>
                  <a:latin typeface="Huawei Sans" panose="020C0503030203020204" pitchFamily="34" charset="0"/>
                  <a:ea typeface="方正兰亭黑简体" panose="02000000000000000000" pitchFamily="2" charset="-122"/>
                  <a:cs typeface="Huawei Sans" panose="020C0503030203020204" pitchFamily="34" charset="0"/>
                </a:rPr>
                <a:t>BoQ</a:t>
              </a:r>
              <a:endParaRPr lang="pt-BR" sz="1200" dirty="0">
                <a:solidFill>
                  <a:prstClr val="black"/>
                </a:solidFill>
                <a:latin typeface="Huawei Sans" panose="020C0503030203020204" pitchFamily="34" charset="0"/>
                <a:ea typeface="方正兰亭黑简体" panose="02000000000000000000" pitchFamily="2" charset="-122"/>
                <a:cs typeface="Huawei Sans" panose="020C0503030203020204" pitchFamily="34" charset="0"/>
              </a:endParaRPr>
            </a:p>
          </p:txBody>
        </p:sp>
        <p:sp>
          <p:nvSpPr>
            <p:cNvPr id="20" name="圆角矩形 75"/>
            <p:cNvSpPr/>
            <p:nvPr/>
          </p:nvSpPr>
          <p:spPr>
            <a:xfrm>
              <a:off x="6244782" y="4526654"/>
              <a:ext cx="5278652" cy="394020"/>
            </a:xfrm>
            <a:prstGeom prst="roundRect">
              <a:avLst>
                <a:gd name="adj" fmla="val 10604"/>
              </a:avLst>
            </a:prstGeom>
            <a:gradFill>
              <a:gsLst>
                <a:gs pos="0">
                  <a:srgbClr val="00B0F0"/>
                </a:gs>
                <a:gs pos="100000">
                  <a:srgbClr val="0070C0"/>
                </a:gs>
              </a:gsLst>
              <a:lin ang="5400000" scaled="1"/>
            </a:gradFill>
          </p:spPr>
          <p:txBody>
            <a:bodyPr wrap="square" rtlCol="0" anchor="ctr" anchorCtr="0">
              <a:noAutofit/>
            </a:bodyPr>
            <a:lstStyle/>
            <a:p>
              <a:pPr algn="ctr" fontAlgn="ctr">
                <a:spcBef>
                  <a:spcPts val="0"/>
                </a:spcBef>
                <a:spcAft>
                  <a:spcPts val="0"/>
                </a:spcAft>
              </a:pPr>
              <a:r>
                <a:rPr lang="en-US" sz="1600" b="1" dirty="0">
                  <a:solidFill>
                    <a:prstClr val="white"/>
                  </a:solidFill>
                  <a:latin typeface="Huawei Sans" panose="020C0503030203020204" pitchFamily="34" charset="0"/>
                  <a:ea typeface="方正兰亭黑简体" panose="02000000000000000000" pitchFamily="2" charset="-122"/>
                </a:rPr>
                <a:t>4. </a:t>
              </a:r>
              <a:r>
                <a:rPr lang="en-US" sz="1600" b="1" dirty="0" err="1">
                  <a:solidFill>
                    <a:prstClr val="white"/>
                  </a:solidFill>
                  <a:latin typeface="Huawei Sans" panose="020C0503030203020204" pitchFamily="34" charset="0"/>
                  <a:ea typeface="方正兰亭黑简体" panose="02000000000000000000" pitchFamily="2" charset="-122"/>
                </a:rPr>
                <a:t>Saída</a:t>
              </a:r>
              <a:endParaRPr lang="en-US" sz="1600" b="1" dirty="0">
                <a:solidFill>
                  <a:prstClr val="white"/>
                </a:solidFill>
                <a:latin typeface="Huawei Sans" panose="020C0503030203020204" pitchFamily="34" charset="0"/>
                <a:ea typeface="方正兰亭黑简体" panose="02000000000000000000" pitchFamily="2" charset="-122"/>
              </a:endParaRPr>
            </a:p>
          </p:txBody>
        </p:sp>
        <p:sp>
          <p:nvSpPr>
            <p:cNvPr id="21" name="圆角矩形 75"/>
            <p:cNvSpPr/>
            <p:nvPr/>
          </p:nvSpPr>
          <p:spPr>
            <a:xfrm>
              <a:off x="668565" y="4526654"/>
              <a:ext cx="5304373" cy="394020"/>
            </a:xfrm>
            <a:prstGeom prst="roundRect">
              <a:avLst>
                <a:gd name="adj" fmla="val 10604"/>
              </a:avLst>
            </a:prstGeom>
            <a:gradFill>
              <a:gsLst>
                <a:gs pos="0">
                  <a:srgbClr val="00B0F0"/>
                </a:gs>
                <a:gs pos="100000">
                  <a:srgbClr val="0070C0"/>
                </a:gs>
              </a:gsLst>
              <a:lin ang="5400000" scaled="1"/>
            </a:gradFill>
          </p:spPr>
          <p:txBody>
            <a:bodyPr wrap="square" rtlCol="0" anchor="ctr" anchorCtr="0">
              <a:noAutofit/>
            </a:bodyPr>
            <a:lstStyle/>
            <a:p>
              <a:pPr algn="ctr" fontAlgn="ctr">
                <a:spcBef>
                  <a:spcPts val="0"/>
                </a:spcBef>
                <a:spcAft>
                  <a:spcPts val="0"/>
                </a:spcAft>
              </a:pPr>
              <a:r>
                <a:rPr lang="en-US" sz="1600" b="1" dirty="0">
                  <a:solidFill>
                    <a:prstClr val="white"/>
                  </a:solidFill>
                  <a:latin typeface="Huawei Sans" panose="020C0503030203020204" pitchFamily="34" charset="0"/>
                  <a:ea typeface="方正兰亭黑简体" panose="02000000000000000000" pitchFamily="2" charset="-122"/>
                </a:rPr>
                <a:t>3. </a:t>
              </a:r>
              <a:r>
                <a:rPr lang="en-US" sz="1600" b="1" dirty="0" err="1">
                  <a:solidFill>
                    <a:prstClr val="white"/>
                  </a:solidFill>
                  <a:latin typeface="Huawei Sans" panose="020C0503030203020204" pitchFamily="34" charset="0"/>
                  <a:ea typeface="方正兰亭黑简体" panose="02000000000000000000" pitchFamily="2" charset="-122"/>
                </a:rPr>
                <a:t>Projeto</a:t>
              </a:r>
              <a:endParaRPr lang="en-US" sz="1600" b="1" dirty="0">
                <a:solidFill>
                  <a:prstClr val="white"/>
                </a:solidFill>
                <a:latin typeface="Huawei Sans" panose="020C0503030203020204" pitchFamily="34" charset="0"/>
                <a:ea typeface="方正兰亭黑简体" panose="02000000000000000000" pitchFamily="2" charset="-122"/>
              </a:endParaRPr>
            </a:p>
          </p:txBody>
        </p:sp>
        <p:sp>
          <p:nvSpPr>
            <p:cNvPr id="22" name="圆角矩形 75"/>
            <p:cNvSpPr/>
            <p:nvPr/>
          </p:nvSpPr>
          <p:spPr>
            <a:xfrm>
              <a:off x="6244784" y="4965455"/>
              <a:ext cx="5278651" cy="2081478"/>
            </a:xfrm>
            <a:prstGeom prst="roundRect">
              <a:avLst>
                <a:gd name="adj" fmla="val 874"/>
              </a:avLst>
            </a:prstGeom>
            <a:noFill/>
            <a:ln w="952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fontAlgn="ctr"/>
              <a:endParaRPr lang="en-US" altLang="zh-CN" sz="1600" b="1" dirty="0">
                <a:solidFill>
                  <a:schemeClr val="tx1">
                    <a:lumMod val="75000"/>
                    <a:lumOff val="25000"/>
                  </a:schemeClr>
                </a:solidFill>
                <a:latin typeface="Huawei Sans" panose="020C0503030203020204" pitchFamily="34" charset="0"/>
                <a:ea typeface="方正兰亭黑简体" panose="02000000000000000000" pitchFamily="2" charset="-122"/>
                <a:cs typeface="Arial" panose="020B0604020202020204" pitchFamily="34" charset="0"/>
              </a:endParaRPr>
            </a:p>
          </p:txBody>
        </p:sp>
        <p:sp>
          <p:nvSpPr>
            <p:cNvPr id="23" name="圆角矩形 75"/>
            <p:cNvSpPr/>
            <p:nvPr/>
          </p:nvSpPr>
          <p:spPr>
            <a:xfrm>
              <a:off x="668565" y="4965455"/>
              <a:ext cx="5304373" cy="2081478"/>
            </a:xfrm>
            <a:prstGeom prst="roundRect">
              <a:avLst>
                <a:gd name="adj" fmla="val 874"/>
              </a:avLst>
            </a:prstGeom>
            <a:noFill/>
            <a:ln w="952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fontAlgn="ctr"/>
              <a:endParaRPr lang="en-US" altLang="zh-CN" sz="1600" b="1" dirty="0">
                <a:solidFill>
                  <a:schemeClr val="tx1">
                    <a:lumMod val="75000"/>
                    <a:lumOff val="25000"/>
                  </a:schemeClr>
                </a:solidFill>
                <a:latin typeface="Huawei Sans" panose="020C0503030203020204" pitchFamily="34" charset="0"/>
                <a:ea typeface="方正兰亭黑简体" panose="02000000000000000000" pitchFamily="2" charset="-122"/>
                <a:cs typeface="Arial" panose="020B0604020202020204" pitchFamily="34" charset="0"/>
              </a:endParaRPr>
            </a:p>
          </p:txBody>
        </p:sp>
      </p:grpSp>
      <p:sp>
        <p:nvSpPr>
          <p:cNvPr id="2" name="五边形 3">
            <a:extLst>
              <a:ext uri="{FF2B5EF4-FFF2-40B4-BE49-F238E27FC236}">
                <a16:creationId xmlns:a16="http://schemas.microsoft.com/office/drawing/2014/main" id="{DD6A05CC-B796-05CE-DF4D-48C6B89042AF}"/>
              </a:ext>
            </a:extLst>
          </p:cNvPr>
          <p:cNvSpPr/>
          <p:nvPr/>
        </p:nvSpPr>
        <p:spPr bwMode="auto">
          <a:xfrm>
            <a:off x="5310000" y="43124"/>
            <a:ext cx="1080000" cy="231631"/>
          </a:xfrm>
          <a:prstGeom prst="homePlate">
            <a:avLst/>
          </a:prstGeom>
          <a:solidFill>
            <a:srgbClr val="D9D9D9"/>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fontAlgn="ctr">
              <a:spcBef>
                <a:spcPts val="0"/>
              </a:spcBef>
              <a:defRPr/>
            </a:pPr>
            <a:r>
              <a:rPr lang="en-US" sz="1200" dirty="0" err="1">
                <a:latin typeface="Huawei Sans" panose="020C0503030203020204" pitchFamily="34" charset="0"/>
                <a:ea typeface="方正兰亭黑简体" panose="02000000000000000000" pitchFamily="2" charset="-122"/>
              </a:rPr>
              <a:t>Levantamento</a:t>
            </a:r>
            <a:endParaRPr lang="en-US" sz="1200" dirty="0">
              <a:latin typeface="Huawei Sans" panose="020C0503030203020204" pitchFamily="34" charset="0"/>
              <a:ea typeface="方正兰亭黑简体" panose="02000000000000000000" pitchFamily="2" charset="-122"/>
            </a:endParaRPr>
          </a:p>
        </p:txBody>
      </p:sp>
      <p:sp>
        <p:nvSpPr>
          <p:cNvPr id="4" name="燕尾形 4">
            <a:extLst>
              <a:ext uri="{FF2B5EF4-FFF2-40B4-BE49-F238E27FC236}">
                <a16:creationId xmlns:a16="http://schemas.microsoft.com/office/drawing/2014/main" id="{A60416AB-05B5-36A3-32A1-9E013A46D5FF}"/>
              </a:ext>
            </a:extLst>
          </p:cNvPr>
          <p:cNvSpPr/>
          <p:nvPr/>
        </p:nvSpPr>
        <p:spPr bwMode="auto">
          <a:xfrm>
            <a:off x="6310800" y="35777"/>
            <a:ext cx="918401" cy="231631"/>
          </a:xfrm>
          <a:prstGeom prst="chevron">
            <a:avLst/>
          </a:prstGeom>
          <a:solidFill>
            <a:srgbClr val="00B0F0"/>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fontAlgn="ctr">
              <a:spcBef>
                <a:spcPts val="0"/>
              </a:spcBef>
            </a:pPr>
            <a:r>
              <a:rPr lang="en-US" sz="1200" dirty="0" err="1">
                <a:solidFill>
                  <a:schemeClr val="bg1"/>
                </a:solidFill>
                <a:latin typeface="Huawei Sans" panose="020C0503030203020204" pitchFamily="34" charset="0"/>
                <a:ea typeface="方正兰亭黑简体" panose="02000000000000000000" pitchFamily="2" charset="-122"/>
              </a:rPr>
              <a:t>Projeto</a:t>
            </a:r>
            <a:endParaRPr lang="en-US" sz="1200" dirty="0">
              <a:solidFill>
                <a:schemeClr val="bg1"/>
              </a:solidFill>
              <a:latin typeface="Huawei Sans" panose="020C0503030203020204" pitchFamily="34" charset="0"/>
              <a:ea typeface="方正兰亭黑简体" panose="02000000000000000000" pitchFamily="2" charset="-122"/>
            </a:endParaRPr>
          </a:p>
        </p:txBody>
      </p:sp>
      <p:sp>
        <p:nvSpPr>
          <p:cNvPr id="5" name="燕尾形 5">
            <a:extLst>
              <a:ext uri="{FF2B5EF4-FFF2-40B4-BE49-F238E27FC236}">
                <a16:creationId xmlns:a16="http://schemas.microsoft.com/office/drawing/2014/main" id="{D66F2D07-0B09-BE74-5B21-EFF549F7E3EC}"/>
              </a:ext>
            </a:extLst>
          </p:cNvPr>
          <p:cNvSpPr/>
          <p:nvPr/>
        </p:nvSpPr>
        <p:spPr bwMode="auto">
          <a:xfrm>
            <a:off x="7146000" y="43125"/>
            <a:ext cx="1368000" cy="230400"/>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fontAlgn="ctr">
              <a:spcBef>
                <a:spcPts val="0"/>
              </a:spcBef>
            </a:pPr>
            <a:r>
              <a:rPr lang="en-US" sz="1200" dirty="0" err="1">
                <a:latin typeface="Huawei Sans" panose="020C0503030203020204" pitchFamily="34" charset="0"/>
                <a:ea typeface="方正兰亭黑简体" panose="02000000000000000000" pitchFamily="2" charset="-122"/>
              </a:rPr>
              <a:t>Construção</a:t>
            </a:r>
            <a:r>
              <a:rPr lang="en-US" sz="1200" dirty="0">
                <a:latin typeface="Huawei Sans" panose="020C0503030203020204" pitchFamily="34" charset="0"/>
                <a:ea typeface="方正兰亭黑简体" panose="02000000000000000000" pitchFamily="2" charset="-122"/>
              </a:rPr>
              <a:t> Civil</a:t>
            </a:r>
          </a:p>
        </p:txBody>
      </p:sp>
      <p:sp>
        <p:nvSpPr>
          <p:cNvPr id="6" name="燕尾形 6">
            <a:extLst>
              <a:ext uri="{FF2B5EF4-FFF2-40B4-BE49-F238E27FC236}">
                <a16:creationId xmlns:a16="http://schemas.microsoft.com/office/drawing/2014/main" id="{DC6FE54A-4293-5702-634E-990ECBC42C92}"/>
              </a:ext>
            </a:extLst>
          </p:cNvPr>
          <p:cNvSpPr/>
          <p:nvPr/>
        </p:nvSpPr>
        <p:spPr bwMode="auto">
          <a:xfrm>
            <a:off x="8427600" y="34532"/>
            <a:ext cx="1116000" cy="231631"/>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fontAlgn="ctr">
              <a:spcBef>
                <a:spcPts val="0"/>
              </a:spcBef>
            </a:pPr>
            <a:r>
              <a:rPr lang="en-US" sz="1200" dirty="0" err="1">
                <a:latin typeface="Huawei Sans" panose="020C0503030203020204" pitchFamily="34" charset="0"/>
                <a:ea typeface="方正兰亭黑简体" panose="02000000000000000000" pitchFamily="2" charset="-122"/>
              </a:rPr>
              <a:t>Cabeamento</a:t>
            </a:r>
            <a:endParaRPr lang="en-US" sz="1200" dirty="0">
              <a:latin typeface="Huawei Sans" panose="020C0503030203020204" pitchFamily="34" charset="0"/>
              <a:ea typeface="方正兰亭黑简体" panose="02000000000000000000" pitchFamily="2" charset="-122"/>
            </a:endParaRPr>
          </a:p>
        </p:txBody>
      </p:sp>
      <p:sp>
        <p:nvSpPr>
          <p:cNvPr id="7" name="燕尾形 7">
            <a:extLst>
              <a:ext uri="{FF2B5EF4-FFF2-40B4-BE49-F238E27FC236}">
                <a16:creationId xmlns:a16="http://schemas.microsoft.com/office/drawing/2014/main" id="{BCB60163-E53F-6689-E802-A14A7648BF71}"/>
              </a:ext>
            </a:extLst>
          </p:cNvPr>
          <p:cNvSpPr/>
          <p:nvPr/>
        </p:nvSpPr>
        <p:spPr bwMode="auto">
          <a:xfrm>
            <a:off x="9449989" y="34532"/>
            <a:ext cx="1134137" cy="230400"/>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fontAlgn="ctr">
              <a:spcBef>
                <a:spcPts val="0"/>
              </a:spcBef>
            </a:pPr>
            <a:r>
              <a:rPr lang="en-US" sz="1200" dirty="0" err="1">
                <a:latin typeface="Huawei Sans" panose="020C0503030203020204" pitchFamily="34" charset="0"/>
                <a:ea typeface="方正兰亭黑简体" panose="02000000000000000000" pitchFamily="2" charset="-122"/>
              </a:rPr>
              <a:t>Instalação</a:t>
            </a:r>
            <a:endParaRPr lang="en-US" sz="1200" dirty="0">
              <a:latin typeface="Huawei Sans" panose="020C0503030203020204" pitchFamily="34" charset="0"/>
              <a:ea typeface="方正兰亭黑简体" panose="02000000000000000000" pitchFamily="2" charset="-122"/>
            </a:endParaRPr>
          </a:p>
        </p:txBody>
      </p:sp>
      <p:sp>
        <p:nvSpPr>
          <p:cNvPr id="8" name="燕尾形 8">
            <a:extLst>
              <a:ext uri="{FF2B5EF4-FFF2-40B4-BE49-F238E27FC236}">
                <a16:creationId xmlns:a16="http://schemas.microsoft.com/office/drawing/2014/main" id="{2C5CE136-3799-054A-1EC2-D131AFF1097B}"/>
              </a:ext>
            </a:extLst>
          </p:cNvPr>
          <p:cNvSpPr/>
          <p:nvPr/>
        </p:nvSpPr>
        <p:spPr bwMode="auto">
          <a:xfrm>
            <a:off x="10496145" y="43124"/>
            <a:ext cx="1236579" cy="231631"/>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fontAlgn="ctr">
              <a:spcBef>
                <a:spcPts val="0"/>
              </a:spcBef>
            </a:pPr>
            <a:r>
              <a:rPr lang="en-US" sz="1200" dirty="0" err="1">
                <a:latin typeface="Huawei Sans" panose="020C0503030203020204" pitchFamily="34" charset="0"/>
                <a:ea typeface="方正兰亭黑简体" panose="02000000000000000000" pitchFamily="2" charset="-122"/>
              </a:rPr>
              <a:t>Terminação</a:t>
            </a:r>
            <a:endParaRPr lang="en-US" sz="1200" dirty="0">
              <a:latin typeface="Huawei Sans" panose="020C0503030203020204" pitchFamily="34" charset="0"/>
              <a:ea typeface="方正兰亭黑简体" panose="02000000000000000000" pitchFamily="2" charset="-122"/>
            </a:endParaRPr>
          </a:p>
        </p:txBody>
      </p:sp>
    </p:spTree>
    <p:extLst>
      <p:ext uri="{BB962C8B-B14F-4D97-AF65-F5344CB8AC3E}">
        <p14:creationId xmlns:p14="http://schemas.microsoft.com/office/powerpoint/2010/main" val="15957512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wrap="square">
            <a:noAutofit/>
          </a:bodyPr>
          <a:lstStyle/>
          <a:p>
            <a:r>
              <a:rPr lang="en-US" dirty="0" err="1">
                <a:latin typeface="Huawei Sans" panose="020C0503030203020204" pitchFamily="34" charset="0"/>
                <a:cs typeface="Huawei Sans" panose="020C0503030203020204" pitchFamily="34" charset="0"/>
              </a:rPr>
              <a:t>Construção</a:t>
            </a:r>
            <a:r>
              <a:rPr lang="en-US" dirty="0">
                <a:latin typeface="Huawei Sans" panose="020C0503030203020204" pitchFamily="34" charset="0"/>
                <a:cs typeface="Huawei Sans" panose="020C0503030203020204" pitchFamily="34" charset="0"/>
              </a:rPr>
              <a:t> Civil de </a:t>
            </a:r>
            <a:r>
              <a:rPr lang="en-US" dirty="0" err="1">
                <a:latin typeface="Huawei Sans" panose="020C0503030203020204" pitchFamily="34" charset="0"/>
                <a:cs typeface="Huawei Sans" panose="020C0503030203020204" pitchFamily="34" charset="0"/>
              </a:rPr>
              <a:t>Dutos</a:t>
            </a:r>
            <a:endParaRPr lang="en-US" dirty="0">
              <a:latin typeface="Huawei Sans" panose="020C0503030203020204" pitchFamily="34" charset="0"/>
              <a:cs typeface="Huawei Sans" panose="020C0503030203020204" pitchFamily="34" charset="0"/>
            </a:endParaRPr>
          </a:p>
        </p:txBody>
      </p:sp>
      <p:grpSp>
        <p:nvGrpSpPr>
          <p:cNvPr id="101" name="组合 100"/>
          <p:cNvGrpSpPr/>
          <p:nvPr/>
        </p:nvGrpSpPr>
        <p:grpSpPr>
          <a:xfrm>
            <a:off x="670152" y="912863"/>
            <a:ext cx="11251220" cy="5534739"/>
            <a:chOff x="835633" y="899738"/>
            <a:chExt cx="10804983" cy="5557123"/>
          </a:xfrm>
        </p:grpSpPr>
        <p:sp>
          <p:nvSpPr>
            <p:cNvPr id="10" name="矩形 9"/>
            <p:cNvSpPr/>
            <p:nvPr/>
          </p:nvSpPr>
          <p:spPr>
            <a:xfrm>
              <a:off x="911424" y="5872628"/>
              <a:ext cx="10729192" cy="332137"/>
            </a:xfrm>
            <a:prstGeom prst="rect">
              <a:avLst/>
            </a:prstGeom>
          </p:spPr>
          <p:txBody>
            <a:bodyPr wrap="square">
              <a:noAutofit/>
            </a:bodyPr>
            <a:lstStyle/>
            <a:p>
              <a:pPr fontAlgn="ctr">
                <a:buClr>
                  <a:srgbClr val="CC9900"/>
                </a:buClr>
              </a:pPr>
              <a:endParaRPr lang="en-US" altLang="zh-CN" sz="1600" dirty="0">
                <a:solidFill>
                  <a:prstClr val="black"/>
                </a:solidFill>
                <a:latin typeface="Huawei Sans" panose="020C0503030203020204" pitchFamily="34" charset="0"/>
                <a:ea typeface="方正兰亭黑简体" panose="02000000000000000000" pitchFamily="2" charset="-122"/>
              </a:endParaRPr>
            </a:p>
          </p:txBody>
        </p:sp>
        <p:sp>
          <p:nvSpPr>
            <p:cNvPr id="11" name="Line 74"/>
            <p:cNvSpPr>
              <a:spLocks noChangeShapeType="1"/>
            </p:cNvSpPr>
            <p:nvPr/>
          </p:nvSpPr>
          <p:spPr bwMode="gray">
            <a:xfrm>
              <a:off x="2918042" y="3928372"/>
              <a:ext cx="0" cy="233561"/>
            </a:xfrm>
            <a:prstGeom prst="line">
              <a:avLst/>
            </a:prstGeom>
            <a:noFill/>
            <a:ln w="19050">
              <a:solidFill>
                <a:schemeClr val="tx1"/>
              </a:solidFill>
              <a:round/>
              <a:headEnd/>
              <a:tailEnd/>
            </a:ln>
          </p:spPr>
          <p:txBody>
            <a:bodyPr wrap="square">
              <a:noAutofit/>
            </a:bodyPr>
            <a:lstStyle/>
            <a:p>
              <a:pPr fontAlgn="ctr"/>
              <a:endParaRPr lang="en-US" altLang="zh-CN" dirty="0">
                <a:solidFill>
                  <a:schemeClr val="tx1"/>
                </a:solidFill>
                <a:latin typeface="Huawei Sans" panose="020C0503030203020204" pitchFamily="34" charset="0"/>
                <a:ea typeface="+mn-ea"/>
              </a:endParaRPr>
            </a:p>
          </p:txBody>
        </p:sp>
        <p:sp>
          <p:nvSpPr>
            <p:cNvPr id="12" name="Text Box 76"/>
            <p:cNvSpPr txBox="1">
              <a:spLocks noChangeArrowheads="1"/>
            </p:cNvSpPr>
            <p:nvPr/>
          </p:nvSpPr>
          <p:spPr bwMode="gray">
            <a:xfrm>
              <a:off x="835633" y="4162530"/>
              <a:ext cx="2837381" cy="2294331"/>
            </a:xfrm>
            <a:prstGeom prst="rect">
              <a:avLst/>
            </a:prstGeom>
            <a:noFill/>
            <a:ln w="19050" algn="ctr">
              <a:solidFill>
                <a:schemeClr val="tx1"/>
              </a:solidFill>
              <a:prstDash val="dash"/>
              <a:miter lim="800000"/>
              <a:headEnd/>
              <a:tailEnd/>
            </a:ln>
          </p:spPr>
          <p:txBody>
            <a:bodyPr wrap="square" anchor="ctr">
              <a:noAutofit/>
            </a:bodyPr>
            <a:lstStyle/>
            <a:p>
              <a:pPr marL="285750" indent="-285750" eaLnBrk="0" fontAlgn="ctr" hangingPunct="0">
                <a:spcBef>
                  <a:spcPts val="742"/>
                </a:spcBef>
                <a:spcAft>
                  <a:spcPts val="0"/>
                </a:spcAft>
                <a:buSzPct val="50000"/>
                <a:buFont typeface="Wingdings" panose="05000000000000000000" pitchFamily="2" charset="2"/>
                <a:buChar char="l"/>
              </a:pPr>
              <a:r>
                <a:rPr lang="pt-BR" sz="1200" dirty="0">
                  <a:solidFill>
                    <a:prstClr val="black"/>
                  </a:solidFill>
                  <a:latin typeface="Huawei Sans" panose="020C0503030203020204" pitchFamily="34" charset="0"/>
                  <a:ea typeface="方正兰亭黑简体" panose="02000000000000000000" pitchFamily="2" charset="-122"/>
                  <a:cs typeface="Huawei Sans" panose="020C0503030203020204" pitchFamily="34" charset="0"/>
                </a:rPr>
                <a:t>Cavar trincheiras com base nas linhas marcadas durante a nova pesquisa de rota.</a:t>
              </a:r>
            </a:p>
            <a:p>
              <a:pPr marL="285750" indent="-285750" eaLnBrk="0" fontAlgn="ctr" hangingPunct="0">
                <a:spcBef>
                  <a:spcPts val="742"/>
                </a:spcBef>
                <a:spcAft>
                  <a:spcPts val="0"/>
                </a:spcAft>
                <a:buSzPct val="50000"/>
                <a:buFont typeface="Wingdings" panose="05000000000000000000" pitchFamily="2" charset="2"/>
                <a:buChar char="l"/>
              </a:pPr>
              <a:r>
                <a:rPr lang="pt-BR" sz="1200" dirty="0">
                  <a:solidFill>
                    <a:prstClr val="black"/>
                  </a:solidFill>
                  <a:latin typeface="Huawei Sans" panose="020C0503030203020204" pitchFamily="34" charset="0"/>
                  <a:ea typeface="方正兰亭黑简体" panose="02000000000000000000" pitchFamily="2" charset="-122"/>
                  <a:cs typeface="Huawei Sans" panose="020C0503030203020204" pitchFamily="34" charset="0"/>
                </a:rPr>
                <a:t>Certifique-se de que a profundidade da vala atenda às especificações.</a:t>
              </a:r>
            </a:p>
            <a:p>
              <a:pPr marL="285750" indent="-285750" eaLnBrk="0" fontAlgn="ctr" hangingPunct="0">
                <a:spcBef>
                  <a:spcPts val="742"/>
                </a:spcBef>
                <a:spcAft>
                  <a:spcPts val="0"/>
                </a:spcAft>
                <a:buSzPct val="50000"/>
                <a:buFont typeface="Wingdings" panose="05000000000000000000" pitchFamily="2" charset="2"/>
                <a:buChar char="l"/>
              </a:pPr>
              <a:r>
                <a:rPr lang="pt-BR" sz="1200" dirty="0">
                  <a:solidFill>
                    <a:prstClr val="black"/>
                  </a:solidFill>
                  <a:latin typeface="Huawei Sans" panose="020C0503030203020204" pitchFamily="34" charset="0"/>
                  <a:ea typeface="方正兰亭黑简体" panose="02000000000000000000" pitchFamily="2" charset="-122"/>
                  <a:cs typeface="Huawei Sans" panose="020C0503030203020204" pitchFamily="34" charset="0"/>
                </a:rPr>
                <a:t>Certifique-se de que o fundo da vala esteja nivelado sem cascalhos.</a:t>
              </a:r>
            </a:p>
            <a:p>
              <a:pPr marL="285750" indent="-285750" eaLnBrk="0" fontAlgn="ctr" hangingPunct="0">
                <a:spcBef>
                  <a:spcPts val="742"/>
                </a:spcBef>
                <a:spcAft>
                  <a:spcPts val="0"/>
                </a:spcAft>
                <a:buSzPct val="50000"/>
                <a:buFont typeface="Wingdings" panose="05000000000000000000" pitchFamily="2" charset="2"/>
                <a:buChar char="l"/>
              </a:pPr>
              <a:r>
                <a:rPr lang="pt-BR" sz="1200" dirty="0">
                  <a:solidFill>
                    <a:prstClr val="black"/>
                  </a:solidFill>
                  <a:latin typeface="Huawei Sans" panose="020C0503030203020204" pitchFamily="34" charset="0"/>
                  <a:ea typeface="方正兰亭黑简体" panose="02000000000000000000" pitchFamily="2" charset="-122"/>
                  <a:cs typeface="Huawei Sans" panose="020C0503030203020204" pitchFamily="34" charset="0"/>
                </a:rPr>
                <a:t>Conduzir a aceitação do trabalho oculto nas trincheiras escavadas.</a:t>
              </a:r>
            </a:p>
          </p:txBody>
        </p:sp>
        <p:sp>
          <p:nvSpPr>
            <p:cNvPr id="13" name="Line 81"/>
            <p:cNvSpPr>
              <a:spLocks noChangeShapeType="1"/>
            </p:cNvSpPr>
            <p:nvPr/>
          </p:nvSpPr>
          <p:spPr bwMode="gray">
            <a:xfrm>
              <a:off x="9012448" y="2519070"/>
              <a:ext cx="0" cy="233561"/>
            </a:xfrm>
            <a:prstGeom prst="line">
              <a:avLst/>
            </a:prstGeom>
            <a:noFill/>
            <a:ln w="19050">
              <a:solidFill>
                <a:schemeClr val="tx1"/>
              </a:solidFill>
              <a:round/>
              <a:headEnd/>
              <a:tailEnd/>
            </a:ln>
          </p:spPr>
          <p:txBody>
            <a:bodyPr wrap="square">
              <a:noAutofit/>
            </a:bodyPr>
            <a:lstStyle/>
            <a:p>
              <a:pPr fontAlgn="ctr"/>
              <a:endParaRPr lang="en-US" altLang="zh-CN" dirty="0">
                <a:solidFill>
                  <a:schemeClr val="tx1"/>
                </a:solidFill>
                <a:latin typeface="Huawei Sans" panose="020C0503030203020204" pitchFamily="34" charset="0"/>
                <a:ea typeface="+mn-ea"/>
              </a:endParaRPr>
            </a:p>
          </p:txBody>
        </p:sp>
        <p:sp>
          <p:nvSpPr>
            <p:cNvPr id="14" name="Text Box 83"/>
            <p:cNvSpPr txBox="1">
              <a:spLocks noChangeArrowheads="1"/>
            </p:cNvSpPr>
            <p:nvPr/>
          </p:nvSpPr>
          <p:spPr bwMode="gray">
            <a:xfrm>
              <a:off x="8459827" y="899738"/>
              <a:ext cx="2460708" cy="1619334"/>
            </a:xfrm>
            <a:prstGeom prst="rect">
              <a:avLst/>
            </a:prstGeom>
            <a:noFill/>
            <a:ln w="19050" algn="ctr">
              <a:solidFill>
                <a:schemeClr val="tx1"/>
              </a:solidFill>
              <a:prstDash val="dash"/>
              <a:miter lim="800000"/>
              <a:headEnd/>
              <a:tailEnd/>
            </a:ln>
          </p:spPr>
          <p:txBody>
            <a:bodyPr wrap="square" anchor="ctr">
              <a:noAutofit/>
            </a:bodyPr>
            <a:lstStyle/>
            <a:p>
              <a:pPr marL="285750" indent="-285750" eaLnBrk="0" fontAlgn="ctr" hangingPunct="0">
                <a:spcBef>
                  <a:spcPts val="742"/>
                </a:spcBef>
                <a:spcAft>
                  <a:spcPts val="0"/>
                </a:spcAft>
                <a:buSzPct val="50000"/>
                <a:buFont typeface="Wingdings" panose="05000000000000000000" pitchFamily="2" charset="2"/>
                <a:buChar char="l"/>
              </a:pPr>
              <a:r>
                <a:rPr lang="pt-BR" sz="1200" dirty="0">
                  <a:solidFill>
                    <a:prstClr val="black"/>
                  </a:solidFill>
                  <a:latin typeface="Huawei Sans" panose="020C0503030203020204" pitchFamily="34" charset="0"/>
                  <a:ea typeface="方正兰亭黑简体" panose="02000000000000000000" pitchFamily="2" charset="-122"/>
                  <a:cs typeface="Huawei Sans" panose="020C0503030203020204" pitchFamily="34" charset="0"/>
                </a:rPr>
                <a:t>Coloque as fitas de advertência a 300 mm de distância dos dutos.</a:t>
              </a:r>
            </a:p>
            <a:p>
              <a:pPr marL="285750" indent="-285750" eaLnBrk="0" fontAlgn="ctr" hangingPunct="0">
                <a:spcBef>
                  <a:spcPts val="742"/>
                </a:spcBef>
                <a:spcAft>
                  <a:spcPts val="0"/>
                </a:spcAft>
                <a:buSzPct val="50000"/>
                <a:buFont typeface="Wingdings" panose="05000000000000000000" pitchFamily="2" charset="2"/>
                <a:buChar char="l"/>
              </a:pPr>
              <a:r>
                <a:rPr lang="pt-BR" sz="1200" dirty="0">
                  <a:solidFill>
                    <a:prstClr val="black"/>
                  </a:solidFill>
                  <a:latin typeface="Huawei Sans" panose="020C0503030203020204" pitchFamily="34" charset="0"/>
                  <a:ea typeface="方正兰亭黑简体" panose="02000000000000000000" pitchFamily="2" charset="-122"/>
                  <a:cs typeface="Huawei Sans" panose="020C0503030203020204" pitchFamily="34" charset="0"/>
                </a:rPr>
                <a:t>Use materiais de preenchimento que estejam de acordo com as normas locais e os requisitos do cliente.</a:t>
              </a:r>
              <a:endParaRPr lang="en-US" sz="1200" dirty="0">
                <a:solidFill>
                  <a:prstClr val="black"/>
                </a:solidFill>
                <a:latin typeface="Huawei Sans" panose="020C0503030203020204" pitchFamily="34" charset="0"/>
                <a:ea typeface="方正兰亭黑简体" panose="02000000000000000000" pitchFamily="2" charset="-122"/>
                <a:cs typeface="Huawei Sans" panose="020C0503030203020204" pitchFamily="34" charset="0"/>
              </a:endParaRPr>
            </a:p>
          </p:txBody>
        </p:sp>
        <p:sp>
          <p:nvSpPr>
            <p:cNvPr id="15" name="Line 84"/>
            <p:cNvSpPr>
              <a:spLocks noChangeShapeType="1"/>
            </p:cNvSpPr>
            <p:nvPr/>
          </p:nvSpPr>
          <p:spPr bwMode="gray">
            <a:xfrm>
              <a:off x="4962702" y="2519070"/>
              <a:ext cx="0" cy="233561"/>
            </a:xfrm>
            <a:prstGeom prst="line">
              <a:avLst/>
            </a:prstGeom>
            <a:noFill/>
            <a:ln w="19050">
              <a:solidFill>
                <a:schemeClr val="tx1"/>
              </a:solidFill>
              <a:round/>
              <a:headEnd/>
              <a:tailEnd/>
            </a:ln>
          </p:spPr>
          <p:txBody>
            <a:bodyPr wrap="square">
              <a:noAutofit/>
            </a:bodyPr>
            <a:lstStyle/>
            <a:p>
              <a:pPr fontAlgn="ctr"/>
              <a:endParaRPr lang="en-US" altLang="zh-CN" dirty="0">
                <a:solidFill>
                  <a:schemeClr val="tx1"/>
                </a:solidFill>
                <a:latin typeface="Huawei Sans" panose="020C0503030203020204" pitchFamily="34" charset="0"/>
                <a:ea typeface="+mn-ea"/>
              </a:endParaRPr>
            </a:p>
          </p:txBody>
        </p:sp>
        <p:sp>
          <p:nvSpPr>
            <p:cNvPr id="16" name="Text Box 86"/>
            <p:cNvSpPr txBox="1">
              <a:spLocks noChangeArrowheads="1"/>
            </p:cNvSpPr>
            <p:nvPr/>
          </p:nvSpPr>
          <p:spPr bwMode="gray">
            <a:xfrm>
              <a:off x="3096613" y="1260753"/>
              <a:ext cx="2949389" cy="1258317"/>
            </a:xfrm>
            <a:prstGeom prst="rect">
              <a:avLst/>
            </a:prstGeom>
            <a:noFill/>
            <a:ln w="19050" algn="ctr">
              <a:solidFill>
                <a:schemeClr val="tx1"/>
              </a:solidFill>
              <a:prstDash val="dash"/>
              <a:miter lim="800000"/>
              <a:headEnd/>
              <a:tailEnd/>
            </a:ln>
          </p:spPr>
          <p:txBody>
            <a:bodyPr wrap="square" anchor="ctr">
              <a:noAutofit/>
            </a:bodyPr>
            <a:lstStyle/>
            <a:p>
              <a:pPr marL="285750" indent="-285750" eaLnBrk="0" fontAlgn="ctr" hangingPunct="0">
                <a:spcBef>
                  <a:spcPts val="742"/>
                </a:spcBef>
                <a:buSzPct val="50000"/>
                <a:buFont typeface="Wingdings" panose="05000000000000000000" pitchFamily="2" charset="2"/>
                <a:buChar char="l"/>
              </a:pPr>
              <a:r>
                <a:rPr lang="pt-BR" sz="1200" dirty="0">
                  <a:solidFill>
                    <a:prstClr val="black"/>
                  </a:solidFill>
                  <a:latin typeface="Huawei Sans" panose="020C0503030203020204" pitchFamily="34" charset="0"/>
                  <a:ea typeface="方正兰亭黑简体" panose="02000000000000000000" pitchFamily="2" charset="-122"/>
                  <a:cs typeface="Huawei Sans" panose="020C0503030203020204" pitchFamily="34" charset="0"/>
                </a:rPr>
                <a:t>Observe as normas locais na instalação do duto.</a:t>
              </a:r>
            </a:p>
            <a:p>
              <a:pPr marL="285750" indent="-285750" eaLnBrk="0" fontAlgn="ctr" hangingPunct="0">
                <a:spcBef>
                  <a:spcPts val="742"/>
                </a:spcBef>
                <a:buSzPct val="50000"/>
                <a:buFont typeface="Wingdings" panose="05000000000000000000" pitchFamily="2" charset="2"/>
                <a:buChar char="l"/>
              </a:pPr>
              <a:r>
                <a:rPr lang="pt-BR" sz="1200" dirty="0">
                  <a:solidFill>
                    <a:prstClr val="black"/>
                  </a:solidFill>
                  <a:latin typeface="Huawei Sans" panose="020C0503030203020204" pitchFamily="34" charset="0"/>
                  <a:ea typeface="方正兰亭黑简体" panose="02000000000000000000" pitchFamily="2" charset="-122"/>
                  <a:cs typeface="Huawei Sans" panose="020C0503030203020204" pitchFamily="34" charset="0"/>
                </a:rPr>
                <a:t>Considere a expansão da capacidade subsequente durante o planejamento da quantidade de dutos.</a:t>
              </a:r>
            </a:p>
          </p:txBody>
        </p:sp>
        <p:sp>
          <p:nvSpPr>
            <p:cNvPr id="17" name="Line 87"/>
            <p:cNvSpPr>
              <a:spLocks noChangeShapeType="1"/>
            </p:cNvSpPr>
            <p:nvPr/>
          </p:nvSpPr>
          <p:spPr bwMode="gray">
            <a:xfrm>
              <a:off x="6951299" y="3928372"/>
              <a:ext cx="0" cy="233561"/>
            </a:xfrm>
            <a:prstGeom prst="line">
              <a:avLst/>
            </a:prstGeom>
            <a:noFill/>
            <a:ln w="19050">
              <a:solidFill>
                <a:schemeClr val="tx1"/>
              </a:solidFill>
              <a:round/>
              <a:headEnd/>
              <a:tailEnd/>
            </a:ln>
          </p:spPr>
          <p:txBody>
            <a:bodyPr wrap="square">
              <a:noAutofit/>
            </a:bodyPr>
            <a:lstStyle/>
            <a:p>
              <a:pPr fontAlgn="ctr"/>
              <a:endParaRPr lang="en-US" altLang="zh-CN" dirty="0">
                <a:solidFill>
                  <a:schemeClr val="tx1"/>
                </a:solidFill>
                <a:latin typeface="Huawei Sans" panose="020C0503030203020204" pitchFamily="34" charset="0"/>
                <a:ea typeface="+mn-ea"/>
              </a:endParaRPr>
            </a:p>
          </p:txBody>
        </p:sp>
        <p:sp>
          <p:nvSpPr>
            <p:cNvPr id="18" name="Text Box 89"/>
            <p:cNvSpPr txBox="1">
              <a:spLocks noChangeArrowheads="1"/>
            </p:cNvSpPr>
            <p:nvPr/>
          </p:nvSpPr>
          <p:spPr bwMode="gray">
            <a:xfrm>
              <a:off x="6072266" y="4171098"/>
              <a:ext cx="2686450" cy="1931940"/>
            </a:xfrm>
            <a:prstGeom prst="rect">
              <a:avLst/>
            </a:prstGeom>
            <a:noFill/>
            <a:ln w="19050" algn="ctr">
              <a:solidFill>
                <a:schemeClr val="tx1"/>
              </a:solidFill>
              <a:prstDash val="dash"/>
              <a:miter lim="800000"/>
              <a:headEnd/>
              <a:tailEnd/>
            </a:ln>
          </p:spPr>
          <p:txBody>
            <a:bodyPr wrap="square" anchor="ctr">
              <a:noAutofit/>
            </a:bodyPr>
            <a:lstStyle/>
            <a:p>
              <a:pPr marL="285750" indent="-285750" eaLnBrk="0" fontAlgn="ctr" hangingPunct="0">
                <a:spcBef>
                  <a:spcPts val="742"/>
                </a:spcBef>
                <a:spcAft>
                  <a:spcPts val="0"/>
                </a:spcAft>
                <a:buSzPct val="50000"/>
                <a:buFont typeface="Wingdings" panose="05000000000000000000" pitchFamily="2" charset="2"/>
                <a:buChar char="l"/>
              </a:pPr>
              <a:r>
                <a:rPr lang="pt-BR" sz="1200" dirty="0">
                  <a:solidFill>
                    <a:prstClr val="black"/>
                  </a:solidFill>
                  <a:latin typeface="Huawei Sans" panose="020C0503030203020204" pitchFamily="34" charset="0"/>
                  <a:ea typeface="方正兰亭黑简体" panose="02000000000000000000" pitchFamily="2" charset="-122"/>
                  <a:cs typeface="Huawei Sans" panose="020C0503030203020204" pitchFamily="34" charset="0"/>
                </a:rPr>
                <a:t>As dimensões são determinadas com base nos requisitos do cliente ou em conformidade com os padrões locais.</a:t>
              </a:r>
            </a:p>
            <a:p>
              <a:pPr marL="285750" indent="-285750" eaLnBrk="0" fontAlgn="ctr" hangingPunct="0">
                <a:spcBef>
                  <a:spcPts val="742"/>
                </a:spcBef>
                <a:spcAft>
                  <a:spcPts val="0"/>
                </a:spcAft>
                <a:buSzPct val="50000"/>
                <a:buFont typeface="Wingdings" panose="05000000000000000000" pitchFamily="2" charset="2"/>
                <a:buChar char="l"/>
              </a:pPr>
              <a:r>
                <a:rPr lang="pt-BR" sz="1200" dirty="0">
                  <a:solidFill>
                    <a:prstClr val="black"/>
                  </a:solidFill>
                  <a:latin typeface="Huawei Sans" panose="020C0503030203020204" pitchFamily="34" charset="0"/>
                  <a:ea typeface="方正兰亭黑简体" panose="02000000000000000000" pitchFamily="2" charset="-122"/>
                  <a:cs typeface="Huawei Sans" panose="020C0503030203020204" pitchFamily="34" charset="0"/>
                </a:rPr>
                <a:t>Selecione o modo de fundição no local ou de pré-fabricação.</a:t>
              </a:r>
            </a:p>
            <a:p>
              <a:pPr marL="285750" indent="-285750" eaLnBrk="0" fontAlgn="ctr" hangingPunct="0">
                <a:spcBef>
                  <a:spcPts val="742"/>
                </a:spcBef>
                <a:spcAft>
                  <a:spcPts val="0"/>
                </a:spcAft>
                <a:buSzPct val="50000"/>
                <a:buFont typeface="Wingdings" panose="05000000000000000000" pitchFamily="2" charset="2"/>
                <a:buChar char="l"/>
              </a:pPr>
              <a:r>
                <a:rPr lang="pt-BR" sz="1200" dirty="0">
                  <a:solidFill>
                    <a:prstClr val="black"/>
                  </a:solidFill>
                  <a:latin typeface="Huawei Sans" panose="020C0503030203020204" pitchFamily="34" charset="0"/>
                  <a:ea typeface="方正兰亭黑简体" panose="02000000000000000000" pitchFamily="2" charset="-122"/>
                  <a:cs typeface="Huawei Sans" panose="020C0503030203020204" pitchFamily="34" charset="0"/>
                </a:rPr>
                <a:t>Determine as posições dos poços de visita e dos furos manuais com base no desenho do projeto.</a:t>
              </a:r>
            </a:p>
          </p:txBody>
        </p:sp>
        <p:grpSp>
          <p:nvGrpSpPr>
            <p:cNvPr id="19" name="组合 91"/>
            <p:cNvGrpSpPr/>
            <p:nvPr/>
          </p:nvGrpSpPr>
          <p:grpSpPr>
            <a:xfrm>
              <a:off x="2382144" y="2864592"/>
              <a:ext cx="1081691" cy="975500"/>
              <a:chOff x="1096963" y="3381375"/>
              <a:chExt cx="1041400" cy="1052513"/>
            </a:xfrm>
          </p:grpSpPr>
          <p:grpSp>
            <p:nvGrpSpPr>
              <p:cNvPr id="20" name="Group 18"/>
              <p:cNvGrpSpPr>
                <a:grpSpLocks/>
              </p:cNvGrpSpPr>
              <p:nvPr/>
            </p:nvGrpSpPr>
            <p:grpSpPr bwMode="auto">
              <a:xfrm>
                <a:off x="1096963" y="3381375"/>
                <a:ext cx="1041400" cy="1052513"/>
                <a:chOff x="691" y="2077"/>
                <a:chExt cx="656" cy="663"/>
              </a:xfrm>
            </p:grpSpPr>
            <p:pic>
              <p:nvPicPr>
                <p:cNvPr id="23" name="Picture 19" descr="circuler_1"/>
                <p:cNvPicPr>
                  <a:picLocks noChangeAspect="1" noChangeArrowheads="1"/>
                </p:cNvPicPr>
                <p:nvPr/>
              </p:nvPicPr>
              <p:blipFill>
                <a:blip r:embed="rId3" cstate="email"/>
                <a:srcRect/>
                <a:stretch>
                  <a:fillRect/>
                </a:stretch>
              </p:blipFill>
              <p:spPr bwMode="gray">
                <a:xfrm>
                  <a:off x="691" y="2077"/>
                  <a:ext cx="656" cy="662"/>
                </a:xfrm>
                <a:prstGeom prst="rect">
                  <a:avLst/>
                </a:prstGeom>
                <a:noFill/>
                <a:ln w="9525">
                  <a:noFill/>
                  <a:miter lim="800000"/>
                  <a:headEnd/>
                  <a:tailEnd/>
                </a:ln>
              </p:spPr>
            </p:pic>
            <p:sp>
              <p:nvSpPr>
                <p:cNvPr id="24" name="Oval 20"/>
                <p:cNvSpPr>
                  <a:spLocks noChangeArrowheads="1"/>
                </p:cNvSpPr>
                <p:nvPr/>
              </p:nvSpPr>
              <p:spPr bwMode="gray">
                <a:xfrm>
                  <a:off x="691" y="2077"/>
                  <a:ext cx="652" cy="663"/>
                </a:xfrm>
                <a:prstGeom prst="ellipse">
                  <a:avLst/>
                </a:prstGeom>
                <a:gradFill rotWithShape="1">
                  <a:gsLst>
                    <a:gs pos="0">
                      <a:schemeClr val="hlink"/>
                    </a:gs>
                    <a:gs pos="50000">
                      <a:schemeClr val="hlink">
                        <a:gamma/>
                        <a:tint val="22353"/>
                        <a:invGamma/>
                      </a:schemeClr>
                    </a:gs>
                    <a:gs pos="100000">
                      <a:schemeClr val="hlink"/>
                    </a:gs>
                  </a:gsLst>
                  <a:lin ang="5400000" scaled="1"/>
                </a:gradFill>
                <a:ln w="9525" algn="ctr">
                  <a:noFill/>
                  <a:round/>
                  <a:headEnd/>
                  <a:tailEnd/>
                </a:ln>
                <a:effectLst/>
              </p:spPr>
              <p:txBody>
                <a:bodyPr wrap="square" anchor="ctr">
                  <a:noAutofit/>
                </a:bodyPr>
                <a:lstStyle/>
                <a:p>
                  <a:pPr fontAlgn="ctr">
                    <a:defRPr/>
                  </a:pPr>
                  <a:endParaRPr lang="en-US" altLang="zh-CN" dirty="0">
                    <a:solidFill>
                      <a:schemeClr val="tx1"/>
                    </a:solidFill>
                    <a:latin typeface="Huawei Sans" panose="020C0503030203020204" pitchFamily="34" charset="0"/>
                    <a:ea typeface="+mn-ea"/>
                  </a:endParaRPr>
                </a:p>
              </p:txBody>
            </p:sp>
            <p:grpSp>
              <p:nvGrpSpPr>
                <p:cNvPr id="25" name="Group 21"/>
                <p:cNvGrpSpPr>
                  <a:grpSpLocks/>
                </p:cNvGrpSpPr>
                <p:nvPr/>
              </p:nvGrpSpPr>
              <p:grpSpPr bwMode="auto">
                <a:xfrm>
                  <a:off x="737" y="2609"/>
                  <a:ext cx="575" cy="110"/>
                  <a:chOff x="3704" y="1872"/>
                  <a:chExt cx="827" cy="156"/>
                </a:xfrm>
              </p:grpSpPr>
              <p:grpSp>
                <p:nvGrpSpPr>
                  <p:cNvPr id="26" name="Group 22"/>
                  <p:cNvGrpSpPr>
                    <a:grpSpLocks/>
                  </p:cNvGrpSpPr>
                  <p:nvPr/>
                </p:nvGrpSpPr>
                <p:grpSpPr bwMode="auto">
                  <a:xfrm rot="-1297425" flipH="1" flipV="1">
                    <a:off x="3850" y="1872"/>
                    <a:ext cx="681" cy="150"/>
                    <a:chOff x="1565" y="2568"/>
                    <a:chExt cx="1118" cy="279"/>
                  </a:xfrm>
                </p:grpSpPr>
                <p:sp>
                  <p:nvSpPr>
                    <p:cNvPr id="32" name="AutoShape 23"/>
                    <p:cNvSpPr>
                      <a:spLocks noChangeArrowheads="1"/>
                    </p:cNvSpPr>
                    <p:nvPr/>
                  </p:nvSpPr>
                  <p:spPr bwMode="gray">
                    <a:xfrm rot="5263130">
                      <a:off x="1859" y="2274"/>
                      <a:ext cx="227" cy="816"/>
                    </a:xfrm>
                    <a:prstGeom prst="moon">
                      <a:avLst>
                        <a:gd name="adj" fmla="val 49773"/>
                      </a:avLst>
                    </a:prstGeom>
                    <a:solidFill>
                      <a:srgbClr val="FFFFFF">
                        <a:alpha val="3922"/>
                      </a:srgbClr>
                    </a:solidFill>
                    <a:ln w="9525">
                      <a:noFill/>
                      <a:miter lim="800000"/>
                      <a:headEnd/>
                      <a:tailEnd/>
                    </a:ln>
                  </p:spPr>
                  <p:txBody>
                    <a:bodyPr wrap="square" anchor="ctr">
                      <a:noAutofit/>
                    </a:bodyPr>
                    <a:lstStyle/>
                    <a:p>
                      <a:pPr fontAlgn="ctr"/>
                      <a:endParaRPr lang="en-US" altLang="zh-CN" dirty="0">
                        <a:solidFill>
                          <a:schemeClr val="tx1"/>
                        </a:solidFill>
                        <a:latin typeface="Huawei Sans" panose="020C0503030203020204" pitchFamily="34" charset="0"/>
                        <a:ea typeface="+mn-ea"/>
                      </a:endParaRPr>
                    </a:p>
                  </p:txBody>
                </p:sp>
                <p:sp>
                  <p:nvSpPr>
                    <p:cNvPr id="33" name="AutoShape 24"/>
                    <p:cNvSpPr>
                      <a:spLocks noChangeArrowheads="1"/>
                    </p:cNvSpPr>
                    <p:nvPr/>
                  </p:nvSpPr>
                  <p:spPr bwMode="gray">
                    <a:xfrm rot="6078281">
                      <a:off x="1995" y="2274"/>
                      <a:ext cx="227" cy="816"/>
                    </a:xfrm>
                    <a:prstGeom prst="moon">
                      <a:avLst>
                        <a:gd name="adj" fmla="val 49773"/>
                      </a:avLst>
                    </a:prstGeom>
                    <a:solidFill>
                      <a:srgbClr val="FFFFFF">
                        <a:alpha val="3922"/>
                      </a:srgbClr>
                    </a:solidFill>
                    <a:ln w="9525">
                      <a:noFill/>
                      <a:miter lim="800000"/>
                      <a:headEnd/>
                      <a:tailEnd/>
                    </a:ln>
                  </p:spPr>
                  <p:txBody>
                    <a:bodyPr wrap="square" anchor="ctr">
                      <a:noAutofit/>
                    </a:bodyPr>
                    <a:lstStyle/>
                    <a:p>
                      <a:pPr fontAlgn="ctr"/>
                      <a:endParaRPr lang="en-US" altLang="zh-CN" dirty="0">
                        <a:solidFill>
                          <a:schemeClr val="tx1"/>
                        </a:solidFill>
                        <a:latin typeface="Huawei Sans" panose="020C0503030203020204" pitchFamily="34" charset="0"/>
                        <a:ea typeface="+mn-ea"/>
                      </a:endParaRPr>
                    </a:p>
                  </p:txBody>
                </p:sp>
                <p:sp>
                  <p:nvSpPr>
                    <p:cNvPr id="34" name="AutoShape 25"/>
                    <p:cNvSpPr>
                      <a:spLocks noChangeArrowheads="1"/>
                    </p:cNvSpPr>
                    <p:nvPr/>
                  </p:nvSpPr>
                  <p:spPr bwMode="gray">
                    <a:xfrm rot="6373927">
                      <a:off x="2071" y="2296"/>
                      <a:ext cx="227" cy="816"/>
                    </a:xfrm>
                    <a:prstGeom prst="moon">
                      <a:avLst>
                        <a:gd name="adj" fmla="val 49773"/>
                      </a:avLst>
                    </a:prstGeom>
                    <a:solidFill>
                      <a:srgbClr val="FFFFFF">
                        <a:alpha val="3922"/>
                      </a:srgbClr>
                    </a:solidFill>
                    <a:ln w="9525">
                      <a:noFill/>
                      <a:miter lim="800000"/>
                      <a:headEnd/>
                      <a:tailEnd/>
                    </a:ln>
                  </p:spPr>
                  <p:txBody>
                    <a:bodyPr wrap="square" anchor="ctr">
                      <a:noAutofit/>
                    </a:bodyPr>
                    <a:lstStyle/>
                    <a:p>
                      <a:pPr fontAlgn="ctr"/>
                      <a:endParaRPr lang="en-US" altLang="zh-CN" dirty="0">
                        <a:solidFill>
                          <a:schemeClr val="tx1"/>
                        </a:solidFill>
                        <a:latin typeface="Huawei Sans" panose="020C0503030203020204" pitchFamily="34" charset="0"/>
                        <a:ea typeface="+mn-ea"/>
                      </a:endParaRPr>
                    </a:p>
                  </p:txBody>
                </p:sp>
                <p:sp>
                  <p:nvSpPr>
                    <p:cNvPr id="35" name="AutoShape 26"/>
                    <p:cNvSpPr>
                      <a:spLocks noChangeArrowheads="1"/>
                    </p:cNvSpPr>
                    <p:nvPr/>
                  </p:nvSpPr>
                  <p:spPr bwMode="gray">
                    <a:xfrm rot="6906312">
                      <a:off x="2161" y="2326"/>
                      <a:ext cx="227" cy="816"/>
                    </a:xfrm>
                    <a:prstGeom prst="moon">
                      <a:avLst>
                        <a:gd name="adj" fmla="val 49773"/>
                      </a:avLst>
                    </a:prstGeom>
                    <a:solidFill>
                      <a:srgbClr val="FFFFFF">
                        <a:alpha val="3922"/>
                      </a:srgbClr>
                    </a:solidFill>
                    <a:ln w="9525">
                      <a:noFill/>
                      <a:miter lim="800000"/>
                      <a:headEnd/>
                      <a:tailEnd/>
                    </a:ln>
                  </p:spPr>
                  <p:txBody>
                    <a:bodyPr wrap="square" anchor="ctr">
                      <a:noAutofit/>
                    </a:bodyPr>
                    <a:lstStyle/>
                    <a:p>
                      <a:pPr fontAlgn="ctr"/>
                      <a:endParaRPr lang="en-US" altLang="zh-CN" dirty="0">
                        <a:solidFill>
                          <a:schemeClr val="tx1"/>
                        </a:solidFill>
                        <a:latin typeface="Huawei Sans" panose="020C0503030203020204" pitchFamily="34" charset="0"/>
                        <a:ea typeface="+mn-ea"/>
                      </a:endParaRPr>
                    </a:p>
                  </p:txBody>
                </p:sp>
              </p:grpSp>
              <p:grpSp>
                <p:nvGrpSpPr>
                  <p:cNvPr id="27" name="Group 27"/>
                  <p:cNvGrpSpPr>
                    <a:grpSpLocks/>
                  </p:cNvGrpSpPr>
                  <p:nvPr/>
                </p:nvGrpSpPr>
                <p:grpSpPr bwMode="auto">
                  <a:xfrm rot="56115" flipH="1" flipV="1">
                    <a:off x="3704" y="1878"/>
                    <a:ext cx="681" cy="150"/>
                    <a:chOff x="1565" y="2568"/>
                    <a:chExt cx="1118" cy="279"/>
                  </a:xfrm>
                </p:grpSpPr>
                <p:sp>
                  <p:nvSpPr>
                    <p:cNvPr id="28" name="AutoShape 28"/>
                    <p:cNvSpPr>
                      <a:spLocks noChangeArrowheads="1"/>
                    </p:cNvSpPr>
                    <p:nvPr/>
                  </p:nvSpPr>
                  <p:spPr bwMode="gray">
                    <a:xfrm rot="5263130">
                      <a:off x="1859" y="2274"/>
                      <a:ext cx="227" cy="816"/>
                    </a:xfrm>
                    <a:prstGeom prst="moon">
                      <a:avLst>
                        <a:gd name="adj" fmla="val 49773"/>
                      </a:avLst>
                    </a:prstGeom>
                    <a:solidFill>
                      <a:srgbClr val="FFFFFF">
                        <a:alpha val="3922"/>
                      </a:srgbClr>
                    </a:solidFill>
                    <a:ln w="9525">
                      <a:noFill/>
                      <a:miter lim="800000"/>
                      <a:headEnd/>
                      <a:tailEnd/>
                    </a:ln>
                  </p:spPr>
                  <p:txBody>
                    <a:bodyPr wrap="square" anchor="ctr">
                      <a:noAutofit/>
                    </a:bodyPr>
                    <a:lstStyle/>
                    <a:p>
                      <a:pPr fontAlgn="ctr"/>
                      <a:endParaRPr lang="en-US" altLang="zh-CN" dirty="0">
                        <a:solidFill>
                          <a:schemeClr val="tx1"/>
                        </a:solidFill>
                        <a:latin typeface="Huawei Sans" panose="020C0503030203020204" pitchFamily="34" charset="0"/>
                        <a:ea typeface="+mn-ea"/>
                      </a:endParaRPr>
                    </a:p>
                  </p:txBody>
                </p:sp>
                <p:sp>
                  <p:nvSpPr>
                    <p:cNvPr id="29" name="AutoShape 29"/>
                    <p:cNvSpPr>
                      <a:spLocks noChangeArrowheads="1"/>
                    </p:cNvSpPr>
                    <p:nvPr/>
                  </p:nvSpPr>
                  <p:spPr bwMode="gray">
                    <a:xfrm rot="6078281">
                      <a:off x="1995" y="2274"/>
                      <a:ext cx="227" cy="816"/>
                    </a:xfrm>
                    <a:prstGeom prst="moon">
                      <a:avLst>
                        <a:gd name="adj" fmla="val 49773"/>
                      </a:avLst>
                    </a:prstGeom>
                    <a:solidFill>
                      <a:srgbClr val="FFFFFF">
                        <a:alpha val="3922"/>
                      </a:srgbClr>
                    </a:solidFill>
                    <a:ln w="9525">
                      <a:noFill/>
                      <a:miter lim="800000"/>
                      <a:headEnd/>
                      <a:tailEnd/>
                    </a:ln>
                  </p:spPr>
                  <p:txBody>
                    <a:bodyPr wrap="square" anchor="ctr">
                      <a:noAutofit/>
                    </a:bodyPr>
                    <a:lstStyle/>
                    <a:p>
                      <a:pPr fontAlgn="ctr"/>
                      <a:endParaRPr lang="en-US" altLang="zh-CN" dirty="0">
                        <a:solidFill>
                          <a:schemeClr val="tx1"/>
                        </a:solidFill>
                        <a:latin typeface="Huawei Sans" panose="020C0503030203020204" pitchFamily="34" charset="0"/>
                        <a:ea typeface="+mn-ea"/>
                      </a:endParaRPr>
                    </a:p>
                  </p:txBody>
                </p:sp>
                <p:sp>
                  <p:nvSpPr>
                    <p:cNvPr id="30" name="AutoShape 30"/>
                    <p:cNvSpPr>
                      <a:spLocks noChangeArrowheads="1"/>
                    </p:cNvSpPr>
                    <p:nvPr/>
                  </p:nvSpPr>
                  <p:spPr bwMode="gray">
                    <a:xfrm rot="6373927">
                      <a:off x="2071" y="2296"/>
                      <a:ext cx="227" cy="816"/>
                    </a:xfrm>
                    <a:prstGeom prst="moon">
                      <a:avLst>
                        <a:gd name="adj" fmla="val 49773"/>
                      </a:avLst>
                    </a:prstGeom>
                    <a:solidFill>
                      <a:srgbClr val="FFFFFF">
                        <a:alpha val="3922"/>
                      </a:srgbClr>
                    </a:solidFill>
                    <a:ln w="9525">
                      <a:noFill/>
                      <a:miter lim="800000"/>
                      <a:headEnd/>
                      <a:tailEnd/>
                    </a:ln>
                  </p:spPr>
                  <p:txBody>
                    <a:bodyPr wrap="square" anchor="ctr">
                      <a:noAutofit/>
                    </a:bodyPr>
                    <a:lstStyle/>
                    <a:p>
                      <a:pPr fontAlgn="ctr"/>
                      <a:endParaRPr lang="en-US" altLang="zh-CN" dirty="0">
                        <a:solidFill>
                          <a:schemeClr val="tx1"/>
                        </a:solidFill>
                        <a:latin typeface="Huawei Sans" panose="020C0503030203020204" pitchFamily="34" charset="0"/>
                        <a:ea typeface="+mn-ea"/>
                      </a:endParaRPr>
                    </a:p>
                  </p:txBody>
                </p:sp>
                <p:sp>
                  <p:nvSpPr>
                    <p:cNvPr id="31" name="AutoShape 31"/>
                    <p:cNvSpPr>
                      <a:spLocks noChangeArrowheads="1"/>
                    </p:cNvSpPr>
                    <p:nvPr/>
                  </p:nvSpPr>
                  <p:spPr bwMode="gray">
                    <a:xfrm rot="6906312">
                      <a:off x="2161" y="2326"/>
                      <a:ext cx="227" cy="816"/>
                    </a:xfrm>
                    <a:prstGeom prst="moon">
                      <a:avLst>
                        <a:gd name="adj" fmla="val 49773"/>
                      </a:avLst>
                    </a:prstGeom>
                    <a:solidFill>
                      <a:srgbClr val="FFFFFF">
                        <a:alpha val="3922"/>
                      </a:srgbClr>
                    </a:solidFill>
                    <a:ln w="9525">
                      <a:noFill/>
                      <a:miter lim="800000"/>
                      <a:headEnd/>
                      <a:tailEnd/>
                    </a:ln>
                  </p:spPr>
                  <p:txBody>
                    <a:bodyPr wrap="square" anchor="ctr">
                      <a:noAutofit/>
                    </a:bodyPr>
                    <a:lstStyle/>
                    <a:p>
                      <a:pPr fontAlgn="ctr"/>
                      <a:endParaRPr lang="en-US" altLang="zh-CN" dirty="0">
                        <a:solidFill>
                          <a:schemeClr val="tx1"/>
                        </a:solidFill>
                        <a:latin typeface="Huawei Sans" panose="020C0503030203020204" pitchFamily="34" charset="0"/>
                        <a:ea typeface="+mn-ea"/>
                      </a:endParaRPr>
                    </a:p>
                  </p:txBody>
                </p:sp>
              </p:grpSp>
            </p:grpSp>
          </p:grpSp>
          <p:sp>
            <p:nvSpPr>
              <p:cNvPr id="21" name="Text Box 77"/>
              <p:cNvSpPr txBox="1">
                <a:spLocks noChangeArrowheads="1"/>
              </p:cNvSpPr>
              <p:nvPr/>
            </p:nvSpPr>
            <p:spPr bwMode="gray">
              <a:xfrm>
                <a:off x="1126057" y="3612502"/>
                <a:ext cx="972503" cy="618982"/>
              </a:xfrm>
              <a:prstGeom prst="rect">
                <a:avLst/>
              </a:prstGeom>
              <a:noFill/>
              <a:ln w="9525">
                <a:noFill/>
                <a:miter lim="800000"/>
                <a:headEnd/>
                <a:tailEnd/>
              </a:ln>
            </p:spPr>
            <p:txBody>
              <a:bodyPr wrap="square" anchor="ctr">
                <a:noAutofit/>
              </a:bodyPr>
              <a:lstStyle/>
              <a:p>
                <a:pPr algn="ctr" fontAlgn="ctr">
                  <a:spcBef>
                    <a:spcPct val="50000"/>
                  </a:spcBef>
                </a:pPr>
                <a:r>
                  <a:rPr lang="en-US" sz="1200" b="1" dirty="0" err="1">
                    <a:solidFill>
                      <a:schemeClr val="tx1"/>
                    </a:solidFill>
                    <a:latin typeface="Huawei Sans" panose="020C0503030203020204" pitchFamily="34" charset="0"/>
                    <a:ea typeface="+mn-ea"/>
                  </a:rPr>
                  <a:t>Abertura</a:t>
                </a:r>
                <a:r>
                  <a:rPr lang="en-US" sz="1200" b="1" dirty="0">
                    <a:solidFill>
                      <a:schemeClr val="tx1"/>
                    </a:solidFill>
                    <a:latin typeface="Huawei Sans" panose="020C0503030203020204" pitchFamily="34" charset="0"/>
                    <a:ea typeface="+mn-ea"/>
                  </a:rPr>
                  <a:t> de </a:t>
                </a:r>
                <a:r>
                  <a:rPr lang="en-US" sz="1200" b="1" dirty="0" err="1">
                    <a:solidFill>
                      <a:schemeClr val="tx1"/>
                    </a:solidFill>
                    <a:latin typeface="Huawei Sans" panose="020C0503030203020204" pitchFamily="34" charset="0"/>
                    <a:ea typeface="+mn-ea"/>
                  </a:rPr>
                  <a:t>valas</a:t>
                </a:r>
                <a:endParaRPr lang="en-US" sz="1200" b="1" dirty="0">
                  <a:solidFill>
                    <a:schemeClr val="tx1"/>
                  </a:solidFill>
                  <a:latin typeface="Huawei Sans" panose="020C0503030203020204" pitchFamily="34" charset="0"/>
                  <a:ea typeface="+mn-ea"/>
                </a:endParaRPr>
              </a:p>
            </p:txBody>
          </p:sp>
          <p:pic>
            <p:nvPicPr>
              <p:cNvPr id="22" name="Picture 90" descr="Picture1"/>
              <p:cNvPicPr>
                <a:picLocks noChangeAspect="1" noChangeArrowheads="1"/>
              </p:cNvPicPr>
              <p:nvPr/>
            </p:nvPicPr>
            <p:blipFill>
              <a:blip r:embed="rId4" cstate="email"/>
              <a:srcRect/>
              <a:stretch>
                <a:fillRect/>
              </a:stretch>
            </p:blipFill>
            <p:spPr bwMode="auto">
              <a:xfrm>
                <a:off x="1204913" y="3392488"/>
                <a:ext cx="825500" cy="377825"/>
              </a:xfrm>
              <a:prstGeom prst="rect">
                <a:avLst/>
              </a:prstGeom>
              <a:noFill/>
              <a:ln w="9525">
                <a:noFill/>
                <a:miter lim="800000"/>
                <a:headEnd/>
                <a:tailEnd/>
              </a:ln>
            </p:spPr>
          </p:pic>
        </p:grpSp>
        <p:grpSp>
          <p:nvGrpSpPr>
            <p:cNvPr id="36" name="组合 90"/>
            <p:cNvGrpSpPr/>
            <p:nvPr/>
          </p:nvGrpSpPr>
          <p:grpSpPr>
            <a:xfrm>
              <a:off x="4421856" y="2857235"/>
              <a:ext cx="1081691" cy="975499"/>
              <a:chOff x="3060700" y="3373438"/>
              <a:chExt cx="1041400" cy="1052512"/>
            </a:xfrm>
          </p:grpSpPr>
          <p:grpSp>
            <p:nvGrpSpPr>
              <p:cNvPr id="37" name="Group 32"/>
              <p:cNvGrpSpPr>
                <a:grpSpLocks/>
              </p:cNvGrpSpPr>
              <p:nvPr/>
            </p:nvGrpSpPr>
            <p:grpSpPr bwMode="auto">
              <a:xfrm>
                <a:off x="3060700" y="3373438"/>
                <a:ext cx="1041400" cy="1052512"/>
                <a:chOff x="1928" y="2072"/>
                <a:chExt cx="656" cy="663"/>
              </a:xfrm>
            </p:grpSpPr>
            <p:pic>
              <p:nvPicPr>
                <p:cNvPr id="40" name="Picture 33" descr="circuler_1"/>
                <p:cNvPicPr>
                  <a:picLocks noChangeAspect="1" noChangeArrowheads="1"/>
                </p:cNvPicPr>
                <p:nvPr/>
              </p:nvPicPr>
              <p:blipFill>
                <a:blip r:embed="rId3" cstate="email"/>
                <a:srcRect/>
                <a:stretch>
                  <a:fillRect/>
                </a:stretch>
              </p:blipFill>
              <p:spPr bwMode="gray">
                <a:xfrm>
                  <a:off x="1928" y="2072"/>
                  <a:ext cx="656" cy="662"/>
                </a:xfrm>
                <a:prstGeom prst="rect">
                  <a:avLst/>
                </a:prstGeom>
                <a:noFill/>
                <a:ln w="9525">
                  <a:noFill/>
                  <a:miter lim="800000"/>
                  <a:headEnd/>
                  <a:tailEnd/>
                </a:ln>
              </p:spPr>
            </p:pic>
            <p:sp>
              <p:nvSpPr>
                <p:cNvPr id="41" name="Oval 34"/>
                <p:cNvSpPr>
                  <a:spLocks noChangeArrowheads="1"/>
                </p:cNvSpPr>
                <p:nvPr/>
              </p:nvSpPr>
              <p:spPr bwMode="gray">
                <a:xfrm>
                  <a:off x="1928" y="2072"/>
                  <a:ext cx="652" cy="663"/>
                </a:xfrm>
                <a:prstGeom prst="ellipse">
                  <a:avLst/>
                </a:prstGeom>
                <a:gradFill rotWithShape="1">
                  <a:gsLst>
                    <a:gs pos="0">
                      <a:schemeClr val="accent2"/>
                    </a:gs>
                    <a:gs pos="50000">
                      <a:schemeClr val="accent2">
                        <a:gamma/>
                        <a:tint val="22353"/>
                        <a:invGamma/>
                      </a:schemeClr>
                    </a:gs>
                    <a:gs pos="100000">
                      <a:schemeClr val="accent2"/>
                    </a:gs>
                  </a:gsLst>
                  <a:lin ang="5400000" scaled="1"/>
                </a:gradFill>
                <a:ln w="9525" algn="ctr">
                  <a:noFill/>
                  <a:round/>
                  <a:headEnd/>
                  <a:tailEnd/>
                </a:ln>
                <a:effectLst/>
              </p:spPr>
              <p:txBody>
                <a:bodyPr wrap="square" anchor="ctr">
                  <a:noAutofit/>
                </a:bodyPr>
                <a:lstStyle/>
                <a:p>
                  <a:pPr fontAlgn="ctr">
                    <a:defRPr/>
                  </a:pPr>
                  <a:endParaRPr lang="en-US" altLang="zh-CN" dirty="0">
                    <a:solidFill>
                      <a:schemeClr val="tx1"/>
                    </a:solidFill>
                    <a:latin typeface="Huawei Sans" panose="020C0503030203020204" pitchFamily="34" charset="0"/>
                    <a:ea typeface="+mn-ea"/>
                  </a:endParaRPr>
                </a:p>
              </p:txBody>
            </p:sp>
            <p:grpSp>
              <p:nvGrpSpPr>
                <p:cNvPr id="42" name="Group 35"/>
                <p:cNvGrpSpPr>
                  <a:grpSpLocks/>
                </p:cNvGrpSpPr>
                <p:nvPr/>
              </p:nvGrpSpPr>
              <p:grpSpPr bwMode="auto">
                <a:xfrm>
                  <a:off x="1974" y="2604"/>
                  <a:ext cx="575" cy="110"/>
                  <a:chOff x="3704" y="1872"/>
                  <a:chExt cx="827" cy="156"/>
                </a:xfrm>
              </p:grpSpPr>
              <p:grpSp>
                <p:nvGrpSpPr>
                  <p:cNvPr id="43" name="Group 36"/>
                  <p:cNvGrpSpPr>
                    <a:grpSpLocks/>
                  </p:cNvGrpSpPr>
                  <p:nvPr/>
                </p:nvGrpSpPr>
                <p:grpSpPr bwMode="auto">
                  <a:xfrm rot="-1297425" flipH="1" flipV="1">
                    <a:off x="3850" y="1872"/>
                    <a:ext cx="681" cy="150"/>
                    <a:chOff x="1565" y="2568"/>
                    <a:chExt cx="1118" cy="279"/>
                  </a:xfrm>
                </p:grpSpPr>
                <p:sp>
                  <p:nvSpPr>
                    <p:cNvPr id="49" name="AutoShape 37"/>
                    <p:cNvSpPr>
                      <a:spLocks noChangeArrowheads="1"/>
                    </p:cNvSpPr>
                    <p:nvPr/>
                  </p:nvSpPr>
                  <p:spPr bwMode="gray">
                    <a:xfrm rot="5263130">
                      <a:off x="1859" y="2274"/>
                      <a:ext cx="227" cy="816"/>
                    </a:xfrm>
                    <a:prstGeom prst="moon">
                      <a:avLst>
                        <a:gd name="adj" fmla="val 49773"/>
                      </a:avLst>
                    </a:prstGeom>
                    <a:solidFill>
                      <a:srgbClr val="FFFFFF">
                        <a:alpha val="3922"/>
                      </a:srgbClr>
                    </a:solidFill>
                    <a:ln w="9525">
                      <a:noFill/>
                      <a:miter lim="800000"/>
                      <a:headEnd/>
                      <a:tailEnd/>
                    </a:ln>
                  </p:spPr>
                  <p:txBody>
                    <a:bodyPr wrap="square" anchor="ctr">
                      <a:noAutofit/>
                    </a:bodyPr>
                    <a:lstStyle/>
                    <a:p>
                      <a:pPr fontAlgn="ctr"/>
                      <a:endParaRPr lang="en-US" altLang="zh-CN" dirty="0">
                        <a:solidFill>
                          <a:schemeClr val="tx1"/>
                        </a:solidFill>
                        <a:latin typeface="Huawei Sans" panose="020C0503030203020204" pitchFamily="34" charset="0"/>
                        <a:ea typeface="+mn-ea"/>
                      </a:endParaRPr>
                    </a:p>
                  </p:txBody>
                </p:sp>
                <p:sp>
                  <p:nvSpPr>
                    <p:cNvPr id="50" name="AutoShape 38"/>
                    <p:cNvSpPr>
                      <a:spLocks noChangeArrowheads="1"/>
                    </p:cNvSpPr>
                    <p:nvPr/>
                  </p:nvSpPr>
                  <p:spPr bwMode="gray">
                    <a:xfrm rot="6078281">
                      <a:off x="1995" y="2274"/>
                      <a:ext cx="227" cy="816"/>
                    </a:xfrm>
                    <a:prstGeom prst="moon">
                      <a:avLst>
                        <a:gd name="adj" fmla="val 49773"/>
                      </a:avLst>
                    </a:prstGeom>
                    <a:solidFill>
                      <a:srgbClr val="FFFFFF">
                        <a:alpha val="3922"/>
                      </a:srgbClr>
                    </a:solidFill>
                    <a:ln w="9525">
                      <a:noFill/>
                      <a:miter lim="800000"/>
                      <a:headEnd/>
                      <a:tailEnd/>
                    </a:ln>
                  </p:spPr>
                  <p:txBody>
                    <a:bodyPr wrap="square" anchor="ctr">
                      <a:noAutofit/>
                    </a:bodyPr>
                    <a:lstStyle/>
                    <a:p>
                      <a:pPr fontAlgn="ctr"/>
                      <a:endParaRPr lang="en-US" altLang="zh-CN" dirty="0">
                        <a:solidFill>
                          <a:schemeClr val="tx1"/>
                        </a:solidFill>
                        <a:latin typeface="Huawei Sans" panose="020C0503030203020204" pitchFamily="34" charset="0"/>
                        <a:ea typeface="+mn-ea"/>
                      </a:endParaRPr>
                    </a:p>
                  </p:txBody>
                </p:sp>
                <p:sp>
                  <p:nvSpPr>
                    <p:cNvPr id="51" name="AutoShape 39"/>
                    <p:cNvSpPr>
                      <a:spLocks noChangeArrowheads="1"/>
                    </p:cNvSpPr>
                    <p:nvPr/>
                  </p:nvSpPr>
                  <p:spPr bwMode="gray">
                    <a:xfrm rot="6373927">
                      <a:off x="2071" y="2296"/>
                      <a:ext cx="227" cy="816"/>
                    </a:xfrm>
                    <a:prstGeom prst="moon">
                      <a:avLst>
                        <a:gd name="adj" fmla="val 49773"/>
                      </a:avLst>
                    </a:prstGeom>
                    <a:solidFill>
                      <a:srgbClr val="FFFFFF">
                        <a:alpha val="3922"/>
                      </a:srgbClr>
                    </a:solidFill>
                    <a:ln w="9525">
                      <a:noFill/>
                      <a:miter lim="800000"/>
                      <a:headEnd/>
                      <a:tailEnd/>
                    </a:ln>
                  </p:spPr>
                  <p:txBody>
                    <a:bodyPr wrap="square" anchor="ctr">
                      <a:noAutofit/>
                    </a:bodyPr>
                    <a:lstStyle/>
                    <a:p>
                      <a:pPr fontAlgn="ctr"/>
                      <a:endParaRPr lang="en-US" altLang="zh-CN" dirty="0">
                        <a:solidFill>
                          <a:schemeClr val="tx1"/>
                        </a:solidFill>
                        <a:latin typeface="Huawei Sans" panose="020C0503030203020204" pitchFamily="34" charset="0"/>
                        <a:ea typeface="+mn-ea"/>
                      </a:endParaRPr>
                    </a:p>
                  </p:txBody>
                </p:sp>
                <p:sp>
                  <p:nvSpPr>
                    <p:cNvPr id="52" name="AutoShape 40"/>
                    <p:cNvSpPr>
                      <a:spLocks noChangeArrowheads="1"/>
                    </p:cNvSpPr>
                    <p:nvPr/>
                  </p:nvSpPr>
                  <p:spPr bwMode="gray">
                    <a:xfrm rot="6906312">
                      <a:off x="2161" y="2326"/>
                      <a:ext cx="227" cy="816"/>
                    </a:xfrm>
                    <a:prstGeom prst="moon">
                      <a:avLst>
                        <a:gd name="adj" fmla="val 49773"/>
                      </a:avLst>
                    </a:prstGeom>
                    <a:solidFill>
                      <a:srgbClr val="FFFFFF">
                        <a:alpha val="3922"/>
                      </a:srgbClr>
                    </a:solidFill>
                    <a:ln w="9525">
                      <a:noFill/>
                      <a:miter lim="800000"/>
                      <a:headEnd/>
                      <a:tailEnd/>
                    </a:ln>
                  </p:spPr>
                  <p:txBody>
                    <a:bodyPr wrap="square" anchor="ctr">
                      <a:noAutofit/>
                    </a:bodyPr>
                    <a:lstStyle/>
                    <a:p>
                      <a:pPr fontAlgn="ctr"/>
                      <a:endParaRPr lang="en-US" altLang="zh-CN" dirty="0">
                        <a:solidFill>
                          <a:schemeClr val="tx1"/>
                        </a:solidFill>
                        <a:latin typeface="Huawei Sans" panose="020C0503030203020204" pitchFamily="34" charset="0"/>
                        <a:ea typeface="+mn-ea"/>
                      </a:endParaRPr>
                    </a:p>
                  </p:txBody>
                </p:sp>
              </p:grpSp>
              <p:grpSp>
                <p:nvGrpSpPr>
                  <p:cNvPr id="44" name="Group 41"/>
                  <p:cNvGrpSpPr>
                    <a:grpSpLocks/>
                  </p:cNvGrpSpPr>
                  <p:nvPr/>
                </p:nvGrpSpPr>
                <p:grpSpPr bwMode="auto">
                  <a:xfrm rot="56115" flipH="1" flipV="1">
                    <a:off x="3704" y="1878"/>
                    <a:ext cx="681" cy="150"/>
                    <a:chOff x="1565" y="2568"/>
                    <a:chExt cx="1118" cy="279"/>
                  </a:xfrm>
                </p:grpSpPr>
                <p:sp>
                  <p:nvSpPr>
                    <p:cNvPr id="45" name="AutoShape 42"/>
                    <p:cNvSpPr>
                      <a:spLocks noChangeArrowheads="1"/>
                    </p:cNvSpPr>
                    <p:nvPr/>
                  </p:nvSpPr>
                  <p:spPr bwMode="gray">
                    <a:xfrm rot="5263130">
                      <a:off x="1859" y="2274"/>
                      <a:ext cx="227" cy="816"/>
                    </a:xfrm>
                    <a:prstGeom prst="moon">
                      <a:avLst>
                        <a:gd name="adj" fmla="val 49773"/>
                      </a:avLst>
                    </a:prstGeom>
                    <a:solidFill>
                      <a:srgbClr val="FFFFFF">
                        <a:alpha val="3922"/>
                      </a:srgbClr>
                    </a:solidFill>
                    <a:ln w="9525">
                      <a:noFill/>
                      <a:miter lim="800000"/>
                      <a:headEnd/>
                      <a:tailEnd/>
                    </a:ln>
                  </p:spPr>
                  <p:txBody>
                    <a:bodyPr wrap="square" anchor="ctr">
                      <a:noAutofit/>
                    </a:bodyPr>
                    <a:lstStyle/>
                    <a:p>
                      <a:pPr fontAlgn="ctr"/>
                      <a:endParaRPr lang="en-US" altLang="zh-CN" dirty="0">
                        <a:solidFill>
                          <a:schemeClr val="tx1"/>
                        </a:solidFill>
                        <a:latin typeface="Huawei Sans" panose="020C0503030203020204" pitchFamily="34" charset="0"/>
                        <a:ea typeface="+mn-ea"/>
                      </a:endParaRPr>
                    </a:p>
                  </p:txBody>
                </p:sp>
                <p:sp>
                  <p:nvSpPr>
                    <p:cNvPr id="46" name="AutoShape 43"/>
                    <p:cNvSpPr>
                      <a:spLocks noChangeArrowheads="1"/>
                    </p:cNvSpPr>
                    <p:nvPr/>
                  </p:nvSpPr>
                  <p:spPr bwMode="gray">
                    <a:xfrm rot="6078281">
                      <a:off x="1995" y="2274"/>
                      <a:ext cx="227" cy="816"/>
                    </a:xfrm>
                    <a:prstGeom prst="moon">
                      <a:avLst>
                        <a:gd name="adj" fmla="val 49773"/>
                      </a:avLst>
                    </a:prstGeom>
                    <a:solidFill>
                      <a:srgbClr val="FFFFFF">
                        <a:alpha val="3922"/>
                      </a:srgbClr>
                    </a:solidFill>
                    <a:ln w="9525">
                      <a:noFill/>
                      <a:miter lim="800000"/>
                      <a:headEnd/>
                      <a:tailEnd/>
                    </a:ln>
                  </p:spPr>
                  <p:txBody>
                    <a:bodyPr wrap="square" anchor="ctr">
                      <a:noAutofit/>
                    </a:bodyPr>
                    <a:lstStyle/>
                    <a:p>
                      <a:pPr fontAlgn="ctr"/>
                      <a:endParaRPr lang="en-US" altLang="zh-CN" dirty="0">
                        <a:solidFill>
                          <a:schemeClr val="tx1"/>
                        </a:solidFill>
                        <a:latin typeface="Huawei Sans" panose="020C0503030203020204" pitchFamily="34" charset="0"/>
                        <a:ea typeface="+mn-ea"/>
                      </a:endParaRPr>
                    </a:p>
                  </p:txBody>
                </p:sp>
                <p:sp>
                  <p:nvSpPr>
                    <p:cNvPr id="47" name="AutoShape 44"/>
                    <p:cNvSpPr>
                      <a:spLocks noChangeArrowheads="1"/>
                    </p:cNvSpPr>
                    <p:nvPr/>
                  </p:nvSpPr>
                  <p:spPr bwMode="gray">
                    <a:xfrm rot="6373927">
                      <a:off x="2071" y="2296"/>
                      <a:ext cx="227" cy="816"/>
                    </a:xfrm>
                    <a:prstGeom prst="moon">
                      <a:avLst>
                        <a:gd name="adj" fmla="val 49773"/>
                      </a:avLst>
                    </a:prstGeom>
                    <a:solidFill>
                      <a:srgbClr val="FFFFFF">
                        <a:alpha val="3922"/>
                      </a:srgbClr>
                    </a:solidFill>
                    <a:ln w="9525">
                      <a:noFill/>
                      <a:miter lim="800000"/>
                      <a:headEnd/>
                      <a:tailEnd/>
                    </a:ln>
                  </p:spPr>
                  <p:txBody>
                    <a:bodyPr wrap="square" anchor="ctr">
                      <a:noAutofit/>
                    </a:bodyPr>
                    <a:lstStyle/>
                    <a:p>
                      <a:pPr fontAlgn="ctr"/>
                      <a:endParaRPr lang="en-US" altLang="zh-CN" dirty="0">
                        <a:solidFill>
                          <a:schemeClr val="tx1"/>
                        </a:solidFill>
                        <a:latin typeface="Huawei Sans" panose="020C0503030203020204" pitchFamily="34" charset="0"/>
                        <a:ea typeface="+mn-ea"/>
                      </a:endParaRPr>
                    </a:p>
                  </p:txBody>
                </p:sp>
                <p:sp>
                  <p:nvSpPr>
                    <p:cNvPr id="48" name="AutoShape 45"/>
                    <p:cNvSpPr>
                      <a:spLocks noChangeArrowheads="1"/>
                    </p:cNvSpPr>
                    <p:nvPr/>
                  </p:nvSpPr>
                  <p:spPr bwMode="gray">
                    <a:xfrm rot="6906312">
                      <a:off x="2161" y="2326"/>
                      <a:ext cx="227" cy="816"/>
                    </a:xfrm>
                    <a:prstGeom prst="moon">
                      <a:avLst>
                        <a:gd name="adj" fmla="val 49773"/>
                      </a:avLst>
                    </a:prstGeom>
                    <a:solidFill>
                      <a:srgbClr val="FFFFFF">
                        <a:alpha val="3922"/>
                      </a:srgbClr>
                    </a:solidFill>
                    <a:ln w="9525">
                      <a:noFill/>
                      <a:miter lim="800000"/>
                      <a:headEnd/>
                      <a:tailEnd/>
                    </a:ln>
                  </p:spPr>
                  <p:txBody>
                    <a:bodyPr wrap="square" anchor="ctr">
                      <a:noAutofit/>
                    </a:bodyPr>
                    <a:lstStyle/>
                    <a:p>
                      <a:pPr fontAlgn="ctr"/>
                      <a:endParaRPr lang="en-US" altLang="zh-CN" dirty="0">
                        <a:solidFill>
                          <a:schemeClr val="tx1"/>
                        </a:solidFill>
                        <a:latin typeface="Huawei Sans" panose="020C0503030203020204" pitchFamily="34" charset="0"/>
                        <a:ea typeface="+mn-ea"/>
                      </a:endParaRPr>
                    </a:p>
                  </p:txBody>
                </p:sp>
              </p:grpSp>
            </p:grpSp>
          </p:grpSp>
          <p:sp>
            <p:nvSpPr>
              <p:cNvPr id="38" name="Text Box 79"/>
              <p:cNvSpPr txBox="1">
                <a:spLocks noChangeArrowheads="1"/>
              </p:cNvSpPr>
              <p:nvPr/>
            </p:nvSpPr>
            <p:spPr bwMode="gray">
              <a:xfrm>
                <a:off x="3135525" y="3570802"/>
                <a:ext cx="857638" cy="618982"/>
              </a:xfrm>
              <a:prstGeom prst="rect">
                <a:avLst/>
              </a:prstGeom>
              <a:noFill/>
              <a:ln w="9525">
                <a:noFill/>
                <a:miter lim="800000"/>
                <a:headEnd/>
                <a:tailEnd/>
              </a:ln>
            </p:spPr>
            <p:txBody>
              <a:bodyPr wrap="square" anchor="ctr">
                <a:noAutofit/>
              </a:bodyPr>
              <a:lstStyle/>
              <a:p>
                <a:pPr algn="ctr" fontAlgn="ctr">
                  <a:spcBef>
                    <a:spcPct val="50000"/>
                  </a:spcBef>
                </a:pPr>
                <a:r>
                  <a:rPr lang="en-US" sz="1200" b="1" dirty="0" err="1">
                    <a:solidFill>
                      <a:schemeClr val="tx1"/>
                    </a:solidFill>
                    <a:latin typeface="Huawei Sans" panose="020C0503030203020204" pitchFamily="34" charset="0"/>
                    <a:ea typeface="+mn-ea"/>
                  </a:rPr>
                  <a:t>Colocação</a:t>
                </a:r>
                <a:r>
                  <a:rPr lang="en-US" sz="1200" b="1" dirty="0">
                    <a:solidFill>
                      <a:schemeClr val="tx1"/>
                    </a:solidFill>
                    <a:latin typeface="Huawei Sans" panose="020C0503030203020204" pitchFamily="34" charset="0"/>
                    <a:ea typeface="+mn-ea"/>
                  </a:rPr>
                  <a:t> de </a:t>
                </a:r>
                <a:r>
                  <a:rPr lang="en-US" sz="1200" b="1" dirty="0" err="1">
                    <a:solidFill>
                      <a:schemeClr val="tx1"/>
                    </a:solidFill>
                    <a:latin typeface="Huawei Sans" panose="020C0503030203020204" pitchFamily="34" charset="0"/>
                    <a:ea typeface="+mn-ea"/>
                  </a:rPr>
                  <a:t>dutos</a:t>
                </a:r>
                <a:endParaRPr lang="en-US" sz="1200" b="1" dirty="0">
                  <a:solidFill>
                    <a:schemeClr val="tx1"/>
                  </a:solidFill>
                  <a:latin typeface="Huawei Sans" panose="020C0503030203020204" pitchFamily="34" charset="0"/>
                  <a:ea typeface="+mn-ea"/>
                </a:endParaRPr>
              </a:p>
            </p:txBody>
          </p:sp>
          <p:pic>
            <p:nvPicPr>
              <p:cNvPr id="39" name="Picture 91" descr="Picture1"/>
              <p:cNvPicPr>
                <a:picLocks noChangeAspect="1" noChangeArrowheads="1"/>
              </p:cNvPicPr>
              <p:nvPr/>
            </p:nvPicPr>
            <p:blipFill>
              <a:blip r:embed="rId4" cstate="email"/>
              <a:srcRect/>
              <a:stretch>
                <a:fillRect/>
              </a:stretch>
            </p:blipFill>
            <p:spPr bwMode="auto">
              <a:xfrm>
                <a:off x="3181350" y="3382963"/>
                <a:ext cx="825500" cy="377825"/>
              </a:xfrm>
              <a:prstGeom prst="rect">
                <a:avLst/>
              </a:prstGeom>
              <a:noFill/>
              <a:ln w="9525">
                <a:noFill/>
                <a:miter lim="800000"/>
                <a:headEnd/>
                <a:tailEnd/>
              </a:ln>
            </p:spPr>
          </p:pic>
        </p:grpSp>
        <p:grpSp>
          <p:nvGrpSpPr>
            <p:cNvPr id="53" name="组合 93"/>
            <p:cNvGrpSpPr/>
            <p:nvPr/>
          </p:nvGrpSpPr>
          <p:grpSpPr>
            <a:xfrm>
              <a:off x="6400479" y="2702019"/>
              <a:ext cx="1241716" cy="1298355"/>
              <a:chOff x="4965621" y="2870336"/>
              <a:chExt cx="1195464" cy="1400857"/>
            </a:xfrm>
          </p:grpSpPr>
          <p:grpSp>
            <p:nvGrpSpPr>
              <p:cNvPr id="54" name="Group 46"/>
              <p:cNvGrpSpPr>
                <a:grpSpLocks/>
              </p:cNvGrpSpPr>
              <p:nvPr/>
            </p:nvGrpSpPr>
            <p:grpSpPr bwMode="auto">
              <a:xfrm>
                <a:off x="4999038" y="3048918"/>
                <a:ext cx="1041400" cy="1050925"/>
                <a:chOff x="3149" y="2079"/>
                <a:chExt cx="656" cy="662"/>
              </a:xfrm>
            </p:grpSpPr>
            <p:pic>
              <p:nvPicPr>
                <p:cNvPr id="57" name="Picture 47" descr="circuler_1"/>
                <p:cNvPicPr>
                  <a:picLocks noChangeAspect="1" noChangeArrowheads="1"/>
                </p:cNvPicPr>
                <p:nvPr/>
              </p:nvPicPr>
              <p:blipFill>
                <a:blip r:embed="rId5" cstate="email"/>
                <a:srcRect/>
                <a:stretch>
                  <a:fillRect/>
                </a:stretch>
              </p:blipFill>
              <p:spPr bwMode="gray">
                <a:xfrm>
                  <a:off x="3149" y="2079"/>
                  <a:ext cx="656" cy="661"/>
                </a:xfrm>
                <a:prstGeom prst="rect">
                  <a:avLst/>
                </a:prstGeom>
                <a:noFill/>
                <a:ln w="9525">
                  <a:noFill/>
                  <a:miter lim="800000"/>
                  <a:headEnd/>
                  <a:tailEnd/>
                </a:ln>
              </p:spPr>
            </p:pic>
            <p:sp>
              <p:nvSpPr>
                <p:cNvPr id="58" name="Oval 48"/>
                <p:cNvSpPr>
                  <a:spLocks noChangeArrowheads="1"/>
                </p:cNvSpPr>
                <p:nvPr/>
              </p:nvSpPr>
              <p:spPr bwMode="gray">
                <a:xfrm>
                  <a:off x="3149" y="2079"/>
                  <a:ext cx="652" cy="662"/>
                </a:xfrm>
                <a:prstGeom prst="ellipse">
                  <a:avLst/>
                </a:prstGeom>
                <a:gradFill rotWithShape="1">
                  <a:gsLst>
                    <a:gs pos="0">
                      <a:schemeClr val="folHlink"/>
                    </a:gs>
                    <a:gs pos="50000">
                      <a:schemeClr val="folHlink">
                        <a:gamma/>
                        <a:tint val="22353"/>
                        <a:invGamma/>
                      </a:schemeClr>
                    </a:gs>
                    <a:gs pos="100000">
                      <a:schemeClr val="folHlink"/>
                    </a:gs>
                  </a:gsLst>
                  <a:lin ang="5400000" scaled="1"/>
                </a:gradFill>
                <a:ln w="9525" algn="ctr">
                  <a:noFill/>
                  <a:round/>
                  <a:headEnd/>
                  <a:tailEnd/>
                </a:ln>
                <a:effectLst/>
              </p:spPr>
              <p:txBody>
                <a:bodyPr wrap="square" anchor="ctr">
                  <a:noAutofit/>
                </a:bodyPr>
                <a:lstStyle/>
                <a:p>
                  <a:pPr fontAlgn="ctr">
                    <a:defRPr/>
                  </a:pPr>
                  <a:endParaRPr lang="en-US" altLang="zh-CN" dirty="0">
                    <a:solidFill>
                      <a:schemeClr val="tx1"/>
                    </a:solidFill>
                    <a:latin typeface="Huawei Sans" panose="020C0503030203020204" pitchFamily="34" charset="0"/>
                    <a:ea typeface="+mn-ea"/>
                  </a:endParaRPr>
                </a:p>
              </p:txBody>
            </p:sp>
            <p:grpSp>
              <p:nvGrpSpPr>
                <p:cNvPr id="59" name="Group 49"/>
                <p:cNvGrpSpPr>
                  <a:grpSpLocks/>
                </p:cNvGrpSpPr>
                <p:nvPr/>
              </p:nvGrpSpPr>
              <p:grpSpPr bwMode="auto">
                <a:xfrm>
                  <a:off x="3195" y="2610"/>
                  <a:ext cx="575" cy="111"/>
                  <a:chOff x="3704" y="1872"/>
                  <a:chExt cx="827" cy="156"/>
                </a:xfrm>
              </p:grpSpPr>
              <p:grpSp>
                <p:nvGrpSpPr>
                  <p:cNvPr id="60" name="Group 50"/>
                  <p:cNvGrpSpPr>
                    <a:grpSpLocks/>
                  </p:cNvGrpSpPr>
                  <p:nvPr/>
                </p:nvGrpSpPr>
                <p:grpSpPr bwMode="auto">
                  <a:xfrm rot="-1297425" flipH="1" flipV="1">
                    <a:off x="3850" y="1872"/>
                    <a:ext cx="681" cy="150"/>
                    <a:chOff x="1565" y="2568"/>
                    <a:chExt cx="1118" cy="279"/>
                  </a:xfrm>
                </p:grpSpPr>
                <p:sp>
                  <p:nvSpPr>
                    <p:cNvPr id="66" name="AutoShape 51"/>
                    <p:cNvSpPr>
                      <a:spLocks noChangeArrowheads="1"/>
                    </p:cNvSpPr>
                    <p:nvPr/>
                  </p:nvSpPr>
                  <p:spPr bwMode="gray">
                    <a:xfrm rot="5263130">
                      <a:off x="1859" y="2274"/>
                      <a:ext cx="227" cy="816"/>
                    </a:xfrm>
                    <a:prstGeom prst="moon">
                      <a:avLst>
                        <a:gd name="adj" fmla="val 49773"/>
                      </a:avLst>
                    </a:prstGeom>
                    <a:solidFill>
                      <a:srgbClr val="FFFFFF">
                        <a:alpha val="3922"/>
                      </a:srgbClr>
                    </a:solidFill>
                    <a:ln w="9525">
                      <a:noFill/>
                      <a:miter lim="800000"/>
                      <a:headEnd/>
                      <a:tailEnd/>
                    </a:ln>
                  </p:spPr>
                  <p:txBody>
                    <a:bodyPr wrap="square" anchor="ctr">
                      <a:noAutofit/>
                    </a:bodyPr>
                    <a:lstStyle/>
                    <a:p>
                      <a:pPr fontAlgn="ctr"/>
                      <a:endParaRPr lang="en-US" altLang="zh-CN" dirty="0">
                        <a:solidFill>
                          <a:schemeClr val="tx1"/>
                        </a:solidFill>
                        <a:latin typeface="Huawei Sans" panose="020C0503030203020204" pitchFamily="34" charset="0"/>
                        <a:ea typeface="+mn-ea"/>
                      </a:endParaRPr>
                    </a:p>
                  </p:txBody>
                </p:sp>
                <p:sp>
                  <p:nvSpPr>
                    <p:cNvPr id="67" name="AutoShape 52"/>
                    <p:cNvSpPr>
                      <a:spLocks noChangeArrowheads="1"/>
                    </p:cNvSpPr>
                    <p:nvPr/>
                  </p:nvSpPr>
                  <p:spPr bwMode="gray">
                    <a:xfrm rot="6078281">
                      <a:off x="1995" y="2274"/>
                      <a:ext cx="227" cy="816"/>
                    </a:xfrm>
                    <a:prstGeom prst="moon">
                      <a:avLst>
                        <a:gd name="adj" fmla="val 49773"/>
                      </a:avLst>
                    </a:prstGeom>
                    <a:solidFill>
                      <a:srgbClr val="FFFFFF">
                        <a:alpha val="3922"/>
                      </a:srgbClr>
                    </a:solidFill>
                    <a:ln w="9525">
                      <a:noFill/>
                      <a:miter lim="800000"/>
                      <a:headEnd/>
                      <a:tailEnd/>
                    </a:ln>
                  </p:spPr>
                  <p:txBody>
                    <a:bodyPr wrap="square" anchor="ctr">
                      <a:noAutofit/>
                    </a:bodyPr>
                    <a:lstStyle/>
                    <a:p>
                      <a:pPr fontAlgn="ctr"/>
                      <a:endParaRPr lang="en-US" altLang="zh-CN" dirty="0">
                        <a:solidFill>
                          <a:schemeClr val="tx1"/>
                        </a:solidFill>
                        <a:latin typeface="Huawei Sans" panose="020C0503030203020204" pitchFamily="34" charset="0"/>
                        <a:ea typeface="+mn-ea"/>
                      </a:endParaRPr>
                    </a:p>
                  </p:txBody>
                </p:sp>
                <p:sp>
                  <p:nvSpPr>
                    <p:cNvPr id="68" name="AutoShape 53"/>
                    <p:cNvSpPr>
                      <a:spLocks noChangeArrowheads="1"/>
                    </p:cNvSpPr>
                    <p:nvPr/>
                  </p:nvSpPr>
                  <p:spPr bwMode="gray">
                    <a:xfrm rot="6373927">
                      <a:off x="2071" y="2296"/>
                      <a:ext cx="227" cy="816"/>
                    </a:xfrm>
                    <a:prstGeom prst="moon">
                      <a:avLst>
                        <a:gd name="adj" fmla="val 49773"/>
                      </a:avLst>
                    </a:prstGeom>
                    <a:solidFill>
                      <a:srgbClr val="FFFFFF">
                        <a:alpha val="3922"/>
                      </a:srgbClr>
                    </a:solidFill>
                    <a:ln w="9525">
                      <a:noFill/>
                      <a:miter lim="800000"/>
                      <a:headEnd/>
                      <a:tailEnd/>
                    </a:ln>
                  </p:spPr>
                  <p:txBody>
                    <a:bodyPr wrap="square" anchor="ctr">
                      <a:noAutofit/>
                    </a:bodyPr>
                    <a:lstStyle/>
                    <a:p>
                      <a:pPr fontAlgn="ctr"/>
                      <a:endParaRPr lang="en-US" altLang="zh-CN" dirty="0">
                        <a:solidFill>
                          <a:schemeClr val="tx1"/>
                        </a:solidFill>
                        <a:latin typeface="Huawei Sans" panose="020C0503030203020204" pitchFamily="34" charset="0"/>
                        <a:ea typeface="+mn-ea"/>
                      </a:endParaRPr>
                    </a:p>
                  </p:txBody>
                </p:sp>
                <p:sp>
                  <p:nvSpPr>
                    <p:cNvPr id="69" name="AutoShape 54"/>
                    <p:cNvSpPr>
                      <a:spLocks noChangeArrowheads="1"/>
                    </p:cNvSpPr>
                    <p:nvPr/>
                  </p:nvSpPr>
                  <p:spPr bwMode="gray">
                    <a:xfrm rot="6906312">
                      <a:off x="2161" y="2326"/>
                      <a:ext cx="227" cy="816"/>
                    </a:xfrm>
                    <a:prstGeom prst="moon">
                      <a:avLst>
                        <a:gd name="adj" fmla="val 49773"/>
                      </a:avLst>
                    </a:prstGeom>
                    <a:solidFill>
                      <a:srgbClr val="FFFFFF">
                        <a:alpha val="3922"/>
                      </a:srgbClr>
                    </a:solidFill>
                    <a:ln w="9525">
                      <a:noFill/>
                      <a:miter lim="800000"/>
                      <a:headEnd/>
                      <a:tailEnd/>
                    </a:ln>
                  </p:spPr>
                  <p:txBody>
                    <a:bodyPr wrap="square" anchor="ctr">
                      <a:noAutofit/>
                    </a:bodyPr>
                    <a:lstStyle/>
                    <a:p>
                      <a:pPr fontAlgn="ctr"/>
                      <a:endParaRPr lang="en-US" altLang="zh-CN" dirty="0">
                        <a:solidFill>
                          <a:schemeClr val="tx1"/>
                        </a:solidFill>
                        <a:latin typeface="Huawei Sans" panose="020C0503030203020204" pitchFamily="34" charset="0"/>
                        <a:ea typeface="+mn-ea"/>
                      </a:endParaRPr>
                    </a:p>
                  </p:txBody>
                </p:sp>
              </p:grpSp>
              <p:grpSp>
                <p:nvGrpSpPr>
                  <p:cNvPr id="61" name="Group 55"/>
                  <p:cNvGrpSpPr>
                    <a:grpSpLocks/>
                  </p:cNvGrpSpPr>
                  <p:nvPr/>
                </p:nvGrpSpPr>
                <p:grpSpPr bwMode="auto">
                  <a:xfrm rot="56115" flipH="1" flipV="1">
                    <a:off x="3704" y="1878"/>
                    <a:ext cx="681" cy="150"/>
                    <a:chOff x="1565" y="2568"/>
                    <a:chExt cx="1118" cy="279"/>
                  </a:xfrm>
                </p:grpSpPr>
                <p:sp>
                  <p:nvSpPr>
                    <p:cNvPr id="62" name="AutoShape 56"/>
                    <p:cNvSpPr>
                      <a:spLocks noChangeArrowheads="1"/>
                    </p:cNvSpPr>
                    <p:nvPr/>
                  </p:nvSpPr>
                  <p:spPr bwMode="gray">
                    <a:xfrm rot="5263130">
                      <a:off x="1859" y="2274"/>
                      <a:ext cx="227" cy="816"/>
                    </a:xfrm>
                    <a:prstGeom prst="moon">
                      <a:avLst>
                        <a:gd name="adj" fmla="val 49773"/>
                      </a:avLst>
                    </a:prstGeom>
                    <a:solidFill>
                      <a:srgbClr val="FFFFFF">
                        <a:alpha val="3922"/>
                      </a:srgbClr>
                    </a:solidFill>
                    <a:ln w="9525">
                      <a:noFill/>
                      <a:miter lim="800000"/>
                      <a:headEnd/>
                      <a:tailEnd/>
                    </a:ln>
                  </p:spPr>
                  <p:txBody>
                    <a:bodyPr wrap="square" anchor="ctr">
                      <a:noAutofit/>
                    </a:bodyPr>
                    <a:lstStyle/>
                    <a:p>
                      <a:pPr fontAlgn="ctr"/>
                      <a:endParaRPr lang="en-US" altLang="zh-CN" dirty="0">
                        <a:solidFill>
                          <a:schemeClr val="tx1"/>
                        </a:solidFill>
                        <a:latin typeface="Huawei Sans" panose="020C0503030203020204" pitchFamily="34" charset="0"/>
                        <a:ea typeface="+mn-ea"/>
                      </a:endParaRPr>
                    </a:p>
                  </p:txBody>
                </p:sp>
                <p:sp>
                  <p:nvSpPr>
                    <p:cNvPr id="63" name="AutoShape 57"/>
                    <p:cNvSpPr>
                      <a:spLocks noChangeArrowheads="1"/>
                    </p:cNvSpPr>
                    <p:nvPr/>
                  </p:nvSpPr>
                  <p:spPr bwMode="gray">
                    <a:xfrm rot="6078281">
                      <a:off x="1995" y="2274"/>
                      <a:ext cx="227" cy="816"/>
                    </a:xfrm>
                    <a:prstGeom prst="moon">
                      <a:avLst>
                        <a:gd name="adj" fmla="val 49773"/>
                      </a:avLst>
                    </a:prstGeom>
                    <a:solidFill>
                      <a:srgbClr val="FFFFFF">
                        <a:alpha val="3922"/>
                      </a:srgbClr>
                    </a:solidFill>
                    <a:ln w="9525">
                      <a:noFill/>
                      <a:miter lim="800000"/>
                      <a:headEnd/>
                      <a:tailEnd/>
                    </a:ln>
                  </p:spPr>
                  <p:txBody>
                    <a:bodyPr wrap="square" anchor="ctr">
                      <a:noAutofit/>
                    </a:bodyPr>
                    <a:lstStyle/>
                    <a:p>
                      <a:pPr fontAlgn="ctr"/>
                      <a:endParaRPr lang="en-US" altLang="zh-CN" dirty="0">
                        <a:solidFill>
                          <a:schemeClr val="tx1"/>
                        </a:solidFill>
                        <a:latin typeface="Huawei Sans" panose="020C0503030203020204" pitchFamily="34" charset="0"/>
                        <a:ea typeface="+mn-ea"/>
                      </a:endParaRPr>
                    </a:p>
                  </p:txBody>
                </p:sp>
                <p:sp>
                  <p:nvSpPr>
                    <p:cNvPr id="64" name="AutoShape 58"/>
                    <p:cNvSpPr>
                      <a:spLocks noChangeArrowheads="1"/>
                    </p:cNvSpPr>
                    <p:nvPr/>
                  </p:nvSpPr>
                  <p:spPr bwMode="gray">
                    <a:xfrm rot="6373927">
                      <a:off x="2071" y="2296"/>
                      <a:ext cx="227" cy="816"/>
                    </a:xfrm>
                    <a:prstGeom prst="moon">
                      <a:avLst>
                        <a:gd name="adj" fmla="val 49773"/>
                      </a:avLst>
                    </a:prstGeom>
                    <a:solidFill>
                      <a:srgbClr val="FFFFFF">
                        <a:alpha val="3922"/>
                      </a:srgbClr>
                    </a:solidFill>
                    <a:ln w="9525">
                      <a:noFill/>
                      <a:miter lim="800000"/>
                      <a:headEnd/>
                      <a:tailEnd/>
                    </a:ln>
                  </p:spPr>
                  <p:txBody>
                    <a:bodyPr wrap="square" anchor="ctr">
                      <a:noAutofit/>
                    </a:bodyPr>
                    <a:lstStyle/>
                    <a:p>
                      <a:pPr fontAlgn="ctr"/>
                      <a:endParaRPr lang="en-US" altLang="zh-CN" dirty="0">
                        <a:solidFill>
                          <a:schemeClr val="tx1"/>
                        </a:solidFill>
                        <a:latin typeface="Huawei Sans" panose="020C0503030203020204" pitchFamily="34" charset="0"/>
                        <a:ea typeface="+mn-ea"/>
                      </a:endParaRPr>
                    </a:p>
                  </p:txBody>
                </p:sp>
                <p:sp>
                  <p:nvSpPr>
                    <p:cNvPr id="65" name="AutoShape 59"/>
                    <p:cNvSpPr>
                      <a:spLocks noChangeArrowheads="1"/>
                    </p:cNvSpPr>
                    <p:nvPr/>
                  </p:nvSpPr>
                  <p:spPr bwMode="gray">
                    <a:xfrm rot="6906312">
                      <a:off x="2161" y="2326"/>
                      <a:ext cx="227" cy="816"/>
                    </a:xfrm>
                    <a:prstGeom prst="moon">
                      <a:avLst>
                        <a:gd name="adj" fmla="val 49773"/>
                      </a:avLst>
                    </a:prstGeom>
                    <a:solidFill>
                      <a:srgbClr val="FFFFFF">
                        <a:alpha val="3922"/>
                      </a:srgbClr>
                    </a:solidFill>
                    <a:ln w="9525">
                      <a:noFill/>
                      <a:miter lim="800000"/>
                      <a:headEnd/>
                      <a:tailEnd/>
                    </a:ln>
                  </p:spPr>
                  <p:txBody>
                    <a:bodyPr wrap="square" anchor="ctr">
                      <a:noAutofit/>
                    </a:bodyPr>
                    <a:lstStyle/>
                    <a:p>
                      <a:pPr fontAlgn="ctr"/>
                      <a:endParaRPr lang="en-US" altLang="zh-CN" dirty="0">
                        <a:solidFill>
                          <a:schemeClr val="tx1"/>
                        </a:solidFill>
                        <a:latin typeface="Huawei Sans" panose="020C0503030203020204" pitchFamily="34" charset="0"/>
                        <a:ea typeface="+mn-ea"/>
                      </a:endParaRPr>
                    </a:p>
                  </p:txBody>
                </p:sp>
              </p:grpSp>
            </p:grpSp>
          </p:grpSp>
          <p:pic>
            <p:nvPicPr>
              <p:cNvPr id="56" name="Picture 92" descr="Picture1"/>
              <p:cNvPicPr>
                <a:picLocks noChangeAspect="1" noChangeArrowheads="1"/>
              </p:cNvPicPr>
              <p:nvPr/>
            </p:nvPicPr>
            <p:blipFill>
              <a:blip r:embed="rId4" cstate="email"/>
              <a:srcRect/>
              <a:stretch>
                <a:fillRect/>
              </a:stretch>
            </p:blipFill>
            <p:spPr bwMode="auto">
              <a:xfrm>
                <a:off x="5114925" y="3066381"/>
                <a:ext cx="825500" cy="377825"/>
              </a:xfrm>
              <a:prstGeom prst="rect">
                <a:avLst/>
              </a:prstGeom>
              <a:noFill/>
              <a:ln w="9525">
                <a:noFill/>
                <a:miter lim="800000"/>
                <a:headEnd/>
                <a:tailEnd/>
              </a:ln>
            </p:spPr>
          </p:pic>
          <p:sp>
            <p:nvSpPr>
              <p:cNvPr id="55" name="Text Box 78"/>
              <p:cNvSpPr txBox="1">
                <a:spLocks noChangeArrowheads="1"/>
              </p:cNvSpPr>
              <p:nvPr/>
            </p:nvSpPr>
            <p:spPr bwMode="gray">
              <a:xfrm>
                <a:off x="4965621" y="2870336"/>
                <a:ext cx="1195464" cy="1400857"/>
              </a:xfrm>
              <a:prstGeom prst="rect">
                <a:avLst/>
              </a:prstGeom>
              <a:noFill/>
              <a:ln w="9525">
                <a:noFill/>
                <a:miter lim="800000"/>
                <a:headEnd/>
                <a:tailEnd/>
              </a:ln>
            </p:spPr>
            <p:txBody>
              <a:bodyPr wrap="square" anchor="ctr">
                <a:noAutofit/>
              </a:bodyPr>
              <a:lstStyle/>
              <a:p>
                <a:pPr algn="ctr" fontAlgn="ctr"/>
                <a:r>
                  <a:rPr lang="pt-BR" sz="1200" b="1" dirty="0">
                    <a:solidFill>
                      <a:schemeClr val="tx1"/>
                    </a:solidFill>
                    <a:latin typeface="Huawei Sans" panose="020C0503030203020204" pitchFamily="34" charset="0"/>
                    <a:ea typeface="+mn-ea"/>
                  </a:rPr>
                  <a:t>Construção </a:t>
                </a:r>
              </a:p>
              <a:p>
                <a:pPr algn="ctr" fontAlgn="ctr"/>
                <a:r>
                  <a:rPr lang="pt-BR" sz="1200" b="1" dirty="0">
                    <a:solidFill>
                      <a:schemeClr val="tx1"/>
                    </a:solidFill>
                    <a:latin typeface="Huawei Sans" panose="020C0503030203020204" pitchFamily="34" charset="0"/>
                    <a:ea typeface="+mn-ea"/>
                  </a:rPr>
                  <a:t>de caixas de passagem e poços de </a:t>
                </a:r>
              </a:p>
              <a:p>
                <a:pPr algn="ctr" fontAlgn="ctr"/>
                <a:r>
                  <a:rPr lang="pt-BR" sz="1200" b="1" dirty="0">
                    <a:solidFill>
                      <a:schemeClr val="tx1"/>
                    </a:solidFill>
                    <a:latin typeface="Huawei Sans" panose="020C0503030203020204" pitchFamily="34" charset="0"/>
                    <a:ea typeface="+mn-ea"/>
                  </a:rPr>
                  <a:t>visita</a:t>
                </a:r>
                <a:endParaRPr lang="en-US" sz="1200" b="1" dirty="0">
                  <a:solidFill>
                    <a:schemeClr val="tx1"/>
                  </a:solidFill>
                  <a:latin typeface="Huawei Sans" panose="020C0503030203020204" pitchFamily="34" charset="0"/>
                  <a:ea typeface="+mn-ea"/>
                </a:endParaRPr>
              </a:p>
            </p:txBody>
          </p:sp>
        </p:grpSp>
        <p:grpSp>
          <p:nvGrpSpPr>
            <p:cNvPr id="70" name="组合 88"/>
            <p:cNvGrpSpPr/>
            <p:nvPr/>
          </p:nvGrpSpPr>
          <p:grpSpPr>
            <a:xfrm>
              <a:off x="8473252" y="2860178"/>
              <a:ext cx="1081691" cy="974028"/>
              <a:chOff x="6961188" y="3376613"/>
              <a:chExt cx="1041400" cy="1050925"/>
            </a:xfrm>
          </p:grpSpPr>
          <p:grpSp>
            <p:nvGrpSpPr>
              <p:cNvPr id="71" name="Group 60"/>
              <p:cNvGrpSpPr>
                <a:grpSpLocks/>
              </p:cNvGrpSpPr>
              <p:nvPr/>
            </p:nvGrpSpPr>
            <p:grpSpPr bwMode="auto">
              <a:xfrm>
                <a:off x="6961188" y="3376613"/>
                <a:ext cx="1041400" cy="1050925"/>
                <a:chOff x="4385" y="2074"/>
                <a:chExt cx="656" cy="662"/>
              </a:xfrm>
            </p:grpSpPr>
            <p:pic>
              <p:nvPicPr>
                <p:cNvPr id="74" name="Picture 61" descr="circuler_1"/>
                <p:cNvPicPr>
                  <a:picLocks noChangeAspect="1" noChangeArrowheads="1"/>
                </p:cNvPicPr>
                <p:nvPr/>
              </p:nvPicPr>
              <p:blipFill>
                <a:blip r:embed="rId5" cstate="email"/>
                <a:srcRect/>
                <a:stretch>
                  <a:fillRect/>
                </a:stretch>
              </p:blipFill>
              <p:spPr bwMode="gray">
                <a:xfrm>
                  <a:off x="4385" y="2074"/>
                  <a:ext cx="656" cy="661"/>
                </a:xfrm>
                <a:prstGeom prst="rect">
                  <a:avLst/>
                </a:prstGeom>
                <a:noFill/>
                <a:ln w="9525">
                  <a:noFill/>
                  <a:miter lim="800000"/>
                  <a:headEnd/>
                  <a:tailEnd/>
                </a:ln>
              </p:spPr>
            </p:pic>
            <p:sp>
              <p:nvSpPr>
                <p:cNvPr id="75" name="Oval 62"/>
                <p:cNvSpPr>
                  <a:spLocks noChangeArrowheads="1"/>
                </p:cNvSpPr>
                <p:nvPr/>
              </p:nvSpPr>
              <p:spPr bwMode="gray">
                <a:xfrm>
                  <a:off x="4385" y="2074"/>
                  <a:ext cx="652" cy="662"/>
                </a:xfrm>
                <a:prstGeom prst="ellipse">
                  <a:avLst/>
                </a:prstGeom>
                <a:gradFill rotWithShape="1">
                  <a:gsLst>
                    <a:gs pos="0">
                      <a:schemeClr val="accent1"/>
                    </a:gs>
                    <a:gs pos="50000">
                      <a:schemeClr val="accent1">
                        <a:gamma/>
                        <a:tint val="22353"/>
                        <a:invGamma/>
                      </a:schemeClr>
                    </a:gs>
                    <a:gs pos="100000">
                      <a:schemeClr val="accent1"/>
                    </a:gs>
                  </a:gsLst>
                  <a:lin ang="5400000" scaled="1"/>
                </a:gradFill>
                <a:ln w="9525" algn="ctr">
                  <a:noFill/>
                  <a:round/>
                  <a:headEnd/>
                  <a:tailEnd/>
                </a:ln>
                <a:effectLst/>
              </p:spPr>
              <p:txBody>
                <a:bodyPr wrap="square" anchor="ctr">
                  <a:noAutofit/>
                </a:bodyPr>
                <a:lstStyle/>
                <a:p>
                  <a:pPr fontAlgn="ctr">
                    <a:defRPr/>
                  </a:pPr>
                  <a:endParaRPr lang="en-US" altLang="zh-CN" dirty="0">
                    <a:solidFill>
                      <a:schemeClr val="tx1"/>
                    </a:solidFill>
                    <a:latin typeface="Huawei Sans" panose="020C0503030203020204" pitchFamily="34" charset="0"/>
                    <a:ea typeface="+mn-ea"/>
                  </a:endParaRPr>
                </a:p>
              </p:txBody>
            </p:sp>
            <p:grpSp>
              <p:nvGrpSpPr>
                <p:cNvPr id="76" name="Group 63"/>
                <p:cNvGrpSpPr>
                  <a:grpSpLocks/>
                </p:cNvGrpSpPr>
                <p:nvPr/>
              </p:nvGrpSpPr>
              <p:grpSpPr bwMode="auto">
                <a:xfrm>
                  <a:off x="4431" y="2605"/>
                  <a:ext cx="575" cy="111"/>
                  <a:chOff x="3704" y="1872"/>
                  <a:chExt cx="827" cy="156"/>
                </a:xfrm>
              </p:grpSpPr>
              <p:grpSp>
                <p:nvGrpSpPr>
                  <p:cNvPr id="77" name="Group 64"/>
                  <p:cNvGrpSpPr>
                    <a:grpSpLocks/>
                  </p:cNvGrpSpPr>
                  <p:nvPr/>
                </p:nvGrpSpPr>
                <p:grpSpPr bwMode="auto">
                  <a:xfrm rot="-1297425" flipH="1" flipV="1">
                    <a:off x="3850" y="1872"/>
                    <a:ext cx="681" cy="150"/>
                    <a:chOff x="1565" y="2568"/>
                    <a:chExt cx="1118" cy="279"/>
                  </a:xfrm>
                </p:grpSpPr>
                <p:sp>
                  <p:nvSpPr>
                    <p:cNvPr id="83" name="AutoShape 65"/>
                    <p:cNvSpPr>
                      <a:spLocks noChangeArrowheads="1"/>
                    </p:cNvSpPr>
                    <p:nvPr/>
                  </p:nvSpPr>
                  <p:spPr bwMode="gray">
                    <a:xfrm rot="5263130">
                      <a:off x="1859" y="2274"/>
                      <a:ext cx="227" cy="816"/>
                    </a:xfrm>
                    <a:prstGeom prst="moon">
                      <a:avLst>
                        <a:gd name="adj" fmla="val 49773"/>
                      </a:avLst>
                    </a:prstGeom>
                    <a:solidFill>
                      <a:srgbClr val="FFFFFF">
                        <a:alpha val="3922"/>
                      </a:srgbClr>
                    </a:solidFill>
                    <a:ln w="9525">
                      <a:noFill/>
                      <a:miter lim="800000"/>
                      <a:headEnd/>
                      <a:tailEnd/>
                    </a:ln>
                  </p:spPr>
                  <p:txBody>
                    <a:bodyPr wrap="square" anchor="ctr">
                      <a:noAutofit/>
                    </a:bodyPr>
                    <a:lstStyle/>
                    <a:p>
                      <a:pPr fontAlgn="ctr"/>
                      <a:endParaRPr lang="en-US" altLang="zh-CN" dirty="0">
                        <a:solidFill>
                          <a:schemeClr val="tx1"/>
                        </a:solidFill>
                        <a:latin typeface="Huawei Sans" panose="020C0503030203020204" pitchFamily="34" charset="0"/>
                        <a:ea typeface="+mn-ea"/>
                      </a:endParaRPr>
                    </a:p>
                  </p:txBody>
                </p:sp>
                <p:sp>
                  <p:nvSpPr>
                    <p:cNvPr id="84" name="AutoShape 66"/>
                    <p:cNvSpPr>
                      <a:spLocks noChangeArrowheads="1"/>
                    </p:cNvSpPr>
                    <p:nvPr/>
                  </p:nvSpPr>
                  <p:spPr bwMode="gray">
                    <a:xfrm rot="6078281">
                      <a:off x="1995" y="2274"/>
                      <a:ext cx="227" cy="816"/>
                    </a:xfrm>
                    <a:prstGeom prst="moon">
                      <a:avLst>
                        <a:gd name="adj" fmla="val 49773"/>
                      </a:avLst>
                    </a:prstGeom>
                    <a:solidFill>
                      <a:srgbClr val="FFFFFF">
                        <a:alpha val="3922"/>
                      </a:srgbClr>
                    </a:solidFill>
                    <a:ln w="9525">
                      <a:noFill/>
                      <a:miter lim="800000"/>
                      <a:headEnd/>
                      <a:tailEnd/>
                    </a:ln>
                  </p:spPr>
                  <p:txBody>
                    <a:bodyPr wrap="square" anchor="ctr">
                      <a:noAutofit/>
                    </a:bodyPr>
                    <a:lstStyle/>
                    <a:p>
                      <a:pPr fontAlgn="ctr"/>
                      <a:endParaRPr lang="en-US" altLang="zh-CN" dirty="0">
                        <a:solidFill>
                          <a:schemeClr val="tx1"/>
                        </a:solidFill>
                        <a:latin typeface="Huawei Sans" panose="020C0503030203020204" pitchFamily="34" charset="0"/>
                        <a:ea typeface="+mn-ea"/>
                      </a:endParaRPr>
                    </a:p>
                  </p:txBody>
                </p:sp>
                <p:sp>
                  <p:nvSpPr>
                    <p:cNvPr id="85" name="AutoShape 67"/>
                    <p:cNvSpPr>
                      <a:spLocks noChangeArrowheads="1"/>
                    </p:cNvSpPr>
                    <p:nvPr/>
                  </p:nvSpPr>
                  <p:spPr bwMode="gray">
                    <a:xfrm rot="6373927">
                      <a:off x="2071" y="2296"/>
                      <a:ext cx="227" cy="816"/>
                    </a:xfrm>
                    <a:prstGeom prst="moon">
                      <a:avLst>
                        <a:gd name="adj" fmla="val 49773"/>
                      </a:avLst>
                    </a:prstGeom>
                    <a:solidFill>
                      <a:srgbClr val="FFFFFF">
                        <a:alpha val="3922"/>
                      </a:srgbClr>
                    </a:solidFill>
                    <a:ln w="9525">
                      <a:noFill/>
                      <a:miter lim="800000"/>
                      <a:headEnd/>
                      <a:tailEnd/>
                    </a:ln>
                  </p:spPr>
                  <p:txBody>
                    <a:bodyPr wrap="square" anchor="ctr">
                      <a:noAutofit/>
                    </a:bodyPr>
                    <a:lstStyle/>
                    <a:p>
                      <a:pPr fontAlgn="ctr"/>
                      <a:endParaRPr lang="en-US" altLang="zh-CN" dirty="0">
                        <a:solidFill>
                          <a:schemeClr val="tx1"/>
                        </a:solidFill>
                        <a:latin typeface="Huawei Sans" panose="020C0503030203020204" pitchFamily="34" charset="0"/>
                        <a:ea typeface="+mn-ea"/>
                      </a:endParaRPr>
                    </a:p>
                  </p:txBody>
                </p:sp>
                <p:sp>
                  <p:nvSpPr>
                    <p:cNvPr id="86" name="AutoShape 68"/>
                    <p:cNvSpPr>
                      <a:spLocks noChangeArrowheads="1"/>
                    </p:cNvSpPr>
                    <p:nvPr/>
                  </p:nvSpPr>
                  <p:spPr bwMode="gray">
                    <a:xfrm rot="6906312">
                      <a:off x="2161" y="2326"/>
                      <a:ext cx="227" cy="816"/>
                    </a:xfrm>
                    <a:prstGeom prst="moon">
                      <a:avLst>
                        <a:gd name="adj" fmla="val 49773"/>
                      </a:avLst>
                    </a:prstGeom>
                    <a:solidFill>
                      <a:srgbClr val="FFFFFF">
                        <a:alpha val="3922"/>
                      </a:srgbClr>
                    </a:solidFill>
                    <a:ln w="9525">
                      <a:noFill/>
                      <a:miter lim="800000"/>
                      <a:headEnd/>
                      <a:tailEnd/>
                    </a:ln>
                  </p:spPr>
                  <p:txBody>
                    <a:bodyPr wrap="square" anchor="ctr">
                      <a:noAutofit/>
                    </a:bodyPr>
                    <a:lstStyle/>
                    <a:p>
                      <a:pPr fontAlgn="ctr"/>
                      <a:endParaRPr lang="en-US" altLang="zh-CN" dirty="0">
                        <a:solidFill>
                          <a:schemeClr val="tx1"/>
                        </a:solidFill>
                        <a:latin typeface="Huawei Sans" panose="020C0503030203020204" pitchFamily="34" charset="0"/>
                        <a:ea typeface="+mn-ea"/>
                      </a:endParaRPr>
                    </a:p>
                  </p:txBody>
                </p:sp>
              </p:grpSp>
              <p:grpSp>
                <p:nvGrpSpPr>
                  <p:cNvPr id="78" name="Group 69"/>
                  <p:cNvGrpSpPr>
                    <a:grpSpLocks/>
                  </p:cNvGrpSpPr>
                  <p:nvPr/>
                </p:nvGrpSpPr>
                <p:grpSpPr bwMode="auto">
                  <a:xfrm rot="56115" flipH="1" flipV="1">
                    <a:off x="3704" y="1878"/>
                    <a:ext cx="681" cy="150"/>
                    <a:chOff x="1565" y="2568"/>
                    <a:chExt cx="1118" cy="279"/>
                  </a:xfrm>
                </p:grpSpPr>
                <p:sp>
                  <p:nvSpPr>
                    <p:cNvPr id="79" name="AutoShape 70"/>
                    <p:cNvSpPr>
                      <a:spLocks noChangeArrowheads="1"/>
                    </p:cNvSpPr>
                    <p:nvPr/>
                  </p:nvSpPr>
                  <p:spPr bwMode="gray">
                    <a:xfrm rot="5263130">
                      <a:off x="1859" y="2274"/>
                      <a:ext cx="227" cy="816"/>
                    </a:xfrm>
                    <a:prstGeom prst="moon">
                      <a:avLst>
                        <a:gd name="adj" fmla="val 49773"/>
                      </a:avLst>
                    </a:prstGeom>
                    <a:solidFill>
                      <a:srgbClr val="FFFFFF">
                        <a:alpha val="3922"/>
                      </a:srgbClr>
                    </a:solidFill>
                    <a:ln w="9525">
                      <a:noFill/>
                      <a:miter lim="800000"/>
                      <a:headEnd/>
                      <a:tailEnd/>
                    </a:ln>
                  </p:spPr>
                  <p:txBody>
                    <a:bodyPr wrap="square" anchor="ctr">
                      <a:noAutofit/>
                    </a:bodyPr>
                    <a:lstStyle/>
                    <a:p>
                      <a:pPr fontAlgn="ctr"/>
                      <a:endParaRPr lang="en-US" altLang="zh-CN" dirty="0">
                        <a:solidFill>
                          <a:schemeClr val="tx1"/>
                        </a:solidFill>
                        <a:latin typeface="Huawei Sans" panose="020C0503030203020204" pitchFamily="34" charset="0"/>
                        <a:ea typeface="+mn-ea"/>
                      </a:endParaRPr>
                    </a:p>
                  </p:txBody>
                </p:sp>
                <p:sp>
                  <p:nvSpPr>
                    <p:cNvPr id="80" name="AutoShape 71"/>
                    <p:cNvSpPr>
                      <a:spLocks noChangeArrowheads="1"/>
                    </p:cNvSpPr>
                    <p:nvPr/>
                  </p:nvSpPr>
                  <p:spPr bwMode="gray">
                    <a:xfrm rot="6078281">
                      <a:off x="1995" y="2274"/>
                      <a:ext cx="227" cy="816"/>
                    </a:xfrm>
                    <a:prstGeom prst="moon">
                      <a:avLst>
                        <a:gd name="adj" fmla="val 49773"/>
                      </a:avLst>
                    </a:prstGeom>
                    <a:solidFill>
                      <a:srgbClr val="FFFFFF">
                        <a:alpha val="3922"/>
                      </a:srgbClr>
                    </a:solidFill>
                    <a:ln w="9525">
                      <a:noFill/>
                      <a:miter lim="800000"/>
                      <a:headEnd/>
                      <a:tailEnd/>
                    </a:ln>
                  </p:spPr>
                  <p:txBody>
                    <a:bodyPr wrap="square" anchor="ctr">
                      <a:noAutofit/>
                    </a:bodyPr>
                    <a:lstStyle/>
                    <a:p>
                      <a:pPr fontAlgn="ctr"/>
                      <a:endParaRPr lang="en-US" altLang="zh-CN" dirty="0">
                        <a:solidFill>
                          <a:schemeClr val="tx1"/>
                        </a:solidFill>
                        <a:latin typeface="Huawei Sans" panose="020C0503030203020204" pitchFamily="34" charset="0"/>
                        <a:ea typeface="+mn-ea"/>
                      </a:endParaRPr>
                    </a:p>
                  </p:txBody>
                </p:sp>
                <p:sp>
                  <p:nvSpPr>
                    <p:cNvPr id="81" name="AutoShape 72"/>
                    <p:cNvSpPr>
                      <a:spLocks noChangeArrowheads="1"/>
                    </p:cNvSpPr>
                    <p:nvPr/>
                  </p:nvSpPr>
                  <p:spPr bwMode="gray">
                    <a:xfrm rot="6373927">
                      <a:off x="2071" y="2296"/>
                      <a:ext cx="227" cy="816"/>
                    </a:xfrm>
                    <a:prstGeom prst="moon">
                      <a:avLst>
                        <a:gd name="adj" fmla="val 49773"/>
                      </a:avLst>
                    </a:prstGeom>
                    <a:solidFill>
                      <a:srgbClr val="FFFFFF">
                        <a:alpha val="3922"/>
                      </a:srgbClr>
                    </a:solidFill>
                    <a:ln w="9525">
                      <a:noFill/>
                      <a:miter lim="800000"/>
                      <a:headEnd/>
                      <a:tailEnd/>
                    </a:ln>
                  </p:spPr>
                  <p:txBody>
                    <a:bodyPr wrap="square" anchor="ctr">
                      <a:noAutofit/>
                    </a:bodyPr>
                    <a:lstStyle/>
                    <a:p>
                      <a:pPr fontAlgn="ctr"/>
                      <a:endParaRPr lang="en-US" altLang="zh-CN" dirty="0">
                        <a:solidFill>
                          <a:schemeClr val="tx1"/>
                        </a:solidFill>
                        <a:latin typeface="Huawei Sans" panose="020C0503030203020204" pitchFamily="34" charset="0"/>
                        <a:ea typeface="+mn-ea"/>
                      </a:endParaRPr>
                    </a:p>
                  </p:txBody>
                </p:sp>
                <p:sp>
                  <p:nvSpPr>
                    <p:cNvPr id="82" name="AutoShape 73"/>
                    <p:cNvSpPr>
                      <a:spLocks noChangeArrowheads="1"/>
                    </p:cNvSpPr>
                    <p:nvPr/>
                  </p:nvSpPr>
                  <p:spPr bwMode="gray">
                    <a:xfrm rot="6906312">
                      <a:off x="2161" y="2326"/>
                      <a:ext cx="227" cy="816"/>
                    </a:xfrm>
                    <a:prstGeom prst="moon">
                      <a:avLst>
                        <a:gd name="adj" fmla="val 49773"/>
                      </a:avLst>
                    </a:prstGeom>
                    <a:solidFill>
                      <a:srgbClr val="FFFFFF">
                        <a:alpha val="3922"/>
                      </a:srgbClr>
                    </a:solidFill>
                    <a:ln w="9525">
                      <a:noFill/>
                      <a:miter lim="800000"/>
                      <a:headEnd/>
                      <a:tailEnd/>
                    </a:ln>
                  </p:spPr>
                  <p:txBody>
                    <a:bodyPr wrap="square" anchor="ctr">
                      <a:noAutofit/>
                    </a:bodyPr>
                    <a:lstStyle/>
                    <a:p>
                      <a:pPr fontAlgn="ctr"/>
                      <a:endParaRPr lang="en-US" altLang="zh-CN" dirty="0">
                        <a:solidFill>
                          <a:schemeClr val="tx1"/>
                        </a:solidFill>
                        <a:latin typeface="Huawei Sans" panose="020C0503030203020204" pitchFamily="34" charset="0"/>
                        <a:ea typeface="+mn-ea"/>
                      </a:endParaRPr>
                    </a:p>
                  </p:txBody>
                </p:sp>
              </p:grpSp>
            </p:grpSp>
          </p:grpSp>
          <p:sp>
            <p:nvSpPr>
              <p:cNvPr id="72" name="Text Box 80"/>
              <p:cNvSpPr txBox="1">
                <a:spLocks noChangeArrowheads="1"/>
              </p:cNvSpPr>
              <p:nvPr/>
            </p:nvSpPr>
            <p:spPr bwMode="gray">
              <a:xfrm>
                <a:off x="7012618" y="3436927"/>
                <a:ext cx="974602" cy="879608"/>
              </a:xfrm>
              <a:prstGeom prst="rect">
                <a:avLst/>
              </a:prstGeom>
              <a:noFill/>
              <a:ln w="9525">
                <a:noFill/>
                <a:miter lim="800000"/>
                <a:headEnd/>
                <a:tailEnd/>
              </a:ln>
            </p:spPr>
            <p:txBody>
              <a:bodyPr wrap="square" anchor="ctr">
                <a:noAutofit/>
              </a:bodyPr>
              <a:lstStyle/>
              <a:p>
                <a:pPr algn="ctr" fontAlgn="ctr">
                  <a:spcBef>
                    <a:spcPct val="50000"/>
                  </a:spcBef>
                </a:pPr>
                <a:r>
                  <a:rPr lang="en-US" sz="1200" b="1" dirty="0" err="1">
                    <a:solidFill>
                      <a:schemeClr val="tx1"/>
                    </a:solidFill>
                    <a:latin typeface="Huawei Sans" panose="020C0503030203020204" pitchFamily="34" charset="0"/>
                    <a:ea typeface="+mn-ea"/>
                  </a:rPr>
                  <a:t>Preenchi</a:t>
                </a:r>
                <a:r>
                  <a:rPr lang="en-US" sz="1200" b="1" dirty="0">
                    <a:solidFill>
                      <a:schemeClr val="tx1"/>
                    </a:solidFill>
                    <a:latin typeface="Huawei Sans" panose="020C0503030203020204" pitchFamily="34" charset="0"/>
                    <a:ea typeface="+mn-ea"/>
                  </a:rPr>
                  <a:t>-mento</a:t>
                </a:r>
              </a:p>
            </p:txBody>
          </p:sp>
          <p:pic>
            <p:nvPicPr>
              <p:cNvPr id="73" name="Picture 93" descr="Picture1"/>
              <p:cNvPicPr>
                <a:picLocks noChangeAspect="1" noChangeArrowheads="1"/>
              </p:cNvPicPr>
              <p:nvPr/>
            </p:nvPicPr>
            <p:blipFill>
              <a:blip r:embed="rId4" cstate="email"/>
              <a:srcRect/>
              <a:stretch>
                <a:fillRect/>
              </a:stretch>
            </p:blipFill>
            <p:spPr bwMode="auto">
              <a:xfrm>
                <a:off x="7077075" y="3392488"/>
                <a:ext cx="825500" cy="377825"/>
              </a:xfrm>
              <a:prstGeom prst="rect">
                <a:avLst/>
              </a:prstGeom>
              <a:noFill/>
              <a:ln w="9525">
                <a:noFill/>
                <a:miter lim="800000"/>
                <a:headEnd/>
                <a:tailEnd/>
              </a:ln>
            </p:spPr>
          </p:pic>
        </p:grpSp>
        <p:grpSp>
          <p:nvGrpSpPr>
            <p:cNvPr id="87" name="Group 94"/>
            <p:cNvGrpSpPr>
              <a:grpSpLocks/>
            </p:cNvGrpSpPr>
            <p:nvPr/>
          </p:nvGrpSpPr>
          <p:grpSpPr bwMode="auto">
            <a:xfrm>
              <a:off x="1242740" y="2632120"/>
              <a:ext cx="9497776" cy="1424259"/>
              <a:chOff x="0" y="2015"/>
              <a:chExt cx="5760" cy="968"/>
            </a:xfrm>
          </p:grpSpPr>
          <p:sp>
            <p:nvSpPr>
              <p:cNvPr id="88" name="Rectangle 95"/>
              <p:cNvSpPr>
                <a:spLocks noChangeArrowheads="1"/>
              </p:cNvSpPr>
              <p:nvPr/>
            </p:nvSpPr>
            <p:spPr bwMode="ltGray">
              <a:xfrm>
                <a:off x="0" y="2475"/>
                <a:ext cx="624" cy="48"/>
              </a:xfrm>
              <a:prstGeom prst="rect">
                <a:avLst/>
              </a:prstGeom>
              <a:solidFill>
                <a:srgbClr val="5F5F5F"/>
              </a:solidFill>
              <a:ln w="9525" algn="ctr">
                <a:noFill/>
                <a:miter lim="800000"/>
                <a:headEnd/>
                <a:tailEnd/>
              </a:ln>
            </p:spPr>
            <p:txBody>
              <a:bodyPr wrap="square" anchor="ctr">
                <a:noAutofit/>
              </a:bodyPr>
              <a:lstStyle/>
              <a:p>
                <a:pPr fontAlgn="ctr"/>
                <a:endParaRPr lang="en-US" altLang="zh-CN" dirty="0">
                  <a:solidFill>
                    <a:schemeClr val="tx1"/>
                  </a:solidFill>
                  <a:latin typeface="Huawei Sans" panose="020C0503030203020204" pitchFamily="34" charset="0"/>
                  <a:ea typeface="+mn-ea"/>
                </a:endParaRPr>
              </a:p>
            </p:txBody>
          </p:sp>
          <p:sp>
            <p:nvSpPr>
              <p:cNvPr id="89" name="Rectangle 96"/>
              <p:cNvSpPr>
                <a:spLocks noChangeArrowheads="1"/>
              </p:cNvSpPr>
              <p:nvPr/>
            </p:nvSpPr>
            <p:spPr bwMode="ltGray">
              <a:xfrm>
                <a:off x="5088" y="2471"/>
                <a:ext cx="672" cy="48"/>
              </a:xfrm>
              <a:prstGeom prst="rect">
                <a:avLst/>
              </a:prstGeom>
              <a:solidFill>
                <a:srgbClr val="5F5F5F"/>
              </a:solidFill>
              <a:ln w="9525" algn="ctr">
                <a:noFill/>
                <a:miter lim="800000"/>
                <a:headEnd/>
                <a:tailEnd/>
              </a:ln>
            </p:spPr>
            <p:txBody>
              <a:bodyPr wrap="square" anchor="ctr">
                <a:noAutofit/>
              </a:bodyPr>
              <a:lstStyle/>
              <a:p>
                <a:pPr fontAlgn="ctr"/>
                <a:endParaRPr lang="en-US" altLang="zh-CN" dirty="0">
                  <a:solidFill>
                    <a:schemeClr val="tx1"/>
                  </a:solidFill>
                  <a:latin typeface="Huawei Sans" panose="020C0503030203020204" pitchFamily="34" charset="0"/>
                  <a:ea typeface="+mn-ea"/>
                </a:endParaRPr>
              </a:p>
            </p:txBody>
          </p:sp>
          <p:sp>
            <p:nvSpPr>
              <p:cNvPr id="90" name="Rectangle 97"/>
              <p:cNvSpPr>
                <a:spLocks noChangeArrowheads="1"/>
              </p:cNvSpPr>
              <p:nvPr/>
            </p:nvSpPr>
            <p:spPr bwMode="ltGray">
              <a:xfrm>
                <a:off x="1383" y="2475"/>
                <a:ext cx="501" cy="47"/>
              </a:xfrm>
              <a:prstGeom prst="rect">
                <a:avLst/>
              </a:prstGeom>
              <a:solidFill>
                <a:srgbClr val="5F5F5F"/>
              </a:solidFill>
              <a:ln w="9525" algn="ctr">
                <a:noFill/>
                <a:miter lim="800000"/>
                <a:headEnd/>
                <a:tailEnd/>
              </a:ln>
            </p:spPr>
            <p:txBody>
              <a:bodyPr wrap="square" anchor="ctr">
                <a:noAutofit/>
              </a:bodyPr>
              <a:lstStyle/>
              <a:p>
                <a:pPr fontAlgn="ctr"/>
                <a:endParaRPr lang="en-US" altLang="zh-CN" dirty="0">
                  <a:solidFill>
                    <a:schemeClr val="tx1"/>
                  </a:solidFill>
                  <a:latin typeface="Huawei Sans" panose="020C0503030203020204" pitchFamily="34" charset="0"/>
                  <a:ea typeface="+mn-ea"/>
                </a:endParaRPr>
              </a:p>
            </p:txBody>
          </p:sp>
          <p:sp>
            <p:nvSpPr>
              <p:cNvPr id="91" name="Rectangle 98"/>
              <p:cNvSpPr>
                <a:spLocks noChangeArrowheads="1"/>
              </p:cNvSpPr>
              <p:nvPr/>
            </p:nvSpPr>
            <p:spPr bwMode="ltGray">
              <a:xfrm>
                <a:off x="2639" y="2475"/>
                <a:ext cx="457" cy="47"/>
              </a:xfrm>
              <a:prstGeom prst="rect">
                <a:avLst/>
              </a:prstGeom>
              <a:solidFill>
                <a:srgbClr val="5F5F5F"/>
              </a:solidFill>
              <a:ln w="9525" algn="ctr">
                <a:noFill/>
                <a:miter lim="800000"/>
                <a:headEnd/>
                <a:tailEnd/>
              </a:ln>
            </p:spPr>
            <p:txBody>
              <a:bodyPr wrap="square" anchor="ctr">
                <a:noAutofit/>
              </a:bodyPr>
              <a:lstStyle/>
              <a:p>
                <a:pPr fontAlgn="ctr"/>
                <a:endParaRPr lang="en-US" altLang="zh-CN" dirty="0">
                  <a:solidFill>
                    <a:schemeClr val="tx1"/>
                  </a:solidFill>
                  <a:latin typeface="Huawei Sans" panose="020C0503030203020204" pitchFamily="34" charset="0"/>
                  <a:ea typeface="+mn-ea"/>
                </a:endParaRPr>
              </a:p>
            </p:txBody>
          </p:sp>
          <p:sp>
            <p:nvSpPr>
              <p:cNvPr id="92" name="Rectangle 99"/>
              <p:cNvSpPr>
                <a:spLocks noChangeArrowheads="1"/>
              </p:cNvSpPr>
              <p:nvPr/>
            </p:nvSpPr>
            <p:spPr bwMode="ltGray">
              <a:xfrm>
                <a:off x="3861" y="2475"/>
                <a:ext cx="476" cy="47"/>
              </a:xfrm>
              <a:prstGeom prst="rect">
                <a:avLst/>
              </a:prstGeom>
              <a:solidFill>
                <a:srgbClr val="5F5F5F"/>
              </a:solidFill>
              <a:ln w="9525" algn="ctr">
                <a:noFill/>
                <a:miter lim="800000"/>
                <a:headEnd/>
                <a:tailEnd/>
              </a:ln>
            </p:spPr>
            <p:txBody>
              <a:bodyPr wrap="square" anchor="ctr">
                <a:noAutofit/>
              </a:bodyPr>
              <a:lstStyle/>
              <a:p>
                <a:pPr fontAlgn="ctr"/>
                <a:endParaRPr lang="en-US" altLang="zh-CN" dirty="0">
                  <a:solidFill>
                    <a:schemeClr val="tx1"/>
                  </a:solidFill>
                  <a:latin typeface="Huawei Sans" panose="020C0503030203020204" pitchFamily="34" charset="0"/>
                  <a:ea typeface="+mn-ea"/>
                </a:endParaRPr>
              </a:p>
            </p:txBody>
          </p:sp>
          <p:sp>
            <p:nvSpPr>
              <p:cNvPr id="93" name="AutoShape 100"/>
              <p:cNvSpPr>
                <a:spLocks noChangeArrowheads="1"/>
              </p:cNvSpPr>
              <p:nvPr/>
            </p:nvSpPr>
            <p:spPr bwMode="ltGray">
              <a:xfrm>
                <a:off x="1839" y="2072"/>
                <a:ext cx="831" cy="911"/>
              </a:xfrm>
              <a:custGeom>
                <a:avLst/>
                <a:gdLst>
                  <a:gd name="T0" fmla="*/ 416 w 21600"/>
                  <a:gd name="T1" fmla="*/ 0 h 21600"/>
                  <a:gd name="T2" fmla="*/ 23 w 21600"/>
                  <a:gd name="T3" fmla="*/ 450 h 21600"/>
                  <a:gd name="T4" fmla="*/ 416 w 21600"/>
                  <a:gd name="T5" fmla="*/ 51 h 21600"/>
                  <a:gd name="T6" fmla="*/ 808 w 21600"/>
                  <a:gd name="T7" fmla="*/ 450 h 21600"/>
                  <a:gd name="T8" fmla="*/ 0 60000 65536"/>
                  <a:gd name="T9" fmla="*/ 0 60000 65536"/>
                  <a:gd name="T10" fmla="*/ 0 60000 65536"/>
                  <a:gd name="T11" fmla="*/ 0 60000 65536"/>
                  <a:gd name="T12" fmla="*/ 416 w 21600"/>
                  <a:gd name="T13" fmla="*/ 0 h 21600"/>
                  <a:gd name="T14" fmla="*/ 21184 w 21600"/>
                  <a:gd name="T15" fmla="*/ 13396 h 21600"/>
                </a:gdLst>
                <a:ahLst/>
                <a:cxnLst>
                  <a:cxn ang="T8">
                    <a:pos x="T0" y="T1"/>
                  </a:cxn>
                  <a:cxn ang="T9">
                    <a:pos x="T2" y="T3"/>
                  </a:cxn>
                  <a:cxn ang="T10">
                    <a:pos x="T4" y="T5"/>
                  </a:cxn>
                  <a:cxn ang="T11">
                    <a:pos x="T6" y="T7"/>
                  </a:cxn>
                </a:cxnLst>
                <a:rect l="T12" t="T13" r="T14" b="T15"/>
                <a:pathLst>
                  <a:path w="21600" h="21600">
                    <a:moveTo>
                      <a:pt x="1213" y="10670"/>
                    </a:moveTo>
                    <a:cubicBezTo>
                      <a:pt x="1284" y="5426"/>
                      <a:pt x="5555" y="1212"/>
                      <a:pt x="10800" y="1213"/>
                    </a:cubicBezTo>
                    <a:cubicBezTo>
                      <a:pt x="16044" y="1213"/>
                      <a:pt x="20315" y="5426"/>
                      <a:pt x="20386" y="10670"/>
                    </a:cubicBezTo>
                    <a:lnTo>
                      <a:pt x="21599" y="10653"/>
                    </a:lnTo>
                    <a:cubicBezTo>
                      <a:pt x="21518" y="4746"/>
                      <a:pt x="16707" y="-1"/>
                      <a:pt x="10799" y="0"/>
                    </a:cubicBezTo>
                    <a:cubicBezTo>
                      <a:pt x="4892" y="0"/>
                      <a:pt x="81" y="4746"/>
                      <a:pt x="0" y="10653"/>
                    </a:cubicBezTo>
                    <a:close/>
                  </a:path>
                </a:pathLst>
              </a:custGeom>
              <a:solidFill>
                <a:srgbClr val="5F5F5F"/>
              </a:solidFill>
              <a:ln w="9525" algn="ctr">
                <a:noFill/>
                <a:miter lim="800000"/>
                <a:headEnd/>
                <a:tailEnd/>
              </a:ln>
            </p:spPr>
            <p:txBody>
              <a:bodyPr wrap="square" anchor="ctr">
                <a:noAutofit/>
              </a:bodyPr>
              <a:lstStyle/>
              <a:p>
                <a:pPr fontAlgn="ctr"/>
                <a:endParaRPr lang="en-US" altLang="zh-CN" dirty="0">
                  <a:solidFill>
                    <a:schemeClr val="tx1"/>
                  </a:solidFill>
                  <a:latin typeface="Huawei Sans" panose="020C0503030203020204" pitchFamily="34" charset="0"/>
                  <a:ea typeface="+mn-ea"/>
                </a:endParaRPr>
              </a:p>
            </p:txBody>
          </p:sp>
          <p:sp>
            <p:nvSpPr>
              <p:cNvPr id="94" name="AutoShape 101"/>
              <p:cNvSpPr>
                <a:spLocks noChangeArrowheads="1"/>
              </p:cNvSpPr>
              <p:nvPr/>
            </p:nvSpPr>
            <p:spPr bwMode="ltGray">
              <a:xfrm>
                <a:off x="4297" y="2072"/>
                <a:ext cx="831" cy="911"/>
              </a:xfrm>
              <a:custGeom>
                <a:avLst/>
                <a:gdLst>
                  <a:gd name="T0" fmla="*/ 416 w 21600"/>
                  <a:gd name="T1" fmla="*/ 0 h 21600"/>
                  <a:gd name="T2" fmla="*/ 23 w 21600"/>
                  <a:gd name="T3" fmla="*/ 450 h 21600"/>
                  <a:gd name="T4" fmla="*/ 416 w 21600"/>
                  <a:gd name="T5" fmla="*/ 51 h 21600"/>
                  <a:gd name="T6" fmla="*/ 808 w 21600"/>
                  <a:gd name="T7" fmla="*/ 450 h 21600"/>
                  <a:gd name="T8" fmla="*/ 0 60000 65536"/>
                  <a:gd name="T9" fmla="*/ 0 60000 65536"/>
                  <a:gd name="T10" fmla="*/ 0 60000 65536"/>
                  <a:gd name="T11" fmla="*/ 0 60000 65536"/>
                  <a:gd name="T12" fmla="*/ 416 w 21600"/>
                  <a:gd name="T13" fmla="*/ 0 h 21600"/>
                  <a:gd name="T14" fmla="*/ 21184 w 21600"/>
                  <a:gd name="T15" fmla="*/ 13396 h 21600"/>
                </a:gdLst>
                <a:ahLst/>
                <a:cxnLst>
                  <a:cxn ang="T8">
                    <a:pos x="T0" y="T1"/>
                  </a:cxn>
                  <a:cxn ang="T9">
                    <a:pos x="T2" y="T3"/>
                  </a:cxn>
                  <a:cxn ang="T10">
                    <a:pos x="T4" y="T5"/>
                  </a:cxn>
                  <a:cxn ang="T11">
                    <a:pos x="T6" y="T7"/>
                  </a:cxn>
                </a:cxnLst>
                <a:rect l="T12" t="T13" r="T14" b="T15"/>
                <a:pathLst>
                  <a:path w="21600" h="21600">
                    <a:moveTo>
                      <a:pt x="1213" y="10670"/>
                    </a:moveTo>
                    <a:cubicBezTo>
                      <a:pt x="1284" y="5426"/>
                      <a:pt x="5555" y="1212"/>
                      <a:pt x="10800" y="1213"/>
                    </a:cubicBezTo>
                    <a:cubicBezTo>
                      <a:pt x="16044" y="1213"/>
                      <a:pt x="20315" y="5426"/>
                      <a:pt x="20386" y="10670"/>
                    </a:cubicBezTo>
                    <a:lnTo>
                      <a:pt x="21599" y="10653"/>
                    </a:lnTo>
                    <a:cubicBezTo>
                      <a:pt x="21518" y="4746"/>
                      <a:pt x="16707" y="-1"/>
                      <a:pt x="10799" y="0"/>
                    </a:cubicBezTo>
                    <a:cubicBezTo>
                      <a:pt x="4892" y="0"/>
                      <a:pt x="81" y="4746"/>
                      <a:pt x="0" y="10653"/>
                    </a:cubicBezTo>
                    <a:close/>
                  </a:path>
                </a:pathLst>
              </a:custGeom>
              <a:solidFill>
                <a:srgbClr val="5F5F5F"/>
              </a:solidFill>
              <a:ln w="9525" algn="ctr">
                <a:noFill/>
                <a:miter lim="800000"/>
                <a:headEnd/>
                <a:tailEnd/>
              </a:ln>
            </p:spPr>
            <p:txBody>
              <a:bodyPr wrap="square" anchor="ctr">
                <a:noAutofit/>
              </a:bodyPr>
              <a:lstStyle/>
              <a:p>
                <a:pPr fontAlgn="ctr"/>
                <a:endParaRPr lang="en-US" altLang="zh-CN" dirty="0">
                  <a:solidFill>
                    <a:schemeClr val="tx1"/>
                  </a:solidFill>
                  <a:latin typeface="Huawei Sans" panose="020C0503030203020204" pitchFamily="34" charset="0"/>
                  <a:ea typeface="+mn-ea"/>
                </a:endParaRPr>
              </a:p>
            </p:txBody>
          </p:sp>
          <p:sp>
            <p:nvSpPr>
              <p:cNvPr id="95" name="AutoShape 102"/>
              <p:cNvSpPr>
                <a:spLocks noChangeArrowheads="1"/>
              </p:cNvSpPr>
              <p:nvPr/>
            </p:nvSpPr>
            <p:spPr bwMode="ltGray">
              <a:xfrm flipV="1">
                <a:off x="603" y="2015"/>
                <a:ext cx="831" cy="911"/>
              </a:xfrm>
              <a:custGeom>
                <a:avLst/>
                <a:gdLst>
                  <a:gd name="T0" fmla="*/ 416 w 21600"/>
                  <a:gd name="T1" fmla="*/ 0 h 21600"/>
                  <a:gd name="T2" fmla="*/ 23 w 21600"/>
                  <a:gd name="T3" fmla="*/ 450 h 21600"/>
                  <a:gd name="T4" fmla="*/ 416 w 21600"/>
                  <a:gd name="T5" fmla="*/ 51 h 21600"/>
                  <a:gd name="T6" fmla="*/ 808 w 21600"/>
                  <a:gd name="T7" fmla="*/ 450 h 21600"/>
                  <a:gd name="T8" fmla="*/ 0 60000 65536"/>
                  <a:gd name="T9" fmla="*/ 0 60000 65536"/>
                  <a:gd name="T10" fmla="*/ 0 60000 65536"/>
                  <a:gd name="T11" fmla="*/ 0 60000 65536"/>
                  <a:gd name="T12" fmla="*/ 416 w 21600"/>
                  <a:gd name="T13" fmla="*/ 0 h 21600"/>
                  <a:gd name="T14" fmla="*/ 21184 w 21600"/>
                  <a:gd name="T15" fmla="*/ 13396 h 21600"/>
                </a:gdLst>
                <a:ahLst/>
                <a:cxnLst>
                  <a:cxn ang="T8">
                    <a:pos x="T0" y="T1"/>
                  </a:cxn>
                  <a:cxn ang="T9">
                    <a:pos x="T2" y="T3"/>
                  </a:cxn>
                  <a:cxn ang="T10">
                    <a:pos x="T4" y="T5"/>
                  </a:cxn>
                  <a:cxn ang="T11">
                    <a:pos x="T6" y="T7"/>
                  </a:cxn>
                </a:cxnLst>
                <a:rect l="T12" t="T13" r="T14" b="T15"/>
                <a:pathLst>
                  <a:path w="21600" h="21600">
                    <a:moveTo>
                      <a:pt x="1213" y="10670"/>
                    </a:moveTo>
                    <a:cubicBezTo>
                      <a:pt x="1284" y="5426"/>
                      <a:pt x="5555" y="1212"/>
                      <a:pt x="10800" y="1213"/>
                    </a:cubicBezTo>
                    <a:cubicBezTo>
                      <a:pt x="16044" y="1213"/>
                      <a:pt x="20315" y="5426"/>
                      <a:pt x="20386" y="10670"/>
                    </a:cubicBezTo>
                    <a:lnTo>
                      <a:pt x="21599" y="10653"/>
                    </a:lnTo>
                    <a:cubicBezTo>
                      <a:pt x="21518" y="4746"/>
                      <a:pt x="16707" y="-1"/>
                      <a:pt x="10799" y="0"/>
                    </a:cubicBezTo>
                    <a:cubicBezTo>
                      <a:pt x="4892" y="0"/>
                      <a:pt x="81" y="4746"/>
                      <a:pt x="0" y="10653"/>
                    </a:cubicBezTo>
                    <a:close/>
                  </a:path>
                </a:pathLst>
              </a:custGeom>
              <a:solidFill>
                <a:srgbClr val="5F5F5F"/>
              </a:solidFill>
              <a:ln w="9525" algn="ctr">
                <a:noFill/>
                <a:miter lim="800000"/>
                <a:headEnd/>
                <a:tailEnd/>
              </a:ln>
            </p:spPr>
            <p:txBody>
              <a:bodyPr wrap="square" anchor="ctr">
                <a:noAutofit/>
              </a:bodyPr>
              <a:lstStyle/>
              <a:p>
                <a:pPr fontAlgn="ctr"/>
                <a:endParaRPr lang="en-US" altLang="zh-CN" dirty="0">
                  <a:solidFill>
                    <a:schemeClr val="tx1"/>
                  </a:solidFill>
                  <a:latin typeface="Huawei Sans" panose="020C0503030203020204" pitchFamily="34" charset="0"/>
                  <a:ea typeface="+mn-ea"/>
                </a:endParaRPr>
              </a:p>
            </p:txBody>
          </p:sp>
          <p:sp>
            <p:nvSpPr>
              <p:cNvPr id="96" name="AutoShape 103"/>
              <p:cNvSpPr>
                <a:spLocks noChangeArrowheads="1"/>
              </p:cNvSpPr>
              <p:nvPr/>
            </p:nvSpPr>
            <p:spPr bwMode="ltGray">
              <a:xfrm flipV="1">
                <a:off x="3063" y="2015"/>
                <a:ext cx="831" cy="911"/>
              </a:xfrm>
              <a:custGeom>
                <a:avLst/>
                <a:gdLst>
                  <a:gd name="T0" fmla="*/ 416 w 21600"/>
                  <a:gd name="T1" fmla="*/ 0 h 21600"/>
                  <a:gd name="T2" fmla="*/ 23 w 21600"/>
                  <a:gd name="T3" fmla="*/ 450 h 21600"/>
                  <a:gd name="T4" fmla="*/ 416 w 21600"/>
                  <a:gd name="T5" fmla="*/ 51 h 21600"/>
                  <a:gd name="T6" fmla="*/ 808 w 21600"/>
                  <a:gd name="T7" fmla="*/ 450 h 21600"/>
                  <a:gd name="T8" fmla="*/ 0 60000 65536"/>
                  <a:gd name="T9" fmla="*/ 0 60000 65536"/>
                  <a:gd name="T10" fmla="*/ 0 60000 65536"/>
                  <a:gd name="T11" fmla="*/ 0 60000 65536"/>
                  <a:gd name="T12" fmla="*/ 416 w 21600"/>
                  <a:gd name="T13" fmla="*/ 0 h 21600"/>
                  <a:gd name="T14" fmla="*/ 21184 w 21600"/>
                  <a:gd name="T15" fmla="*/ 13396 h 21600"/>
                </a:gdLst>
                <a:ahLst/>
                <a:cxnLst>
                  <a:cxn ang="T8">
                    <a:pos x="T0" y="T1"/>
                  </a:cxn>
                  <a:cxn ang="T9">
                    <a:pos x="T2" y="T3"/>
                  </a:cxn>
                  <a:cxn ang="T10">
                    <a:pos x="T4" y="T5"/>
                  </a:cxn>
                  <a:cxn ang="T11">
                    <a:pos x="T6" y="T7"/>
                  </a:cxn>
                </a:cxnLst>
                <a:rect l="T12" t="T13" r="T14" b="T15"/>
                <a:pathLst>
                  <a:path w="21600" h="21600">
                    <a:moveTo>
                      <a:pt x="1213" y="10670"/>
                    </a:moveTo>
                    <a:cubicBezTo>
                      <a:pt x="1284" y="5426"/>
                      <a:pt x="5555" y="1212"/>
                      <a:pt x="10800" y="1213"/>
                    </a:cubicBezTo>
                    <a:cubicBezTo>
                      <a:pt x="16044" y="1213"/>
                      <a:pt x="20315" y="5426"/>
                      <a:pt x="20386" y="10670"/>
                    </a:cubicBezTo>
                    <a:lnTo>
                      <a:pt x="21599" y="10653"/>
                    </a:lnTo>
                    <a:cubicBezTo>
                      <a:pt x="21518" y="4746"/>
                      <a:pt x="16707" y="-1"/>
                      <a:pt x="10799" y="0"/>
                    </a:cubicBezTo>
                    <a:cubicBezTo>
                      <a:pt x="4892" y="0"/>
                      <a:pt x="81" y="4746"/>
                      <a:pt x="0" y="10653"/>
                    </a:cubicBezTo>
                    <a:close/>
                  </a:path>
                </a:pathLst>
              </a:custGeom>
              <a:solidFill>
                <a:srgbClr val="5F5F5F"/>
              </a:solidFill>
              <a:ln w="9525" algn="ctr">
                <a:noFill/>
                <a:miter lim="800000"/>
                <a:headEnd/>
                <a:tailEnd/>
              </a:ln>
            </p:spPr>
            <p:txBody>
              <a:bodyPr wrap="square" anchor="ctr">
                <a:noAutofit/>
              </a:bodyPr>
              <a:lstStyle/>
              <a:p>
                <a:pPr fontAlgn="ctr"/>
                <a:endParaRPr lang="en-US" altLang="zh-CN" dirty="0">
                  <a:solidFill>
                    <a:schemeClr val="tx1"/>
                  </a:solidFill>
                  <a:latin typeface="Huawei Sans" panose="020C0503030203020204" pitchFamily="34" charset="0"/>
                  <a:ea typeface="+mn-ea"/>
                </a:endParaRPr>
              </a:p>
            </p:txBody>
          </p:sp>
        </p:grpSp>
        <p:pic>
          <p:nvPicPr>
            <p:cNvPr id="97" name="Picture 2"/>
            <p:cNvPicPr preferRelativeResize="0">
              <a:picLocks noChangeArrowheads="1"/>
            </p:cNvPicPr>
            <p:nvPr/>
          </p:nvPicPr>
          <p:blipFill>
            <a:blip r:embed="rId6" cstate="email"/>
            <a:srcRect/>
            <a:stretch>
              <a:fillRect/>
            </a:stretch>
          </p:blipFill>
          <p:spPr bwMode="auto">
            <a:xfrm>
              <a:off x="835633" y="1272599"/>
              <a:ext cx="2209790" cy="147810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98" name="Picture 2"/>
            <p:cNvPicPr>
              <a:picLocks noChangeAspect="1" noChangeArrowheads="1"/>
            </p:cNvPicPr>
            <p:nvPr/>
          </p:nvPicPr>
          <p:blipFill>
            <a:blip r:embed="rId7" cstate="email"/>
            <a:srcRect/>
            <a:stretch>
              <a:fillRect/>
            </a:stretch>
          </p:blipFill>
          <p:spPr bwMode="auto">
            <a:xfrm>
              <a:off x="3755740" y="4173809"/>
              <a:ext cx="2249662" cy="14767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99" name="Picture 3"/>
            <p:cNvPicPr preferRelativeResize="0">
              <a:picLocks noChangeArrowheads="1"/>
            </p:cNvPicPr>
            <p:nvPr/>
          </p:nvPicPr>
          <p:blipFill>
            <a:blip r:embed="rId8" cstate="email"/>
            <a:srcRect/>
            <a:stretch>
              <a:fillRect/>
            </a:stretch>
          </p:blipFill>
          <p:spPr bwMode="auto">
            <a:xfrm>
              <a:off x="8830581" y="4096595"/>
              <a:ext cx="2251048" cy="147810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0" name="Picture 3"/>
            <p:cNvPicPr preferRelativeResize="0">
              <a:picLocks noChangeArrowheads="1"/>
            </p:cNvPicPr>
            <p:nvPr/>
          </p:nvPicPr>
          <p:blipFill>
            <a:blip r:embed="rId9" cstate="email"/>
            <a:srcRect/>
            <a:stretch>
              <a:fillRect/>
            </a:stretch>
          </p:blipFill>
          <p:spPr bwMode="auto">
            <a:xfrm>
              <a:off x="6099644" y="1305951"/>
              <a:ext cx="2251048" cy="147810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sp>
        <p:nvSpPr>
          <p:cNvPr id="3" name="五边形 3">
            <a:extLst>
              <a:ext uri="{FF2B5EF4-FFF2-40B4-BE49-F238E27FC236}">
                <a16:creationId xmlns:a16="http://schemas.microsoft.com/office/drawing/2014/main" id="{A45F1954-8C19-7122-0F0F-063B9FC2F532}"/>
              </a:ext>
            </a:extLst>
          </p:cNvPr>
          <p:cNvSpPr/>
          <p:nvPr/>
        </p:nvSpPr>
        <p:spPr bwMode="auto">
          <a:xfrm>
            <a:off x="5310000" y="43124"/>
            <a:ext cx="1080000" cy="231631"/>
          </a:xfrm>
          <a:prstGeom prst="homePlate">
            <a:avLst/>
          </a:prstGeom>
          <a:solidFill>
            <a:srgbClr val="D9D9D9"/>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fontAlgn="ctr">
              <a:spcBef>
                <a:spcPts val="0"/>
              </a:spcBef>
              <a:defRPr/>
            </a:pPr>
            <a:r>
              <a:rPr lang="en-US" sz="1200" dirty="0" err="1">
                <a:latin typeface="Huawei Sans" panose="020C0503030203020204" pitchFamily="34" charset="0"/>
                <a:ea typeface="方正兰亭黑简体" panose="02000000000000000000" pitchFamily="2" charset="-122"/>
              </a:rPr>
              <a:t>Levantamento</a:t>
            </a:r>
            <a:endParaRPr lang="en-US" sz="1200" dirty="0">
              <a:latin typeface="Huawei Sans" panose="020C0503030203020204" pitchFamily="34" charset="0"/>
              <a:ea typeface="方正兰亭黑简体" panose="02000000000000000000" pitchFamily="2" charset="-122"/>
            </a:endParaRPr>
          </a:p>
        </p:txBody>
      </p:sp>
      <p:sp>
        <p:nvSpPr>
          <p:cNvPr id="4" name="燕尾形 4">
            <a:extLst>
              <a:ext uri="{FF2B5EF4-FFF2-40B4-BE49-F238E27FC236}">
                <a16:creationId xmlns:a16="http://schemas.microsoft.com/office/drawing/2014/main" id="{41EB82FA-27C9-7AF4-33FF-63DFCB18674C}"/>
              </a:ext>
            </a:extLst>
          </p:cNvPr>
          <p:cNvSpPr/>
          <p:nvPr/>
        </p:nvSpPr>
        <p:spPr bwMode="auto">
          <a:xfrm>
            <a:off x="6310800" y="35777"/>
            <a:ext cx="918401" cy="231631"/>
          </a:xfrm>
          <a:prstGeom prst="chevron">
            <a:avLst/>
          </a:prstGeom>
          <a:solidFill>
            <a:srgbClr val="D9D9D9"/>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fontAlgn="ctr">
              <a:spcBef>
                <a:spcPts val="0"/>
              </a:spcBef>
            </a:pPr>
            <a:r>
              <a:rPr lang="en-US" sz="1200" dirty="0" err="1">
                <a:latin typeface="Huawei Sans" panose="020C0503030203020204" pitchFamily="34" charset="0"/>
                <a:ea typeface="方正兰亭黑简体" panose="02000000000000000000" pitchFamily="2" charset="-122"/>
              </a:rPr>
              <a:t>Projeto</a:t>
            </a:r>
            <a:endParaRPr lang="en-US" sz="1200" dirty="0">
              <a:latin typeface="Huawei Sans" panose="020C0503030203020204" pitchFamily="34" charset="0"/>
              <a:ea typeface="方正兰亭黑简体" panose="02000000000000000000" pitchFamily="2" charset="-122"/>
            </a:endParaRPr>
          </a:p>
        </p:txBody>
      </p:sp>
      <p:sp>
        <p:nvSpPr>
          <p:cNvPr id="5" name="燕尾形 5">
            <a:extLst>
              <a:ext uri="{FF2B5EF4-FFF2-40B4-BE49-F238E27FC236}">
                <a16:creationId xmlns:a16="http://schemas.microsoft.com/office/drawing/2014/main" id="{ABF6FFD2-B5D1-2135-68EA-EA0D79AF385C}"/>
              </a:ext>
            </a:extLst>
          </p:cNvPr>
          <p:cNvSpPr/>
          <p:nvPr/>
        </p:nvSpPr>
        <p:spPr bwMode="auto">
          <a:xfrm>
            <a:off x="7146000" y="43125"/>
            <a:ext cx="1368000" cy="230400"/>
          </a:xfrm>
          <a:prstGeom prst="chevron">
            <a:avLst/>
          </a:prstGeom>
          <a:solidFill>
            <a:srgbClr val="00B0F0"/>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fontAlgn="ctr">
              <a:spcBef>
                <a:spcPts val="0"/>
              </a:spcBef>
            </a:pPr>
            <a:r>
              <a:rPr lang="en-US" sz="1200" dirty="0" err="1">
                <a:solidFill>
                  <a:schemeClr val="bg1"/>
                </a:solidFill>
                <a:latin typeface="Huawei Sans" panose="020C0503030203020204" pitchFamily="34" charset="0"/>
                <a:ea typeface="方正兰亭黑简体" panose="02000000000000000000" pitchFamily="2" charset="-122"/>
              </a:rPr>
              <a:t>Construção</a:t>
            </a:r>
            <a:r>
              <a:rPr lang="en-US" sz="1200" dirty="0">
                <a:solidFill>
                  <a:schemeClr val="bg1"/>
                </a:solidFill>
                <a:latin typeface="Huawei Sans" panose="020C0503030203020204" pitchFamily="34" charset="0"/>
                <a:ea typeface="方正兰亭黑简体" panose="02000000000000000000" pitchFamily="2" charset="-122"/>
              </a:rPr>
              <a:t> Civil</a:t>
            </a:r>
          </a:p>
        </p:txBody>
      </p:sp>
      <p:sp>
        <p:nvSpPr>
          <p:cNvPr id="6" name="燕尾形 6">
            <a:extLst>
              <a:ext uri="{FF2B5EF4-FFF2-40B4-BE49-F238E27FC236}">
                <a16:creationId xmlns:a16="http://schemas.microsoft.com/office/drawing/2014/main" id="{E214B346-3022-F25B-69D8-DD9DC22C689E}"/>
              </a:ext>
            </a:extLst>
          </p:cNvPr>
          <p:cNvSpPr/>
          <p:nvPr/>
        </p:nvSpPr>
        <p:spPr bwMode="auto">
          <a:xfrm>
            <a:off x="8427600" y="34532"/>
            <a:ext cx="1116000" cy="231631"/>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fontAlgn="ctr">
              <a:spcBef>
                <a:spcPts val="0"/>
              </a:spcBef>
            </a:pPr>
            <a:r>
              <a:rPr lang="en-US" sz="1200" dirty="0" err="1">
                <a:latin typeface="Huawei Sans" panose="020C0503030203020204" pitchFamily="34" charset="0"/>
                <a:ea typeface="方正兰亭黑简体" panose="02000000000000000000" pitchFamily="2" charset="-122"/>
              </a:rPr>
              <a:t>Cabeamento</a:t>
            </a:r>
            <a:endParaRPr lang="en-US" sz="1200" dirty="0">
              <a:latin typeface="Huawei Sans" panose="020C0503030203020204" pitchFamily="34" charset="0"/>
              <a:ea typeface="方正兰亭黑简体" panose="02000000000000000000" pitchFamily="2" charset="-122"/>
            </a:endParaRPr>
          </a:p>
        </p:txBody>
      </p:sp>
      <p:sp>
        <p:nvSpPr>
          <p:cNvPr id="7" name="燕尾形 7">
            <a:extLst>
              <a:ext uri="{FF2B5EF4-FFF2-40B4-BE49-F238E27FC236}">
                <a16:creationId xmlns:a16="http://schemas.microsoft.com/office/drawing/2014/main" id="{DD67DF00-C8C2-F9F0-0C8C-EBD2EA3A1318}"/>
              </a:ext>
            </a:extLst>
          </p:cNvPr>
          <p:cNvSpPr/>
          <p:nvPr/>
        </p:nvSpPr>
        <p:spPr bwMode="auto">
          <a:xfrm>
            <a:off x="9449989" y="34532"/>
            <a:ext cx="1134137" cy="230400"/>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fontAlgn="ctr">
              <a:spcBef>
                <a:spcPts val="0"/>
              </a:spcBef>
            </a:pPr>
            <a:r>
              <a:rPr lang="en-US" sz="1200" dirty="0" err="1">
                <a:latin typeface="Huawei Sans" panose="020C0503030203020204" pitchFamily="34" charset="0"/>
                <a:ea typeface="方正兰亭黑简体" panose="02000000000000000000" pitchFamily="2" charset="-122"/>
              </a:rPr>
              <a:t>Instalação</a:t>
            </a:r>
            <a:endParaRPr lang="en-US" sz="1200" dirty="0">
              <a:latin typeface="Huawei Sans" panose="020C0503030203020204" pitchFamily="34" charset="0"/>
              <a:ea typeface="方正兰亭黑简体" panose="02000000000000000000" pitchFamily="2" charset="-122"/>
            </a:endParaRPr>
          </a:p>
        </p:txBody>
      </p:sp>
      <p:sp>
        <p:nvSpPr>
          <p:cNvPr id="8" name="燕尾形 8">
            <a:extLst>
              <a:ext uri="{FF2B5EF4-FFF2-40B4-BE49-F238E27FC236}">
                <a16:creationId xmlns:a16="http://schemas.microsoft.com/office/drawing/2014/main" id="{5F2D5F4B-C0E0-67E9-E3AC-1D093781F71F}"/>
              </a:ext>
            </a:extLst>
          </p:cNvPr>
          <p:cNvSpPr/>
          <p:nvPr/>
        </p:nvSpPr>
        <p:spPr bwMode="auto">
          <a:xfrm>
            <a:off x="10496145" y="43124"/>
            <a:ext cx="1236579" cy="231631"/>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fontAlgn="ctr">
              <a:spcBef>
                <a:spcPts val="0"/>
              </a:spcBef>
            </a:pPr>
            <a:r>
              <a:rPr lang="en-US" sz="1200" dirty="0" err="1">
                <a:latin typeface="Huawei Sans" panose="020C0503030203020204" pitchFamily="34" charset="0"/>
                <a:ea typeface="方正兰亭黑简体" panose="02000000000000000000" pitchFamily="2" charset="-122"/>
              </a:rPr>
              <a:t>Terminação</a:t>
            </a:r>
            <a:endParaRPr lang="en-US" sz="1200" dirty="0">
              <a:latin typeface="Huawei Sans" panose="020C0503030203020204" pitchFamily="34" charset="0"/>
              <a:ea typeface="方正兰亭黑简体" panose="02000000000000000000" pitchFamily="2" charset="-122"/>
            </a:endParaRPr>
          </a:p>
        </p:txBody>
      </p:sp>
    </p:spTree>
    <p:extLst>
      <p:ext uri="{BB962C8B-B14F-4D97-AF65-F5344CB8AC3E}">
        <p14:creationId xmlns:p14="http://schemas.microsoft.com/office/powerpoint/2010/main" val="42927554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wrap="square">
            <a:noAutofit/>
          </a:bodyPr>
          <a:lstStyle/>
          <a:p>
            <a:r>
              <a:rPr lang="en-US" dirty="0">
                <a:latin typeface="Huawei Sans" panose="020C0503030203020204" pitchFamily="34" charset="0"/>
                <a:cs typeface="Huawei Sans" panose="020C0503030203020204" pitchFamily="34" charset="0"/>
              </a:rPr>
              <a:t>Pole Civil Work Construction</a:t>
            </a:r>
          </a:p>
        </p:txBody>
      </p:sp>
      <p:sp>
        <p:nvSpPr>
          <p:cNvPr id="10" name="矩形 9"/>
          <p:cNvSpPr/>
          <p:nvPr/>
        </p:nvSpPr>
        <p:spPr>
          <a:xfrm>
            <a:off x="451877" y="3838095"/>
            <a:ext cx="11247461" cy="2169662"/>
          </a:xfrm>
          <a:prstGeom prst="rect">
            <a:avLst/>
          </a:prstGeom>
        </p:spPr>
        <p:txBody>
          <a:bodyPr wrap="square">
            <a:noAutofit/>
          </a:bodyPr>
          <a:lstStyle/>
          <a:p>
            <a:pPr fontAlgn="ctr">
              <a:spcBef>
                <a:spcPts val="600"/>
              </a:spcBef>
              <a:spcAft>
                <a:spcPts val="600"/>
              </a:spcAft>
              <a:buClr>
                <a:srgbClr val="CC9900"/>
              </a:buClr>
            </a:pPr>
            <a:r>
              <a:rPr lang="en-US" sz="1400" dirty="0">
                <a:solidFill>
                  <a:prstClr val="black"/>
                </a:solidFill>
                <a:latin typeface="Huawei Sans" panose="020C0503030203020204" pitchFamily="34" charset="0"/>
                <a:ea typeface="方正兰亭黑简体" panose="02000000000000000000" pitchFamily="2" charset="-122"/>
              </a:rPr>
              <a:t>Notes:</a:t>
            </a:r>
          </a:p>
          <a:p>
            <a:pPr marL="285750" lvl="1" indent="-285750" fontAlgn="ctr">
              <a:spcBef>
                <a:spcPts val="742"/>
              </a:spcBef>
              <a:spcAft>
                <a:spcPts val="0"/>
              </a:spcAft>
              <a:buSzPct val="50000"/>
              <a:buFont typeface="Wingdings" panose="05000000000000000000" pitchFamily="2" charset="2"/>
              <a:buChar char="l"/>
            </a:pPr>
            <a:r>
              <a:rPr lang="pt-BR" sz="1400" dirty="0">
                <a:solidFill>
                  <a:prstClr val="black"/>
                </a:solidFill>
                <a:latin typeface="Huawei Sans" panose="020C0503030203020204" pitchFamily="34" charset="0"/>
                <a:ea typeface="方正兰亭黑简体" panose="02000000000000000000" pitchFamily="2" charset="-122"/>
                <a:cs typeface="Huawei Sans" panose="020C0503030203020204" pitchFamily="34" charset="0"/>
              </a:rPr>
              <a:t>Transporte: Em áreas com transporte inconveniente, considere totalmente a duração subsequente do projeto e o aumento de custos.</a:t>
            </a:r>
          </a:p>
          <a:p>
            <a:pPr marL="285750" lvl="1" indent="-285750" fontAlgn="ctr">
              <a:spcBef>
                <a:spcPts val="742"/>
              </a:spcBef>
              <a:spcAft>
                <a:spcPts val="0"/>
              </a:spcAft>
              <a:buSzPct val="50000"/>
              <a:buFont typeface="Wingdings" panose="05000000000000000000" pitchFamily="2" charset="2"/>
              <a:buChar char="l"/>
            </a:pPr>
            <a:r>
              <a:rPr lang="pt-BR" sz="1400" dirty="0">
                <a:solidFill>
                  <a:prstClr val="black"/>
                </a:solidFill>
                <a:latin typeface="Huawei Sans" panose="020C0503030203020204" pitchFamily="34" charset="0"/>
                <a:ea typeface="方正兰亭黑简体" panose="02000000000000000000" pitchFamily="2" charset="-122"/>
                <a:cs typeface="Huawei Sans" panose="020C0503030203020204" pitchFamily="34" charset="0"/>
              </a:rPr>
              <a:t>Terreno: A duração, o custo e a qualidade estão muito sujeitos ao terreno e devem ser ajustados de acordo com as condições locais.</a:t>
            </a:r>
          </a:p>
          <a:p>
            <a:pPr marL="285750" lvl="1" indent="-285750" fontAlgn="ctr">
              <a:spcBef>
                <a:spcPts val="742"/>
              </a:spcBef>
              <a:spcAft>
                <a:spcPts val="0"/>
              </a:spcAft>
              <a:buSzPct val="50000"/>
              <a:buFont typeface="Wingdings" panose="05000000000000000000" pitchFamily="2" charset="2"/>
              <a:buChar char="l"/>
            </a:pPr>
            <a:r>
              <a:rPr lang="pt-BR" sz="1400" dirty="0">
                <a:solidFill>
                  <a:prstClr val="black"/>
                </a:solidFill>
                <a:latin typeface="Huawei Sans" panose="020C0503030203020204" pitchFamily="34" charset="0"/>
                <a:ea typeface="方正兰亭黑简体" panose="02000000000000000000" pitchFamily="2" charset="-122"/>
                <a:cs typeface="Huawei Sans" panose="020C0503030203020204" pitchFamily="34" charset="0"/>
              </a:rPr>
              <a:t>Clima: Considere o impacto das condições climáticas sobre a duração e o custo.</a:t>
            </a:r>
          </a:p>
          <a:p>
            <a:pPr marL="285750" lvl="1" indent="-285750" fontAlgn="ctr">
              <a:spcBef>
                <a:spcPts val="742"/>
              </a:spcBef>
              <a:spcAft>
                <a:spcPts val="0"/>
              </a:spcAft>
              <a:buSzPct val="50000"/>
              <a:buFont typeface="Wingdings" panose="05000000000000000000" pitchFamily="2" charset="2"/>
              <a:buChar char="l"/>
            </a:pPr>
            <a:r>
              <a:rPr lang="pt-BR" sz="1400" dirty="0">
                <a:solidFill>
                  <a:prstClr val="black"/>
                </a:solidFill>
                <a:latin typeface="Huawei Sans" panose="020C0503030203020204" pitchFamily="34" charset="0"/>
                <a:ea typeface="方正兰亭黑简体" panose="02000000000000000000" pitchFamily="2" charset="-122"/>
                <a:cs typeface="Huawei Sans" panose="020C0503030203020204" pitchFamily="34" charset="0"/>
              </a:rPr>
              <a:t>Compensação: É um fator importante que afeta a duração e o custo do projeto. As leis relevantes e as leis e regulamentações locais devem ser consideradas.</a:t>
            </a:r>
          </a:p>
          <a:p>
            <a:pPr marL="285750" lvl="1" indent="-285750" fontAlgn="ctr">
              <a:spcBef>
                <a:spcPts val="742"/>
              </a:spcBef>
              <a:spcAft>
                <a:spcPts val="0"/>
              </a:spcAft>
              <a:buSzPct val="50000"/>
              <a:buFont typeface="Wingdings" panose="05000000000000000000" pitchFamily="2" charset="2"/>
              <a:buChar char="l"/>
            </a:pPr>
            <a:r>
              <a:rPr lang="pt-BR" sz="1400" dirty="0">
                <a:solidFill>
                  <a:prstClr val="black"/>
                </a:solidFill>
                <a:latin typeface="Huawei Sans" panose="020C0503030203020204" pitchFamily="34" charset="0"/>
                <a:ea typeface="方正兰亭黑简体" panose="02000000000000000000" pitchFamily="2" charset="-122"/>
                <a:cs typeface="Huawei Sans" panose="020C0503030203020204" pitchFamily="34" charset="0"/>
              </a:rPr>
              <a:t>Custo: A qualidade dos materiais de engenharia afeta diretamente a duração, a qualidade e o custo do projeto.</a:t>
            </a:r>
            <a:endParaRPr lang="en-US" sz="1400" dirty="0">
              <a:solidFill>
                <a:prstClr val="black"/>
              </a:solidFill>
              <a:latin typeface="Huawei Sans" panose="020C0503030203020204" pitchFamily="34" charset="0"/>
              <a:ea typeface="方正兰亭黑简体" panose="02000000000000000000" pitchFamily="2" charset="-122"/>
              <a:cs typeface="Huawei Sans" panose="020C0503030203020204" pitchFamily="34" charset="0"/>
            </a:endParaRPr>
          </a:p>
        </p:txBody>
      </p:sp>
      <p:sp>
        <p:nvSpPr>
          <p:cNvPr id="11" name="TextBox 18"/>
          <p:cNvSpPr txBox="1"/>
          <p:nvPr/>
        </p:nvSpPr>
        <p:spPr>
          <a:xfrm>
            <a:off x="767408" y="1716991"/>
            <a:ext cx="2058464" cy="1230670"/>
          </a:xfrm>
          <a:prstGeom prst="rect">
            <a:avLst/>
          </a:prstGeom>
          <a:noFill/>
        </p:spPr>
        <p:txBody>
          <a:bodyPr wrap="square" rtlCol="0">
            <a:noAutofit/>
          </a:bodyPr>
          <a:lstStyle/>
          <a:p>
            <a:pPr marL="285750" indent="-285750" fontAlgn="ctr">
              <a:spcBef>
                <a:spcPts val="742"/>
              </a:spcBef>
              <a:spcAft>
                <a:spcPts val="0"/>
              </a:spcAft>
              <a:buSzPct val="50000"/>
              <a:buFont typeface="Wingdings" panose="05000000000000000000" pitchFamily="2" charset="2"/>
              <a:buChar char="l"/>
            </a:pPr>
            <a:r>
              <a:rPr lang="pt-BR" sz="1200" dirty="0">
                <a:solidFill>
                  <a:prstClr val="black"/>
                </a:solidFill>
                <a:latin typeface="Huawei Sans" panose="020C0503030203020204" pitchFamily="34" charset="0"/>
                <a:ea typeface="方正兰亭黑简体" panose="02000000000000000000" pitchFamily="2" charset="-122"/>
                <a:cs typeface="Huawei Sans" panose="020C0503030203020204" pitchFamily="34" charset="0"/>
              </a:rPr>
              <a:t>A rota, a distância e a profundidade do poço do novo poste devem atender aos requisitos do projeto de engenharia.</a:t>
            </a:r>
          </a:p>
          <a:p>
            <a:pPr marL="285750" indent="-285750" fontAlgn="ctr">
              <a:spcBef>
                <a:spcPts val="742"/>
              </a:spcBef>
              <a:spcAft>
                <a:spcPts val="0"/>
              </a:spcAft>
              <a:buSzPct val="50000"/>
              <a:buFont typeface="Wingdings" panose="05000000000000000000" pitchFamily="2" charset="2"/>
              <a:buChar char="l"/>
            </a:pPr>
            <a:r>
              <a:rPr lang="pt-BR" sz="1200" dirty="0">
                <a:solidFill>
                  <a:prstClr val="black"/>
                </a:solidFill>
                <a:latin typeface="Huawei Sans" panose="020C0503030203020204" pitchFamily="34" charset="0"/>
                <a:ea typeface="方正兰亭黑简体" panose="02000000000000000000" pitchFamily="2" charset="-122"/>
                <a:cs typeface="Huawei Sans" panose="020C0503030203020204" pitchFamily="34" charset="0"/>
              </a:rPr>
              <a:t>A distância do poste é de 35 a 55 m.</a:t>
            </a:r>
          </a:p>
        </p:txBody>
      </p:sp>
      <p:sp>
        <p:nvSpPr>
          <p:cNvPr id="12" name="圆角矩形 75"/>
          <p:cNvSpPr/>
          <p:nvPr/>
        </p:nvSpPr>
        <p:spPr>
          <a:xfrm>
            <a:off x="668565" y="1269775"/>
            <a:ext cx="2547115" cy="394020"/>
          </a:xfrm>
          <a:prstGeom prst="roundRect">
            <a:avLst>
              <a:gd name="adj" fmla="val 10604"/>
            </a:avLst>
          </a:prstGeom>
          <a:gradFill>
            <a:gsLst>
              <a:gs pos="0">
                <a:srgbClr val="00B0F0"/>
              </a:gs>
              <a:gs pos="100000">
                <a:srgbClr val="0070C0"/>
              </a:gs>
            </a:gsLst>
            <a:lin ang="5400000" scaled="1"/>
          </a:gradFill>
        </p:spPr>
        <p:txBody>
          <a:bodyPr wrap="square" rtlCol="0" anchor="ctr" anchorCtr="0">
            <a:noAutofit/>
          </a:bodyPr>
          <a:lstStyle/>
          <a:p>
            <a:pPr algn="ctr" fontAlgn="ctr">
              <a:spcBef>
                <a:spcPts val="0"/>
              </a:spcBef>
              <a:spcAft>
                <a:spcPts val="0"/>
              </a:spcAft>
            </a:pPr>
            <a:r>
              <a:rPr lang="en-US" sz="1400" b="1" dirty="0">
                <a:solidFill>
                  <a:prstClr val="white"/>
                </a:solidFill>
                <a:latin typeface="Huawei Sans" panose="020C0503030203020204" pitchFamily="34" charset="0"/>
                <a:ea typeface="方正兰亭黑简体" panose="02000000000000000000" pitchFamily="2" charset="-122"/>
              </a:rPr>
              <a:t>1. Cave um </a:t>
            </a:r>
            <a:r>
              <a:rPr lang="en-US" sz="1400" b="1" dirty="0" err="1">
                <a:solidFill>
                  <a:prstClr val="white"/>
                </a:solidFill>
                <a:latin typeface="Huawei Sans" panose="020C0503030203020204" pitchFamily="34" charset="0"/>
                <a:ea typeface="方正兰亭黑简体" panose="02000000000000000000" pitchFamily="2" charset="-122"/>
              </a:rPr>
              <a:t>buraco</a:t>
            </a:r>
            <a:endParaRPr lang="en-US" sz="1400" b="1" dirty="0">
              <a:solidFill>
                <a:prstClr val="white"/>
              </a:solidFill>
              <a:latin typeface="Huawei Sans" panose="020C0503030203020204" pitchFamily="34" charset="0"/>
              <a:ea typeface="方正兰亭黑简体" panose="02000000000000000000" pitchFamily="2" charset="-122"/>
            </a:endParaRPr>
          </a:p>
        </p:txBody>
      </p:sp>
      <p:sp>
        <p:nvSpPr>
          <p:cNvPr id="13" name="圆角矩形 75"/>
          <p:cNvSpPr/>
          <p:nvPr/>
        </p:nvSpPr>
        <p:spPr>
          <a:xfrm>
            <a:off x="668565" y="1708577"/>
            <a:ext cx="2547115" cy="2081478"/>
          </a:xfrm>
          <a:prstGeom prst="roundRect">
            <a:avLst>
              <a:gd name="adj" fmla="val 874"/>
            </a:avLst>
          </a:prstGeom>
          <a:noFill/>
          <a:ln w="952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fontAlgn="ctr"/>
            <a:endParaRPr lang="en-US" altLang="zh-CN" sz="1600" b="1" dirty="0">
              <a:solidFill>
                <a:schemeClr val="tx1">
                  <a:lumMod val="75000"/>
                  <a:lumOff val="25000"/>
                </a:schemeClr>
              </a:solidFill>
              <a:latin typeface="Huawei Sans" panose="020C0503030203020204" pitchFamily="34" charset="0"/>
              <a:ea typeface="方正兰亭黑简体" panose="02000000000000000000" pitchFamily="2" charset="-122"/>
              <a:cs typeface="Arial" panose="020B0604020202020204" pitchFamily="34" charset="0"/>
            </a:endParaRPr>
          </a:p>
        </p:txBody>
      </p:sp>
      <p:sp>
        <p:nvSpPr>
          <p:cNvPr id="14" name="TextBox 18"/>
          <p:cNvSpPr txBox="1"/>
          <p:nvPr/>
        </p:nvSpPr>
        <p:spPr>
          <a:xfrm>
            <a:off x="3602555" y="1713373"/>
            <a:ext cx="2448272" cy="1389680"/>
          </a:xfrm>
          <a:prstGeom prst="rect">
            <a:avLst/>
          </a:prstGeom>
          <a:noFill/>
        </p:spPr>
        <p:txBody>
          <a:bodyPr wrap="square" rtlCol="0">
            <a:noAutofit/>
          </a:bodyPr>
          <a:lstStyle/>
          <a:p>
            <a:pPr marL="285750" indent="-285750" fontAlgn="ctr">
              <a:spcBef>
                <a:spcPts val="742"/>
              </a:spcBef>
              <a:spcAft>
                <a:spcPts val="0"/>
              </a:spcAft>
              <a:buSzPct val="50000"/>
              <a:buFont typeface="Wingdings" panose="05000000000000000000" pitchFamily="2" charset="2"/>
              <a:buChar char="l"/>
            </a:pPr>
            <a:r>
              <a:rPr lang="pt-BR" sz="1200" dirty="0">
                <a:solidFill>
                  <a:prstClr val="black"/>
                </a:solidFill>
                <a:latin typeface="Huawei Sans" panose="020C0503030203020204" pitchFamily="34" charset="0"/>
                <a:ea typeface="方正兰亭黑简体" panose="02000000000000000000" pitchFamily="2" charset="-122"/>
                <a:cs typeface="Huawei Sans" panose="020C0503030203020204" pitchFamily="34" charset="0"/>
              </a:rPr>
              <a:t>Determinar a posição do poste com base no desenho do projeto de construção.</a:t>
            </a:r>
          </a:p>
          <a:p>
            <a:pPr marL="285750" indent="-285750" fontAlgn="ctr">
              <a:spcBef>
                <a:spcPts val="742"/>
              </a:spcBef>
              <a:spcAft>
                <a:spcPts val="0"/>
              </a:spcAft>
              <a:buSzPct val="50000"/>
              <a:buFont typeface="Wingdings" panose="05000000000000000000" pitchFamily="2" charset="2"/>
              <a:buChar char="l"/>
            </a:pPr>
            <a:r>
              <a:rPr lang="pt-BR" sz="1200" dirty="0">
                <a:solidFill>
                  <a:prstClr val="black"/>
                </a:solidFill>
                <a:latin typeface="Huawei Sans" panose="020C0503030203020204" pitchFamily="34" charset="0"/>
                <a:ea typeface="方正兰亭黑简体" panose="02000000000000000000" pitchFamily="2" charset="-122"/>
                <a:cs typeface="Huawei Sans" panose="020C0503030203020204" pitchFamily="34" charset="0"/>
              </a:rPr>
              <a:t>Cavar o buraco do poste com base nos requisitos da especificação.</a:t>
            </a:r>
          </a:p>
        </p:txBody>
      </p:sp>
      <p:sp>
        <p:nvSpPr>
          <p:cNvPr id="15" name="圆角矩形 75"/>
          <p:cNvSpPr/>
          <p:nvPr/>
        </p:nvSpPr>
        <p:spPr>
          <a:xfrm>
            <a:off x="3503712" y="1266156"/>
            <a:ext cx="2547115" cy="394020"/>
          </a:xfrm>
          <a:prstGeom prst="roundRect">
            <a:avLst>
              <a:gd name="adj" fmla="val 10604"/>
            </a:avLst>
          </a:prstGeom>
          <a:gradFill>
            <a:gsLst>
              <a:gs pos="0">
                <a:srgbClr val="00B0F0"/>
              </a:gs>
              <a:gs pos="100000">
                <a:srgbClr val="0070C0"/>
              </a:gs>
            </a:gsLst>
            <a:lin ang="5400000" scaled="1"/>
          </a:gradFill>
        </p:spPr>
        <p:txBody>
          <a:bodyPr wrap="square" rtlCol="0" anchor="ctr" anchorCtr="0">
            <a:noAutofit/>
          </a:bodyPr>
          <a:lstStyle/>
          <a:p>
            <a:pPr algn="ctr" fontAlgn="ctr">
              <a:spcBef>
                <a:spcPts val="0"/>
              </a:spcBef>
              <a:spcAft>
                <a:spcPts val="0"/>
              </a:spcAft>
            </a:pPr>
            <a:r>
              <a:rPr lang="en-US" sz="1400" b="1" dirty="0">
                <a:solidFill>
                  <a:prstClr val="white"/>
                </a:solidFill>
                <a:latin typeface="Huawei Sans" panose="020C0503030203020204" pitchFamily="34" charset="0"/>
                <a:ea typeface="方正兰亭黑简体" panose="02000000000000000000" pitchFamily="2" charset="-122"/>
              </a:rPr>
              <a:t>2. </a:t>
            </a:r>
            <a:r>
              <a:rPr lang="en-US" sz="1400" b="1" dirty="0" err="1">
                <a:solidFill>
                  <a:prstClr val="white"/>
                </a:solidFill>
                <a:latin typeface="Huawei Sans" panose="020C0503030203020204" pitchFamily="34" charset="0"/>
                <a:ea typeface="方正兰亭黑简体" panose="02000000000000000000" pitchFamily="2" charset="-122"/>
              </a:rPr>
              <a:t>Erga</a:t>
            </a:r>
            <a:r>
              <a:rPr lang="en-US" sz="1400" b="1" dirty="0">
                <a:solidFill>
                  <a:prstClr val="white"/>
                </a:solidFill>
                <a:latin typeface="Huawei Sans" panose="020C0503030203020204" pitchFamily="34" charset="0"/>
                <a:ea typeface="方正兰亭黑简体" panose="02000000000000000000" pitchFamily="2" charset="-122"/>
              </a:rPr>
              <a:t> o poste</a:t>
            </a:r>
          </a:p>
        </p:txBody>
      </p:sp>
      <p:sp>
        <p:nvSpPr>
          <p:cNvPr id="16" name="圆角矩形 75"/>
          <p:cNvSpPr/>
          <p:nvPr/>
        </p:nvSpPr>
        <p:spPr>
          <a:xfrm>
            <a:off x="3503712" y="1704958"/>
            <a:ext cx="2547115" cy="2081478"/>
          </a:xfrm>
          <a:prstGeom prst="roundRect">
            <a:avLst>
              <a:gd name="adj" fmla="val 874"/>
            </a:avLst>
          </a:prstGeom>
          <a:noFill/>
          <a:ln w="952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fontAlgn="ctr"/>
            <a:endParaRPr lang="en-US" altLang="zh-CN" sz="1600" b="1" dirty="0">
              <a:solidFill>
                <a:schemeClr val="tx1">
                  <a:lumMod val="75000"/>
                  <a:lumOff val="25000"/>
                </a:schemeClr>
              </a:solidFill>
              <a:latin typeface="Huawei Sans" panose="020C0503030203020204" pitchFamily="34" charset="0"/>
              <a:ea typeface="方正兰亭黑简体" panose="02000000000000000000" pitchFamily="2" charset="-122"/>
              <a:cs typeface="Arial" panose="020B0604020202020204" pitchFamily="34" charset="0"/>
            </a:endParaRPr>
          </a:p>
        </p:txBody>
      </p:sp>
      <p:sp>
        <p:nvSpPr>
          <p:cNvPr id="17" name="TextBox 18"/>
          <p:cNvSpPr txBox="1"/>
          <p:nvPr/>
        </p:nvSpPr>
        <p:spPr>
          <a:xfrm>
            <a:off x="6406955" y="1711702"/>
            <a:ext cx="2448272" cy="1548689"/>
          </a:xfrm>
          <a:prstGeom prst="rect">
            <a:avLst/>
          </a:prstGeom>
          <a:noFill/>
        </p:spPr>
        <p:txBody>
          <a:bodyPr wrap="square" rtlCol="0">
            <a:noAutofit/>
          </a:bodyPr>
          <a:lstStyle/>
          <a:p>
            <a:pPr marL="285750" indent="-285750" fontAlgn="ctr">
              <a:spcBef>
                <a:spcPts val="742"/>
              </a:spcBef>
              <a:spcAft>
                <a:spcPts val="0"/>
              </a:spcAft>
              <a:buSzPct val="50000"/>
              <a:buFont typeface="Wingdings" panose="05000000000000000000" pitchFamily="2" charset="2"/>
              <a:buChar char="l"/>
            </a:pPr>
            <a:r>
              <a:rPr lang="pt-BR" sz="1200" dirty="0">
                <a:solidFill>
                  <a:prstClr val="black"/>
                </a:solidFill>
                <a:latin typeface="Huawei Sans" panose="020C0503030203020204" pitchFamily="34" charset="0"/>
                <a:ea typeface="方正兰亭黑简体" panose="02000000000000000000" pitchFamily="2" charset="-122"/>
                <a:cs typeface="Huawei Sans" panose="020C0503030203020204" pitchFamily="34" charset="0"/>
              </a:rPr>
              <a:t>Se o ângulo incluído for maior que 60 graus, adicione um fio de esticamento.</a:t>
            </a:r>
          </a:p>
          <a:p>
            <a:pPr marL="285750" indent="-285750" fontAlgn="ctr">
              <a:spcBef>
                <a:spcPts val="742"/>
              </a:spcBef>
              <a:spcAft>
                <a:spcPts val="0"/>
              </a:spcAft>
              <a:buSzPct val="50000"/>
              <a:buFont typeface="Wingdings" panose="05000000000000000000" pitchFamily="2" charset="2"/>
              <a:buChar char="l"/>
            </a:pPr>
            <a:r>
              <a:rPr lang="pt-BR" sz="1200" dirty="0">
                <a:solidFill>
                  <a:prstClr val="black"/>
                </a:solidFill>
                <a:latin typeface="Huawei Sans" panose="020C0503030203020204" pitchFamily="34" charset="0"/>
                <a:ea typeface="方正兰亭黑简体" panose="02000000000000000000" pitchFamily="2" charset="-122"/>
                <a:cs typeface="Huawei Sans" panose="020C0503030203020204" pitchFamily="34" charset="0"/>
              </a:rPr>
              <a:t>Quatro fios de esticamento são instalados nos lados esquerdo e direito de cada 16 postes.</a:t>
            </a:r>
          </a:p>
        </p:txBody>
      </p:sp>
      <p:sp>
        <p:nvSpPr>
          <p:cNvPr id="18" name="圆角矩形 75"/>
          <p:cNvSpPr/>
          <p:nvPr/>
        </p:nvSpPr>
        <p:spPr>
          <a:xfrm>
            <a:off x="6308112" y="1264486"/>
            <a:ext cx="2547115" cy="394020"/>
          </a:xfrm>
          <a:prstGeom prst="roundRect">
            <a:avLst>
              <a:gd name="adj" fmla="val 10604"/>
            </a:avLst>
          </a:prstGeom>
          <a:gradFill>
            <a:gsLst>
              <a:gs pos="0">
                <a:srgbClr val="00B0F0"/>
              </a:gs>
              <a:gs pos="100000">
                <a:srgbClr val="0070C0"/>
              </a:gs>
            </a:gsLst>
            <a:lin ang="5400000" scaled="1"/>
          </a:gradFill>
        </p:spPr>
        <p:txBody>
          <a:bodyPr wrap="square" rtlCol="0" anchor="ctr" anchorCtr="0">
            <a:noAutofit/>
          </a:bodyPr>
          <a:lstStyle/>
          <a:p>
            <a:pPr algn="ctr" fontAlgn="ctr">
              <a:spcBef>
                <a:spcPts val="0"/>
              </a:spcBef>
              <a:spcAft>
                <a:spcPts val="0"/>
              </a:spcAft>
            </a:pPr>
            <a:r>
              <a:rPr lang="en-US" sz="1400" b="1" dirty="0">
                <a:solidFill>
                  <a:prstClr val="white"/>
                </a:solidFill>
                <a:latin typeface="Huawei Sans" panose="020C0503030203020204" pitchFamily="34" charset="0"/>
                <a:ea typeface="方正兰亭黑简体" panose="02000000000000000000" pitchFamily="2" charset="-122"/>
              </a:rPr>
              <a:t>3. </a:t>
            </a:r>
            <a:r>
              <a:rPr lang="en-US" sz="1400" b="1" dirty="0" err="1">
                <a:solidFill>
                  <a:prstClr val="white"/>
                </a:solidFill>
                <a:latin typeface="Huawei Sans" panose="020C0503030203020204" pitchFamily="34" charset="0"/>
                <a:ea typeface="方正兰亭黑简体" panose="02000000000000000000" pitchFamily="2" charset="-122"/>
              </a:rPr>
              <a:t>Preparar</a:t>
            </a:r>
            <a:r>
              <a:rPr lang="en-US" sz="1400" b="1" dirty="0">
                <a:solidFill>
                  <a:prstClr val="white"/>
                </a:solidFill>
                <a:latin typeface="Huawei Sans" panose="020C0503030203020204" pitchFamily="34" charset="0"/>
                <a:ea typeface="方正兰亭黑简体" panose="02000000000000000000" pitchFamily="2" charset="-122"/>
              </a:rPr>
              <a:t> </a:t>
            </a:r>
            <a:r>
              <a:rPr lang="en-US" sz="1400" b="1" dirty="0" err="1">
                <a:solidFill>
                  <a:prstClr val="white"/>
                </a:solidFill>
                <a:latin typeface="Huawei Sans" panose="020C0503030203020204" pitchFamily="34" charset="0"/>
                <a:ea typeface="方正兰亭黑简体" panose="02000000000000000000" pitchFamily="2" charset="-122"/>
              </a:rPr>
              <a:t>os</a:t>
            </a:r>
            <a:r>
              <a:rPr lang="en-US" sz="1400" b="1" dirty="0">
                <a:solidFill>
                  <a:prstClr val="white"/>
                </a:solidFill>
                <a:latin typeface="Huawei Sans" panose="020C0503030203020204" pitchFamily="34" charset="0"/>
                <a:ea typeface="方正兰亭黑简体" panose="02000000000000000000" pitchFamily="2" charset="-122"/>
              </a:rPr>
              <a:t> </a:t>
            </a:r>
            <a:r>
              <a:rPr lang="en-US" sz="1400" b="1" dirty="0" err="1">
                <a:solidFill>
                  <a:prstClr val="white"/>
                </a:solidFill>
                <a:latin typeface="Huawei Sans" panose="020C0503030203020204" pitchFamily="34" charset="0"/>
                <a:ea typeface="方正兰亭黑简体" panose="02000000000000000000" pitchFamily="2" charset="-122"/>
              </a:rPr>
              <a:t>cabos</a:t>
            </a:r>
            <a:r>
              <a:rPr lang="en-US" sz="1400" b="1" dirty="0">
                <a:solidFill>
                  <a:prstClr val="white"/>
                </a:solidFill>
                <a:latin typeface="Huawei Sans" panose="020C0503030203020204" pitchFamily="34" charset="0"/>
                <a:ea typeface="方正兰亭黑简体" panose="02000000000000000000" pitchFamily="2" charset="-122"/>
              </a:rPr>
              <a:t> de </a:t>
            </a:r>
            <a:r>
              <a:rPr lang="en-US" sz="1400" b="1" dirty="0" err="1">
                <a:solidFill>
                  <a:prstClr val="white"/>
                </a:solidFill>
                <a:latin typeface="Huawei Sans" panose="020C0503030203020204" pitchFamily="34" charset="0"/>
                <a:ea typeface="方正兰亭黑简体" panose="02000000000000000000" pitchFamily="2" charset="-122"/>
              </a:rPr>
              <a:t>alongamento</a:t>
            </a:r>
            <a:endParaRPr lang="en-US" sz="1400" b="1" dirty="0">
              <a:solidFill>
                <a:prstClr val="white"/>
              </a:solidFill>
              <a:latin typeface="Huawei Sans" panose="020C0503030203020204" pitchFamily="34" charset="0"/>
              <a:ea typeface="方正兰亭黑简体" panose="02000000000000000000" pitchFamily="2" charset="-122"/>
            </a:endParaRPr>
          </a:p>
        </p:txBody>
      </p:sp>
      <p:sp>
        <p:nvSpPr>
          <p:cNvPr id="19" name="圆角矩形 75"/>
          <p:cNvSpPr/>
          <p:nvPr/>
        </p:nvSpPr>
        <p:spPr>
          <a:xfrm>
            <a:off x="6308112" y="1703288"/>
            <a:ext cx="2547115" cy="2081478"/>
          </a:xfrm>
          <a:prstGeom prst="roundRect">
            <a:avLst>
              <a:gd name="adj" fmla="val 874"/>
            </a:avLst>
          </a:prstGeom>
          <a:noFill/>
          <a:ln w="952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fontAlgn="ctr"/>
            <a:endParaRPr lang="en-US" altLang="zh-CN" sz="1600" b="1" dirty="0">
              <a:solidFill>
                <a:schemeClr val="tx1">
                  <a:lumMod val="75000"/>
                  <a:lumOff val="25000"/>
                </a:schemeClr>
              </a:solidFill>
              <a:latin typeface="Huawei Sans" panose="020C0503030203020204" pitchFamily="34" charset="0"/>
              <a:ea typeface="方正兰亭黑简体" panose="02000000000000000000" pitchFamily="2" charset="-122"/>
              <a:cs typeface="Arial" panose="020B0604020202020204" pitchFamily="34" charset="0"/>
            </a:endParaRPr>
          </a:p>
        </p:txBody>
      </p:sp>
      <p:sp>
        <p:nvSpPr>
          <p:cNvPr id="20" name="TextBox 18"/>
          <p:cNvSpPr txBox="1"/>
          <p:nvPr/>
        </p:nvSpPr>
        <p:spPr>
          <a:xfrm>
            <a:off x="9242102" y="1708084"/>
            <a:ext cx="2448272" cy="1998678"/>
          </a:xfrm>
          <a:prstGeom prst="rect">
            <a:avLst/>
          </a:prstGeom>
          <a:noFill/>
        </p:spPr>
        <p:txBody>
          <a:bodyPr wrap="square" rtlCol="0">
            <a:noAutofit/>
          </a:bodyPr>
          <a:lstStyle/>
          <a:p>
            <a:pPr marL="285750" indent="-285750" fontAlgn="ctr">
              <a:spcBef>
                <a:spcPts val="742"/>
              </a:spcBef>
              <a:spcAft>
                <a:spcPts val="0"/>
              </a:spcAft>
              <a:buSzPct val="50000"/>
              <a:buFont typeface="Wingdings" panose="05000000000000000000" pitchFamily="2" charset="2"/>
              <a:buChar char="l"/>
            </a:pPr>
            <a:r>
              <a:rPr lang="pt-BR" sz="1200" dirty="0">
                <a:solidFill>
                  <a:prstClr val="black"/>
                </a:solidFill>
                <a:latin typeface="Huawei Sans" panose="020C0503030203020204" pitchFamily="34" charset="0"/>
                <a:ea typeface="方正兰亭黑简体" panose="02000000000000000000" pitchFamily="2" charset="-122"/>
                <a:cs typeface="Huawei Sans" panose="020C0503030203020204" pitchFamily="34" charset="0"/>
              </a:rPr>
              <a:t>A curvatura máxima permitida deve estar de acordo com as especificações do projeto. </a:t>
            </a:r>
          </a:p>
          <a:p>
            <a:pPr marL="285750" indent="-285750" fontAlgn="ctr">
              <a:spcBef>
                <a:spcPts val="742"/>
              </a:spcBef>
              <a:spcAft>
                <a:spcPts val="0"/>
              </a:spcAft>
              <a:buSzPct val="50000"/>
              <a:buFont typeface="Wingdings" panose="05000000000000000000" pitchFamily="2" charset="2"/>
              <a:buChar char="l"/>
            </a:pPr>
            <a:r>
              <a:rPr lang="pt-BR" sz="1200" dirty="0">
                <a:solidFill>
                  <a:prstClr val="black"/>
                </a:solidFill>
                <a:latin typeface="Huawei Sans" panose="020C0503030203020204" pitchFamily="34" charset="0"/>
                <a:ea typeface="方正兰亭黑简体" panose="02000000000000000000" pitchFamily="2" charset="-122"/>
                <a:cs typeface="Huawei Sans" panose="020C0503030203020204" pitchFamily="34" charset="0"/>
              </a:rPr>
              <a:t>O cabo de suspensão deve ser fixado mecanicamente.</a:t>
            </a:r>
          </a:p>
          <a:p>
            <a:pPr marL="285750" indent="-285750" fontAlgn="ctr">
              <a:spcBef>
                <a:spcPts val="742"/>
              </a:spcBef>
              <a:spcAft>
                <a:spcPts val="0"/>
              </a:spcAft>
              <a:buSzPct val="50000"/>
              <a:buFont typeface="Wingdings" panose="05000000000000000000" pitchFamily="2" charset="2"/>
              <a:buChar char="l"/>
            </a:pPr>
            <a:r>
              <a:rPr lang="pt-BR" sz="1200" dirty="0">
                <a:solidFill>
                  <a:prstClr val="black"/>
                </a:solidFill>
                <a:latin typeface="Huawei Sans" panose="020C0503030203020204" pitchFamily="34" charset="0"/>
                <a:ea typeface="方正兰亭黑简体" panose="02000000000000000000" pitchFamily="2" charset="-122"/>
                <a:cs typeface="Huawei Sans" panose="020C0503030203020204" pitchFamily="34" charset="0"/>
              </a:rPr>
              <a:t>Na seção em linha reta, o cabo de suspensão é fixado a cada 500 m.</a:t>
            </a:r>
            <a:endParaRPr lang="en-US" sz="1200" dirty="0">
              <a:solidFill>
                <a:prstClr val="black"/>
              </a:solidFill>
              <a:latin typeface="Huawei Sans" panose="020C0503030203020204" pitchFamily="34" charset="0"/>
              <a:ea typeface="方正兰亭黑简体" panose="02000000000000000000" pitchFamily="2" charset="-122"/>
              <a:cs typeface="Huawei Sans" panose="020C0503030203020204" pitchFamily="34" charset="0"/>
            </a:endParaRPr>
          </a:p>
        </p:txBody>
      </p:sp>
      <p:sp>
        <p:nvSpPr>
          <p:cNvPr id="21" name="圆角矩形 75"/>
          <p:cNvSpPr/>
          <p:nvPr/>
        </p:nvSpPr>
        <p:spPr>
          <a:xfrm>
            <a:off x="9143259" y="1260867"/>
            <a:ext cx="2547115" cy="394020"/>
          </a:xfrm>
          <a:prstGeom prst="roundRect">
            <a:avLst>
              <a:gd name="adj" fmla="val 10604"/>
            </a:avLst>
          </a:prstGeom>
          <a:gradFill>
            <a:gsLst>
              <a:gs pos="0">
                <a:srgbClr val="00B0F0"/>
              </a:gs>
              <a:gs pos="100000">
                <a:srgbClr val="0070C0"/>
              </a:gs>
            </a:gsLst>
            <a:lin ang="5400000" scaled="1"/>
          </a:gradFill>
        </p:spPr>
        <p:txBody>
          <a:bodyPr wrap="square" rtlCol="0" anchor="ctr" anchorCtr="0">
            <a:noAutofit/>
          </a:bodyPr>
          <a:lstStyle/>
          <a:p>
            <a:pPr algn="ctr" fontAlgn="ctr">
              <a:spcBef>
                <a:spcPts val="0"/>
              </a:spcBef>
              <a:spcAft>
                <a:spcPts val="0"/>
              </a:spcAft>
            </a:pPr>
            <a:r>
              <a:rPr lang="en-US" sz="1400" b="1" dirty="0">
                <a:solidFill>
                  <a:prstClr val="white"/>
                </a:solidFill>
                <a:latin typeface="Huawei Sans" panose="020C0503030203020204" pitchFamily="34" charset="0"/>
                <a:ea typeface="方正兰亭黑简体" panose="02000000000000000000" pitchFamily="2" charset="-122"/>
              </a:rPr>
              <a:t>4. </a:t>
            </a:r>
            <a:r>
              <a:rPr lang="pt-BR" sz="1400" b="1" dirty="0">
                <a:solidFill>
                  <a:prstClr val="white"/>
                </a:solidFill>
                <a:latin typeface="Huawei Sans" panose="020C0503030203020204" pitchFamily="34" charset="0"/>
                <a:ea typeface="方正兰亭黑简体" panose="02000000000000000000" pitchFamily="2" charset="-122"/>
              </a:rPr>
              <a:t>Colocar os cabos de suspensão</a:t>
            </a:r>
            <a:endParaRPr lang="en-US" sz="1400" b="1" dirty="0">
              <a:solidFill>
                <a:prstClr val="white"/>
              </a:solidFill>
              <a:latin typeface="Huawei Sans" panose="020C0503030203020204" pitchFamily="34" charset="0"/>
              <a:ea typeface="方正兰亭黑简体" panose="02000000000000000000" pitchFamily="2" charset="-122"/>
            </a:endParaRPr>
          </a:p>
        </p:txBody>
      </p:sp>
      <p:sp>
        <p:nvSpPr>
          <p:cNvPr id="22" name="圆角矩形 75"/>
          <p:cNvSpPr/>
          <p:nvPr/>
        </p:nvSpPr>
        <p:spPr>
          <a:xfrm>
            <a:off x="9143259" y="1699669"/>
            <a:ext cx="2547115" cy="2081478"/>
          </a:xfrm>
          <a:prstGeom prst="roundRect">
            <a:avLst>
              <a:gd name="adj" fmla="val 874"/>
            </a:avLst>
          </a:prstGeom>
          <a:noFill/>
          <a:ln w="952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fontAlgn="ctr"/>
            <a:endParaRPr lang="en-US" altLang="zh-CN" sz="1600" b="1" dirty="0">
              <a:solidFill>
                <a:schemeClr val="tx1">
                  <a:lumMod val="75000"/>
                  <a:lumOff val="25000"/>
                </a:schemeClr>
              </a:solidFill>
              <a:latin typeface="Huawei Sans" panose="020C0503030203020204" pitchFamily="34" charset="0"/>
              <a:ea typeface="方正兰亭黑简体" panose="02000000000000000000" pitchFamily="2" charset="-122"/>
              <a:cs typeface="Arial" panose="020B0604020202020204" pitchFamily="34" charset="0"/>
            </a:endParaRPr>
          </a:p>
        </p:txBody>
      </p:sp>
      <p:sp>
        <p:nvSpPr>
          <p:cNvPr id="23" name="下箭头 63"/>
          <p:cNvSpPr/>
          <p:nvPr/>
        </p:nvSpPr>
        <p:spPr>
          <a:xfrm rot="5400000" flipV="1">
            <a:off x="3056982" y="2432247"/>
            <a:ext cx="553073" cy="439229"/>
          </a:xfrm>
          <a:custGeom>
            <a:avLst/>
            <a:gdLst>
              <a:gd name="connsiteX0" fmla="*/ 0 w 1035535"/>
              <a:gd name="connsiteY0" fmla="*/ 468495 h 794114"/>
              <a:gd name="connsiteX1" fmla="*/ 258884 w 1035535"/>
              <a:gd name="connsiteY1" fmla="*/ 468495 h 794114"/>
              <a:gd name="connsiteX2" fmla="*/ 258884 w 1035535"/>
              <a:gd name="connsiteY2" fmla="*/ 0 h 794114"/>
              <a:gd name="connsiteX3" fmla="*/ 776651 w 1035535"/>
              <a:gd name="connsiteY3" fmla="*/ 0 h 794114"/>
              <a:gd name="connsiteX4" fmla="*/ 776651 w 1035535"/>
              <a:gd name="connsiteY4" fmla="*/ 468495 h 794114"/>
              <a:gd name="connsiteX5" fmla="*/ 1035535 w 1035535"/>
              <a:gd name="connsiteY5" fmla="*/ 468495 h 794114"/>
              <a:gd name="connsiteX6" fmla="*/ 517768 w 1035535"/>
              <a:gd name="connsiteY6" fmla="*/ 794114 h 794114"/>
              <a:gd name="connsiteX7" fmla="*/ 0 w 1035535"/>
              <a:gd name="connsiteY7" fmla="*/ 468495 h 794114"/>
              <a:gd name="connsiteX0" fmla="*/ 258884 w 1035535"/>
              <a:gd name="connsiteY0" fmla="*/ 0 h 794114"/>
              <a:gd name="connsiteX1" fmla="*/ 776651 w 1035535"/>
              <a:gd name="connsiteY1" fmla="*/ 0 h 794114"/>
              <a:gd name="connsiteX2" fmla="*/ 776651 w 1035535"/>
              <a:gd name="connsiteY2" fmla="*/ 468495 h 794114"/>
              <a:gd name="connsiteX3" fmla="*/ 1035535 w 1035535"/>
              <a:gd name="connsiteY3" fmla="*/ 468495 h 794114"/>
              <a:gd name="connsiteX4" fmla="*/ 517768 w 1035535"/>
              <a:gd name="connsiteY4" fmla="*/ 794114 h 794114"/>
              <a:gd name="connsiteX5" fmla="*/ 0 w 1035535"/>
              <a:gd name="connsiteY5" fmla="*/ 468495 h 794114"/>
              <a:gd name="connsiteX6" fmla="*/ 258884 w 1035535"/>
              <a:gd name="connsiteY6" fmla="*/ 468495 h 794114"/>
              <a:gd name="connsiteX7" fmla="*/ 350324 w 1035535"/>
              <a:gd name="connsiteY7" fmla="*/ 91440 h 794114"/>
              <a:gd name="connsiteX0" fmla="*/ 258884 w 1035535"/>
              <a:gd name="connsiteY0" fmla="*/ 0 h 794114"/>
              <a:gd name="connsiteX1" fmla="*/ 776651 w 1035535"/>
              <a:gd name="connsiteY1" fmla="*/ 468495 h 794114"/>
              <a:gd name="connsiteX2" fmla="*/ 1035535 w 1035535"/>
              <a:gd name="connsiteY2" fmla="*/ 468495 h 794114"/>
              <a:gd name="connsiteX3" fmla="*/ 517768 w 1035535"/>
              <a:gd name="connsiteY3" fmla="*/ 794114 h 794114"/>
              <a:gd name="connsiteX4" fmla="*/ 0 w 1035535"/>
              <a:gd name="connsiteY4" fmla="*/ 468495 h 794114"/>
              <a:gd name="connsiteX5" fmla="*/ 258884 w 1035535"/>
              <a:gd name="connsiteY5" fmla="*/ 468495 h 794114"/>
              <a:gd name="connsiteX6" fmla="*/ 350324 w 1035535"/>
              <a:gd name="connsiteY6" fmla="*/ 91440 h 794114"/>
              <a:gd name="connsiteX0" fmla="*/ 1016121 w 1035535"/>
              <a:gd name="connsiteY0" fmla="*/ 0 h 794114"/>
              <a:gd name="connsiteX1" fmla="*/ 776651 w 1035535"/>
              <a:gd name="connsiteY1" fmla="*/ 468495 h 794114"/>
              <a:gd name="connsiteX2" fmla="*/ 1035535 w 1035535"/>
              <a:gd name="connsiteY2" fmla="*/ 468495 h 794114"/>
              <a:gd name="connsiteX3" fmla="*/ 517768 w 1035535"/>
              <a:gd name="connsiteY3" fmla="*/ 794114 h 794114"/>
              <a:gd name="connsiteX4" fmla="*/ 0 w 1035535"/>
              <a:gd name="connsiteY4" fmla="*/ 468495 h 794114"/>
              <a:gd name="connsiteX5" fmla="*/ 258884 w 1035535"/>
              <a:gd name="connsiteY5" fmla="*/ 468495 h 794114"/>
              <a:gd name="connsiteX6" fmla="*/ 350324 w 1035535"/>
              <a:gd name="connsiteY6" fmla="*/ 91440 h 794114"/>
              <a:gd name="connsiteX0" fmla="*/ 1018222 w 1037636"/>
              <a:gd name="connsiteY0" fmla="*/ 0 h 794114"/>
              <a:gd name="connsiteX1" fmla="*/ 778752 w 1037636"/>
              <a:gd name="connsiteY1" fmla="*/ 468495 h 794114"/>
              <a:gd name="connsiteX2" fmla="*/ 1037636 w 1037636"/>
              <a:gd name="connsiteY2" fmla="*/ 468495 h 794114"/>
              <a:gd name="connsiteX3" fmla="*/ 519869 w 1037636"/>
              <a:gd name="connsiteY3" fmla="*/ 794114 h 794114"/>
              <a:gd name="connsiteX4" fmla="*/ 2101 w 1037636"/>
              <a:gd name="connsiteY4" fmla="*/ 468495 h 794114"/>
              <a:gd name="connsiteX5" fmla="*/ 260985 w 1037636"/>
              <a:gd name="connsiteY5" fmla="*/ 468495 h 794114"/>
              <a:gd name="connsiteX6" fmla="*/ 0 w 1037636"/>
              <a:gd name="connsiteY6" fmla="*/ 86678 h 794114"/>
              <a:gd name="connsiteX0" fmla="*/ 1027747 w 1047161"/>
              <a:gd name="connsiteY0" fmla="*/ 0 h 794114"/>
              <a:gd name="connsiteX1" fmla="*/ 788277 w 1047161"/>
              <a:gd name="connsiteY1" fmla="*/ 468495 h 794114"/>
              <a:gd name="connsiteX2" fmla="*/ 1047161 w 1047161"/>
              <a:gd name="connsiteY2" fmla="*/ 468495 h 794114"/>
              <a:gd name="connsiteX3" fmla="*/ 529394 w 1047161"/>
              <a:gd name="connsiteY3" fmla="*/ 794114 h 794114"/>
              <a:gd name="connsiteX4" fmla="*/ 11626 w 1047161"/>
              <a:gd name="connsiteY4" fmla="*/ 468495 h 794114"/>
              <a:gd name="connsiteX5" fmla="*/ 270510 w 1047161"/>
              <a:gd name="connsiteY5" fmla="*/ 468495 h 794114"/>
              <a:gd name="connsiteX6" fmla="*/ 0 w 1047161"/>
              <a:gd name="connsiteY6" fmla="*/ 10478 h 794114"/>
              <a:gd name="connsiteX0" fmla="*/ 1016121 w 1035535"/>
              <a:gd name="connsiteY0" fmla="*/ 13335 h 807449"/>
              <a:gd name="connsiteX1" fmla="*/ 776651 w 1035535"/>
              <a:gd name="connsiteY1" fmla="*/ 481830 h 807449"/>
              <a:gd name="connsiteX2" fmla="*/ 1035535 w 1035535"/>
              <a:gd name="connsiteY2" fmla="*/ 481830 h 807449"/>
              <a:gd name="connsiteX3" fmla="*/ 517768 w 1035535"/>
              <a:gd name="connsiteY3" fmla="*/ 807449 h 807449"/>
              <a:gd name="connsiteX4" fmla="*/ 0 w 1035535"/>
              <a:gd name="connsiteY4" fmla="*/ 481830 h 807449"/>
              <a:gd name="connsiteX5" fmla="*/ 258884 w 1035535"/>
              <a:gd name="connsiteY5" fmla="*/ 481830 h 807449"/>
              <a:gd name="connsiteX6" fmla="*/ 12187 w 1035535"/>
              <a:gd name="connsiteY6" fmla="*/ 0 h 807449"/>
              <a:gd name="connsiteX0" fmla="*/ 1016121 w 1035535"/>
              <a:gd name="connsiteY0" fmla="*/ 13335 h 807449"/>
              <a:gd name="connsiteX1" fmla="*/ 776651 w 1035535"/>
              <a:gd name="connsiteY1" fmla="*/ 481830 h 807449"/>
              <a:gd name="connsiteX2" fmla="*/ 1035535 w 1035535"/>
              <a:gd name="connsiteY2" fmla="*/ 481830 h 807449"/>
              <a:gd name="connsiteX3" fmla="*/ 517768 w 1035535"/>
              <a:gd name="connsiteY3" fmla="*/ 807449 h 807449"/>
              <a:gd name="connsiteX4" fmla="*/ 0 w 1035535"/>
              <a:gd name="connsiteY4" fmla="*/ 481830 h 807449"/>
              <a:gd name="connsiteX5" fmla="*/ 392234 w 1035535"/>
              <a:gd name="connsiteY5" fmla="*/ 486592 h 807449"/>
              <a:gd name="connsiteX6" fmla="*/ 12187 w 1035535"/>
              <a:gd name="connsiteY6" fmla="*/ 0 h 807449"/>
              <a:gd name="connsiteX0" fmla="*/ 1016121 w 1035535"/>
              <a:gd name="connsiteY0" fmla="*/ 13335 h 807449"/>
              <a:gd name="connsiteX1" fmla="*/ 619488 w 1035535"/>
              <a:gd name="connsiteY1" fmla="*/ 481830 h 807449"/>
              <a:gd name="connsiteX2" fmla="*/ 1035535 w 1035535"/>
              <a:gd name="connsiteY2" fmla="*/ 481830 h 807449"/>
              <a:gd name="connsiteX3" fmla="*/ 517768 w 1035535"/>
              <a:gd name="connsiteY3" fmla="*/ 807449 h 807449"/>
              <a:gd name="connsiteX4" fmla="*/ 0 w 1035535"/>
              <a:gd name="connsiteY4" fmla="*/ 481830 h 807449"/>
              <a:gd name="connsiteX5" fmla="*/ 392234 w 1035535"/>
              <a:gd name="connsiteY5" fmla="*/ 486592 h 807449"/>
              <a:gd name="connsiteX6" fmla="*/ 12187 w 1035535"/>
              <a:gd name="connsiteY6" fmla="*/ 0 h 807449"/>
              <a:gd name="connsiteX0" fmla="*/ 1016121 w 1035535"/>
              <a:gd name="connsiteY0" fmla="*/ 13335 h 807449"/>
              <a:gd name="connsiteX1" fmla="*/ 619488 w 1035535"/>
              <a:gd name="connsiteY1" fmla="*/ 481830 h 807449"/>
              <a:gd name="connsiteX2" fmla="*/ 1035535 w 1035535"/>
              <a:gd name="connsiteY2" fmla="*/ 481830 h 807449"/>
              <a:gd name="connsiteX3" fmla="*/ 517768 w 1035535"/>
              <a:gd name="connsiteY3" fmla="*/ 807449 h 807449"/>
              <a:gd name="connsiteX4" fmla="*/ 0 w 1035535"/>
              <a:gd name="connsiteY4" fmla="*/ 481830 h 807449"/>
              <a:gd name="connsiteX5" fmla="*/ 392234 w 1035535"/>
              <a:gd name="connsiteY5" fmla="*/ 486592 h 807449"/>
              <a:gd name="connsiteX6" fmla="*/ 12187 w 1035535"/>
              <a:gd name="connsiteY6" fmla="*/ 0 h 807449"/>
              <a:gd name="connsiteX0" fmla="*/ 1016121 w 1035535"/>
              <a:gd name="connsiteY0" fmla="*/ 13335 h 807449"/>
              <a:gd name="connsiteX1" fmla="*/ 619488 w 1035535"/>
              <a:gd name="connsiteY1" fmla="*/ 481830 h 807449"/>
              <a:gd name="connsiteX2" fmla="*/ 1035535 w 1035535"/>
              <a:gd name="connsiteY2" fmla="*/ 481830 h 807449"/>
              <a:gd name="connsiteX3" fmla="*/ 517768 w 1035535"/>
              <a:gd name="connsiteY3" fmla="*/ 807449 h 807449"/>
              <a:gd name="connsiteX4" fmla="*/ 0 w 1035535"/>
              <a:gd name="connsiteY4" fmla="*/ 481830 h 807449"/>
              <a:gd name="connsiteX5" fmla="*/ 392234 w 1035535"/>
              <a:gd name="connsiteY5" fmla="*/ 486592 h 807449"/>
              <a:gd name="connsiteX6" fmla="*/ 12187 w 1035535"/>
              <a:gd name="connsiteY6" fmla="*/ 0 h 807449"/>
              <a:gd name="connsiteX0" fmla="*/ 1044696 w 1044696"/>
              <a:gd name="connsiteY0" fmla="*/ 0 h 832214"/>
              <a:gd name="connsiteX1" fmla="*/ 619488 w 1044696"/>
              <a:gd name="connsiteY1" fmla="*/ 506595 h 832214"/>
              <a:gd name="connsiteX2" fmla="*/ 1035535 w 1044696"/>
              <a:gd name="connsiteY2" fmla="*/ 506595 h 832214"/>
              <a:gd name="connsiteX3" fmla="*/ 517768 w 1044696"/>
              <a:gd name="connsiteY3" fmla="*/ 832214 h 832214"/>
              <a:gd name="connsiteX4" fmla="*/ 0 w 1044696"/>
              <a:gd name="connsiteY4" fmla="*/ 506595 h 832214"/>
              <a:gd name="connsiteX5" fmla="*/ 392234 w 1044696"/>
              <a:gd name="connsiteY5" fmla="*/ 511357 h 832214"/>
              <a:gd name="connsiteX6" fmla="*/ 12187 w 1044696"/>
              <a:gd name="connsiteY6" fmla="*/ 24765 h 832214"/>
              <a:gd name="connsiteX0" fmla="*/ 1032509 w 1032509"/>
              <a:gd name="connsiteY0" fmla="*/ 0 h 832214"/>
              <a:gd name="connsiteX1" fmla="*/ 607301 w 1032509"/>
              <a:gd name="connsiteY1" fmla="*/ 506595 h 832214"/>
              <a:gd name="connsiteX2" fmla="*/ 1023348 w 1032509"/>
              <a:gd name="connsiteY2" fmla="*/ 506595 h 832214"/>
              <a:gd name="connsiteX3" fmla="*/ 505581 w 1032509"/>
              <a:gd name="connsiteY3" fmla="*/ 832214 h 832214"/>
              <a:gd name="connsiteX4" fmla="*/ 237844 w 1032509"/>
              <a:gd name="connsiteY4" fmla="*/ 508976 h 832214"/>
              <a:gd name="connsiteX5" fmla="*/ 380047 w 1032509"/>
              <a:gd name="connsiteY5" fmla="*/ 511357 h 832214"/>
              <a:gd name="connsiteX6" fmla="*/ 0 w 1032509"/>
              <a:gd name="connsiteY6" fmla="*/ 24765 h 832214"/>
              <a:gd name="connsiteX0" fmla="*/ 1032509 w 1032509"/>
              <a:gd name="connsiteY0" fmla="*/ 0 h 832214"/>
              <a:gd name="connsiteX1" fmla="*/ 607301 w 1032509"/>
              <a:gd name="connsiteY1" fmla="*/ 506595 h 832214"/>
              <a:gd name="connsiteX2" fmla="*/ 804276 w 1032509"/>
              <a:gd name="connsiteY2" fmla="*/ 513741 h 832214"/>
              <a:gd name="connsiteX3" fmla="*/ 505581 w 1032509"/>
              <a:gd name="connsiteY3" fmla="*/ 832214 h 832214"/>
              <a:gd name="connsiteX4" fmla="*/ 237844 w 1032509"/>
              <a:gd name="connsiteY4" fmla="*/ 508976 h 832214"/>
              <a:gd name="connsiteX5" fmla="*/ 380047 w 1032509"/>
              <a:gd name="connsiteY5" fmla="*/ 511357 h 832214"/>
              <a:gd name="connsiteX6" fmla="*/ 0 w 1032509"/>
              <a:gd name="connsiteY6" fmla="*/ 24765 h 832214"/>
              <a:gd name="connsiteX0" fmla="*/ 1032509 w 1032509"/>
              <a:gd name="connsiteY0" fmla="*/ 0 h 722679"/>
              <a:gd name="connsiteX1" fmla="*/ 607301 w 1032509"/>
              <a:gd name="connsiteY1" fmla="*/ 506595 h 722679"/>
              <a:gd name="connsiteX2" fmla="*/ 804276 w 1032509"/>
              <a:gd name="connsiteY2" fmla="*/ 513741 h 722679"/>
              <a:gd name="connsiteX3" fmla="*/ 507965 w 1032509"/>
              <a:gd name="connsiteY3" fmla="*/ 722679 h 722679"/>
              <a:gd name="connsiteX4" fmla="*/ 237844 w 1032509"/>
              <a:gd name="connsiteY4" fmla="*/ 508976 h 722679"/>
              <a:gd name="connsiteX5" fmla="*/ 380047 w 1032509"/>
              <a:gd name="connsiteY5" fmla="*/ 511357 h 722679"/>
              <a:gd name="connsiteX6" fmla="*/ 0 w 1032509"/>
              <a:gd name="connsiteY6" fmla="*/ 24765 h 722679"/>
              <a:gd name="connsiteX0" fmla="*/ 1032509 w 1032509"/>
              <a:gd name="connsiteY0" fmla="*/ 0 h 722679"/>
              <a:gd name="connsiteX1" fmla="*/ 607301 w 1032509"/>
              <a:gd name="connsiteY1" fmla="*/ 506595 h 722679"/>
              <a:gd name="connsiteX2" fmla="*/ 804276 w 1032509"/>
              <a:gd name="connsiteY2" fmla="*/ 513741 h 722679"/>
              <a:gd name="connsiteX3" fmla="*/ 498440 w 1032509"/>
              <a:gd name="connsiteY3" fmla="*/ 722679 h 722679"/>
              <a:gd name="connsiteX4" fmla="*/ 237844 w 1032509"/>
              <a:gd name="connsiteY4" fmla="*/ 508976 h 722679"/>
              <a:gd name="connsiteX5" fmla="*/ 380047 w 1032509"/>
              <a:gd name="connsiteY5" fmla="*/ 511357 h 722679"/>
              <a:gd name="connsiteX6" fmla="*/ 0 w 1032509"/>
              <a:gd name="connsiteY6" fmla="*/ 24765 h 722679"/>
              <a:gd name="connsiteX0" fmla="*/ 1032509 w 1032509"/>
              <a:gd name="connsiteY0" fmla="*/ 0 h 722679"/>
              <a:gd name="connsiteX1" fmla="*/ 607301 w 1032509"/>
              <a:gd name="connsiteY1" fmla="*/ 506595 h 722679"/>
              <a:gd name="connsiteX2" fmla="*/ 792369 w 1032509"/>
              <a:gd name="connsiteY2" fmla="*/ 515732 h 722679"/>
              <a:gd name="connsiteX3" fmla="*/ 498440 w 1032509"/>
              <a:gd name="connsiteY3" fmla="*/ 722679 h 722679"/>
              <a:gd name="connsiteX4" fmla="*/ 237844 w 1032509"/>
              <a:gd name="connsiteY4" fmla="*/ 508976 h 722679"/>
              <a:gd name="connsiteX5" fmla="*/ 380047 w 1032509"/>
              <a:gd name="connsiteY5" fmla="*/ 511357 h 722679"/>
              <a:gd name="connsiteX6" fmla="*/ 0 w 1032509"/>
              <a:gd name="connsiteY6" fmla="*/ 24765 h 722679"/>
              <a:gd name="connsiteX0" fmla="*/ 1032509 w 1032509"/>
              <a:gd name="connsiteY0" fmla="*/ 0 h 720688"/>
              <a:gd name="connsiteX1" fmla="*/ 607301 w 1032509"/>
              <a:gd name="connsiteY1" fmla="*/ 506595 h 720688"/>
              <a:gd name="connsiteX2" fmla="*/ 792369 w 1032509"/>
              <a:gd name="connsiteY2" fmla="*/ 515732 h 720688"/>
              <a:gd name="connsiteX3" fmla="*/ 503202 w 1032509"/>
              <a:gd name="connsiteY3" fmla="*/ 720688 h 720688"/>
              <a:gd name="connsiteX4" fmla="*/ 237844 w 1032509"/>
              <a:gd name="connsiteY4" fmla="*/ 508976 h 720688"/>
              <a:gd name="connsiteX5" fmla="*/ 380047 w 1032509"/>
              <a:gd name="connsiteY5" fmla="*/ 511357 h 720688"/>
              <a:gd name="connsiteX6" fmla="*/ 0 w 1032509"/>
              <a:gd name="connsiteY6" fmla="*/ 24765 h 720688"/>
              <a:gd name="connsiteX0" fmla="*/ 1044414 w 1044414"/>
              <a:gd name="connsiteY0" fmla="*/ 0 h 720688"/>
              <a:gd name="connsiteX1" fmla="*/ 619206 w 1044414"/>
              <a:gd name="connsiteY1" fmla="*/ 506595 h 720688"/>
              <a:gd name="connsiteX2" fmla="*/ 804274 w 1044414"/>
              <a:gd name="connsiteY2" fmla="*/ 515732 h 720688"/>
              <a:gd name="connsiteX3" fmla="*/ 515107 w 1044414"/>
              <a:gd name="connsiteY3" fmla="*/ 720688 h 720688"/>
              <a:gd name="connsiteX4" fmla="*/ 249749 w 1044414"/>
              <a:gd name="connsiteY4" fmla="*/ 508976 h 720688"/>
              <a:gd name="connsiteX5" fmla="*/ 391952 w 1044414"/>
              <a:gd name="connsiteY5" fmla="*/ 511357 h 720688"/>
              <a:gd name="connsiteX6" fmla="*/ 0 w 1044414"/>
              <a:gd name="connsiteY6" fmla="*/ 4852 h 720688"/>
              <a:gd name="connsiteX0" fmla="*/ 1082514 w 1082514"/>
              <a:gd name="connsiteY0" fmla="*/ 0 h 722679"/>
              <a:gd name="connsiteX1" fmla="*/ 619206 w 1082514"/>
              <a:gd name="connsiteY1" fmla="*/ 508586 h 722679"/>
              <a:gd name="connsiteX2" fmla="*/ 804274 w 1082514"/>
              <a:gd name="connsiteY2" fmla="*/ 517723 h 722679"/>
              <a:gd name="connsiteX3" fmla="*/ 515107 w 1082514"/>
              <a:gd name="connsiteY3" fmla="*/ 722679 h 722679"/>
              <a:gd name="connsiteX4" fmla="*/ 249749 w 1082514"/>
              <a:gd name="connsiteY4" fmla="*/ 510967 h 722679"/>
              <a:gd name="connsiteX5" fmla="*/ 391952 w 1082514"/>
              <a:gd name="connsiteY5" fmla="*/ 513348 h 722679"/>
              <a:gd name="connsiteX6" fmla="*/ 0 w 1082514"/>
              <a:gd name="connsiteY6" fmla="*/ 6843 h 722679"/>
              <a:gd name="connsiteX0" fmla="*/ 1082514 w 1082514"/>
              <a:gd name="connsiteY0" fmla="*/ 0 h 724672"/>
              <a:gd name="connsiteX1" fmla="*/ 619206 w 1082514"/>
              <a:gd name="connsiteY1" fmla="*/ 508586 h 724672"/>
              <a:gd name="connsiteX2" fmla="*/ 804274 w 1082514"/>
              <a:gd name="connsiteY2" fmla="*/ 517723 h 724672"/>
              <a:gd name="connsiteX3" fmla="*/ 534160 w 1082514"/>
              <a:gd name="connsiteY3" fmla="*/ 724672 h 724672"/>
              <a:gd name="connsiteX4" fmla="*/ 249749 w 1082514"/>
              <a:gd name="connsiteY4" fmla="*/ 510967 h 724672"/>
              <a:gd name="connsiteX5" fmla="*/ 391952 w 1082514"/>
              <a:gd name="connsiteY5" fmla="*/ 513348 h 724672"/>
              <a:gd name="connsiteX6" fmla="*/ 0 w 1082514"/>
              <a:gd name="connsiteY6" fmla="*/ 6843 h 724672"/>
              <a:gd name="connsiteX0" fmla="*/ 1082514 w 1082514"/>
              <a:gd name="connsiteY0" fmla="*/ 0 h 724672"/>
              <a:gd name="connsiteX1" fmla="*/ 619206 w 1082514"/>
              <a:gd name="connsiteY1" fmla="*/ 508586 h 724672"/>
              <a:gd name="connsiteX2" fmla="*/ 804274 w 1082514"/>
              <a:gd name="connsiteY2" fmla="*/ 517723 h 724672"/>
              <a:gd name="connsiteX3" fmla="*/ 534160 w 1082514"/>
              <a:gd name="connsiteY3" fmla="*/ 724672 h 724672"/>
              <a:gd name="connsiteX4" fmla="*/ 249749 w 1082514"/>
              <a:gd name="connsiteY4" fmla="*/ 510967 h 724672"/>
              <a:gd name="connsiteX5" fmla="*/ 380046 w 1082514"/>
              <a:gd name="connsiteY5" fmla="*/ 533263 h 724672"/>
              <a:gd name="connsiteX6" fmla="*/ 0 w 1082514"/>
              <a:gd name="connsiteY6" fmla="*/ 6843 h 724672"/>
              <a:gd name="connsiteX0" fmla="*/ 1082514 w 1082514"/>
              <a:gd name="connsiteY0" fmla="*/ 0 h 724672"/>
              <a:gd name="connsiteX1" fmla="*/ 619206 w 1082514"/>
              <a:gd name="connsiteY1" fmla="*/ 508586 h 724672"/>
              <a:gd name="connsiteX2" fmla="*/ 804274 w 1082514"/>
              <a:gd name="connsiteY2" fmla="*/ 517723 h 724672"/>
              <a:gd name="connsiteX3" fmla="*/ 534160 w 1082514"/>
              <a:gd name="connsiteY3" fmla="*/ 724672 h 724672"/>
              <a:gd name="connsiteX4" fmla="*/ 249749 w 1082514"/>
              <a:gd name="connsiteY4" fmla="*/ 510967 h 724672"/>
              <a:gd name="connsiteX5" fmla="*/ 380046 w 1082514"/>
              <a:gd name="connsiteY5" fmla="*/ 533263 h 724672"/>
              <a:gd name="connsiteX6" fmla="*/ 0 w 1082514"/>
              <a:gd name="connsiteY6" fmla="*/ 6843 h 724672"/>
              <a:gd name="connsiteX0" fmla="*/ 1082514 w 1082514"/>
              <a:gd name="connsiteY0" fmla="*/ 0 h 724672"/>
              <a:gd name="connsiteX1" fmla="*/ 619206 w 1082514"/>
              <a:gd name="connsiteY1" fmla="*/ 508586 h 724672"/>
              <a:gd name="connsiteX2" fmla="*/ 804274 w 1082514"/>
              <a:gd name="connsiteY2" fmla="*/ 517723 h 724672"/>
              <a:gd name="connsiteX3" fmla="*/ 534160 w 1082514"/>
              <a:gd name="connsiteY3" fmla="*/ 724672 h 724672"/>
              <a:gd name="connsiteX4" fmla="*/ 249749 w 1082514"/>
              <a:gd name="connsiteY4" fmla="*/ 510967 h 724672"/>
              <a:gd name="connsiteX5" fmla="*/ 380046 w 1082514"/>
              <a:gd name="connsiteY5" fmla="*/ 533263 h 724672"/>
              <a:gd name="connsiteX6" fmla="*/ 0 w 1082514"/>
              <a:gd name="connsiteY6" fmla="*/ 6843 h 724672"/>
              <a:gd name="connsiteX0" fmla="*/ 1082514 w 1082514"/>
              <a:gd name="connsiteY0" fmla="*/ 0 h 724672"/>
              <a:gd name="connsiteX1" fmla="*/ 619206 w 1082514"/>
              <a:gd name="connsiteY1" fmla="*/ 508586 h 724672"/>
              <a:gd name="connsiteX2" fmla="*/ 804274 w 1082514"/>
              <a:gd name="connsiteY2" fmla="*/ 517723 h 724672"/>
              <a:gd name="connsiteX3" fmla="*/ 534160 w 1082514"/>
              <a:gd name="connsiteY3" fmla="*/ 724672 h 724672"/>
              <a:gd name="connsiteX4" fmla="*/ 233080 w 1082514"/>
              <a:gd name="connsiteY4" fmla="*/ 526899 h 724672"/>
              <a:gd name="connsiteX5" fmla="*/ 380046 w 1082514"/>
              <a:gd name="connsiteY5" fmla="*/ 533263 h 724672"/>
              <a:gd name="connsiteX6" fmla="*/ 0 w 1082514"/>
              <a:gd name="connsiteY6" fmla="*/ 6843 h 724672"/>
              <a:gd name="connsiteX0" fmla="*/ 1082514 w 1082514"/>
              <a:gd name="connsiteY0" fmla="*/ 0 h 724672"/>
              <a:gd name="connsiteX1" fmla="*/ 619206 w 1082514"/>
              <a:gd name="connsiteY1" fmla="*/ 508586 h 724672"/>
              <a:gd name="connsiteX2" fmla="*/ 804274 w 1082514"/>
              <a:gd name="connsiteY2" fmla="*/ 517723 h 724672"/>
              <a:gd name="connsiteX3" fmla="*/ 534160 w 1082514"/>
              <a:gd name="connsiteY3" fmla="*/ 724672 h 724672"/>
              <a:gd name="connsiteX4" fmla="*/ 237842 w 1082514"/>
              <a:gd name="connsiteY4" fmla="*/ 532873 h 724672"/>
              <a:gd name="connsiteX5" fmla="*/ 380046 w 1082514"/>
              <a:gd name="connsiteY5" fmla="*/ 533263 h 724672"/>
              <a:gd name="connsiteX6" fmla="*/ 0 w 1082514"/>
              <a:gd name="connsiteY6" fmla="*/ 6843 h 724672"/>
              <a:gd name="connsiteX0" fmla="*/ 1082514 w 1082514"/>
              <a:gd name="connsiteY0" fmla="*/ 0 h 724672"/>
              <a:gd name="connsiteX1" fmla="*/ 690644 w 1082514"/>
              <a:gd name="connsiteY1" fmla="*/ 532484 h 724672"/>
              <a:gd name="connsiteX2" fmla="*/ 804274 w 1082514"/>
              <a:gd name="connsiteY2" fmla="*/ 517723 h 724672"/>
              <a:gd name="connsiteX3" fmla="*/ 534160 w 1082514"/>
              <a:gd name="connsiteY3" fmla="*/ 724672 h 724672"/>
              <a:gd name="connsiteX4" fmla="*/ 237842 w 1082514"/>
              <a:gd name="connsiteY4" fmla="*/ 532873 h 724672"/>
              <a:gd name="connsiteX5" fmla="*/ 380046 w 1082514"/>
              <a:gd name="connsiteY5" fmla="*/ 533263 h 724672"/>
              <a:gd name="connsiteX6" fmla="*/ 0 w 1082514"/>
              <a:gd name="connsiteY6" fmla="*/ 6843 h 724672"/>
              <a:gd name="connsiteX0" fmla="*/ 1082514 w 1082514"/>
              <a:gd name="connsiteY0" fmla="*/ 0 h 724672"/>
              <a:gd name="connsiteX1" fmla="*/ 690644 w 1082514"/>
              <a:gd name="connsiteY1" fmla="*/ 532484 h 724672"/>
              <a:gd name="connsiteX2" fmla="*/ 804274 w 1082514"/>
              <a:gd name="connsiteY2" fmla="*/ 517723 h 724672"/>
              <a:gd name="connsiteX3" fmla="*/ 534160 w 1082514"/>
              <a:gd name="connsiteY3" fmla="*/ 724672 h 724672"/>
              <a:gd name="connsiteX4" fmla="*/ 237842 w 1082514"/>
              <a:gd name="connsiteY4" fmla="*/ 532873 h 724672"/>
              <a:gd name="connsiteX5" fmla="*/ 380046 w 1082514"/>
              <a:gd name="connsiteY5" fmla="*/ 533263 h 724672"/>
              <a:gd name="connsiteX6" fmla="*/ 0 w 1082514"/>
              <a:gd name="connsiteY6" fmla="*/ 6843 h 724672"/>
              <a:gd name="connsiteX0" fmla="*/ 1082514 w 1082514"/>
              <a:gd name="connsiteY0" fmla="*/ 0 h 724672"/>
              <a:gd name="connsiteX1" fmla="*/ 690644 w 1082514"/>
              <a:gd name="connsiteY1" fmla="*/ 532484 h 724672"/>
              <a:gd name="connsiteX2" fmla="*/ 830468 w 1082514"/>
              <a:gd name="connsiteY2" fmla="*/ 531664 h 724672"/>
              <a:gd name="connsiteX3" fmla="*/ 534160 w 1082514"/>
              <a:gd name="connsiteY3" fmla="*/ 724672 h 724672"/>
              <a:gd name="connsiteX4" fmla="*/ 237842 w 1082514"/>
              <a:gd name="connsiteY4" fmla="*/ 532873 h 724672"/>
              <a:gd name="connsiteX5" fmla="*/ 380046 w 1082514"/>
              <a:gd name="connsiteY5" fmla="*/ 533263 h 724672"/>
              <a:gd name="connsiteX6" fmla="*/ 0 w 1082514"/>
              <a:gd name="connsiteY6" fmla="*/ 6843 h 724672"/>
              <a:gd name="connsiteX0" fmla="*/ 1082514 w 1082514"/>
              <a:gd name="connsiteY0" fmla="*/ 0 h 724672"/>
              <a:gd name="connsiteX1" fmla="*/ 690644 w 1082514"/>
              <a:gd name="connsiteY1" fmla="*/ 532484 h 724672"/>
              <a:gd name="connsiteX2" fmla="*/ 830468 w 1082514"/>
              <a:gd name="connsiteY2" fmla="*/ 531664 h 724672"/>
              <a:gd name="connsiteX3" fmla="*/ 534160 w 1082514"/>
              <a:gd name="connsiteY3" fmla="*/ 724672 h 724672"/>
              <a:gd name="connsiteX4" fmla="*/ 237842 w 1082514"/>
              <a:gd name="connsiteY4" fmla="*/ 532873 h 724672"/>
              <a:gd name="connsiteX5" fmla="*/ 434815 w 1082514"/>
              <a:gd name="connsiteY5" fmla="*/ 533263 h 724672"/>
              <a:gd name="connsiteX6" fmla="*/ 0 w 1082514"/>
              <a:gd name="connsiteY6" fmla="*/ 6843 h 724672"/>
              <a:gd name="connsiteX0" fmla="*/ 1082514 w 1082514"/>
              <a:gd name="connsiteY0" fmla="*/ 0 h 724672"/>
              <a:gd name="connsiteX1" fmla="*/ 690644 w 1082514"/>
              <a:gd name="connsiteY1" fmla="*/ 532484 h 724672"/>
              <a:gd name="connsiteX2" fmla="*/ 830468 w 1082514"/>
              <a:gd name="connsiteY2" fmla="*/ 531664 h 724672"/>
              <a:gd name="connsiteX3" fmla="*/ 534160 w 1082514"/>
              <a:gd name="connsiteY3" fmla="*/ 724672 h 724672"/>
              <a:gd name="connsiteX4" fmla="*/ 297373 w 1082514"/>
              <a:gd name="connsiteY4" fmla="*/ 532873 h 724672"/>
              <a:gd name="connsiteX5" fmla="*/ 434815 w 1082514"/>
              <a:gd name="connsiteY5" fmla="*/ 533263 h 724672"/>
              <a:gd name="connsiteX6" fmla="*/ 0 w 1082514"/>
              <a:gd name="connsiteY6" fmla="*/ 6843 h 724672"/>
              <a:gd name="connsiteX0" fmla="*/ 1082514 w 1082514"/>
              <a:gd name="connsiteY0" fmla="*/ 0 h 724672"/>
              <a:gd name="connsiteX1" fmla="*/ 690644 w 1082514"/>
              <a:gd name="connsiteY1" fmla="*/ 532484 h 724672"/>
              <a:gd name="connsiteX2" fmla="*/ 768555 w 1082514"/>
              <a:gd name="connsiteY2" fmla="*/ 531664 h 724672"/>
              <a:gd name="connsiteX3" fmla="*/ 534160 w 1082514"/>
              <a:gd name="connsiteY3" fmla="*/ 724672 h 724672"/>
              <a:gd name="connsiteX4" fmla="*/ 297373 w 1082514"/>
              <a:gd name="connsiteY4" fmla="*/ 532873 h 724672"/>
              <a:gd name="connsiteX5" fmla="*/ 434815 w 1082514"/>
              <a:gd name="connsiteY5" fmla="*/ 533263 h 724672"/>
              <a:gd name="connsiteX6" fmla="*/ 0 w 1082514"/>
              <a:gd name="connsiteY6" fmla="*/ 6843 h 724672"/>
              <a:gd name="connsiteX0" fmla="*/ 1082514 w 1082514"/>
              <a:gd name="connsiteY0" fmla="*/ 0 h 724672"/>
              <a:gd name="connsiteX1" fmla="*/ 638256 w 1082514"/>
              <a:gd name="connsiteY1" fmla="*/ 534476 h 724672"/>
              <a:gd name="connsiteX2" fmla="*/ 768555 w 1082514"/>
              <a:gd name="connsiteY2" fmla="*/ 531664 h 724672"/>
              <a:gd name="connsiteX3" fmla="*/ 534160 w 1082514"/>
              <a:gd name="connsiteY3" fmla="*/ 724672 h 724672"/>
              <a:gd name="connsiteX4" fmla="*/ 297373 w 1082514"/>
              <a:gd name="connsiteY4" fmla="*/ 532873 h 724672"/>
              <a:gd name="connsiteX5" fmla="*/ 434815 w 1082514"/>
              <a:gd name="connsiteY5" fmla="*/ 533263 h 724672"/>
              <a:gd name="connsiteX6" fmla="*/ 0 w 1082514"/>
              <a:gd name="connsiteY6" fmla="*/ 6843 h 724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2514" h="724672">
                <a:moveTo>
                  <a:pt x="1082514" y="0"/>
                </a:moveTo>
                <a:cubicBezTo>
                  <a:pt x="788378" y="227602"/>
                  <a:pt x="727605" y="349736"/>
                  <a:pt x="638256" y="534476"/>
                </a:cubicBezTo>
                <a:lnTo>
                  <a:pt x="768555" y="531664"/>
                </a:lnTo>
                <a:lnTo>
                  <a:pt x="534160" y="724672"/>
                </a:lnTo>
                <a:lnTo>
                  <a:pt x="297373" y="532873"/>
                </a:lnTo>
                <a:lnTo>
                  <a:pt x="434815" y="533263"/>
                </a:lnTo>
                <a:cubicBezTo>
                  <a:pt x="434815" y="377098"/>
                  <a:pt x="0" y="6843"/>
                  <a:pt x="0" y="6843"/>
                </a:cubicBezTo>
              </a:path>
            </a:pathLst>
          </a:custGeom>
          <a:gradFill flip="none" rotWithShape="1">
            <a:gsLst>
              <a:gs pos="15000">
                <a:srgbClr val="FFC000"/>
              </a:gs>
              <a:gs pos="100000">
                <a:schemeClr val="bg1">
                  <a:alpha val="0"/>
                </a:schemeClr>
              </a:gs>
            </a:gsLst>
            <a:lin ang="16200000" scaled="1"/>
            <a:tileRect/>
          </a:gradFill>
          <a:ln w="19050">
            <a:gradFill flip="none" rotWithShape="1">
              <a:gsLst>
                <a:gs pos="100000">
                  <a:schemeClr val="bg1">
                    <a:lumMod val="100000"/>
                    <a:alpha val="0"/>
                  </a:schemeClr>
                </a:gs>
                <a:gs pos="31000">
                  <a:srgbClr val="FF9933"/>
                </a:gs>
              </a:gsLst>
              <a:lin ang="162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spcBef>
                <a:spcPts val="0"/>
              </a:spcBef>
              <a:spcAft>
                <a:spcPts val="0"/>
              </a:spcAft>
            </a:pPr>
            <a:endParaRPr lang="en-US" altLang="zh-CN" sz="1800" dirty="0">
              <a:solidFill>
                <a:prstClr val="white"/>
              </a:solidFill>
              <a:latin typeface="Huawei Sans" panose="020C0503030203020204" pitchFamily="34" charset="0"/>
            </a:endParaRPr>
          </a:p>
        </p:txBody>
      </p:sp>
      <p:sp>
        <p:nvSpPr>
          <p:cNvPr id="24" name="下箭头 63"/>
          <p:cNvSpPr/>
          <p:nvPr/>
        </p:nvSpPr>
        <p:spPr>
          <a:xfrm rot="5400000" flipV="1">
            <a:off x="5862061" y="2432246"/>
            <a:ext cx="553073" cy="439229"/>
          </a:xfrm>
          <a:custGeom>
            <a:avLst/>
            <a:gdLst>
              <a:gd name="connsiteX0" fmla="*/ 0 w 1035535"/>
              <a:gd name="connsiteY0" fmla="*/ 468495 h 794114"/>
              <a:gd name="connsiteX1" fmla="*/ 258884 w 1035535"/>
              <a:gd name="connsiteY1" fmla="*/ 468495 h 794114"/>
              <a:gd name="connsiteX2" fmla="*/ 258884 w 1035535"/>
              <a:gd name="connsiteY2" fmla="*/ 0 h 794114"/>
              <a:gd name="connsiteX3" fmla="*/ 776651 w 1035535"/>
              <a:gd name="connsiteY3" fmla="*/ 0 h 794114"/>
              <a:gd name="connsiteX4" fmla="*/ 776651 w 1035535"/>
              <a:gd name="connsiteY4" fmla="*/ 468495 h 794114"/>
              <a:gd name="connsiteX5" fmla="*/ 1035535 w 1035535"/>
              <a:gd name="connsiteY5" fmla="*/ 468495 h 794114"/>
              <a:gd name="connsiteX6" fmla="*/ 517768 w 1035535"/>
              <a:gd name="connsiteY6" fmla="*/ 794114 h 794114"/>
              <a:gd name="connsiteX7" fmla="*/ 0 w 1035535"/>
              <a:gd name="connsiteY7" fmla="*/ 468495 h 794114"/>
              <a:gd name="connsiteX0" fmla="*/ 258884 w 1035535"/>
              <a:gd name="connsiteY0" fmla="*/ 0 h 794114"/>
              <a:gd name="connsiteX1" fmla="*/ 776651 w 1035535"/>
              <a:gd name="connsiteY1" fmla="*/ 0 h 794114"/>
              <a:gd name="connsiteX2" fmla="*/ 776651 w 1035535"/>
              <a:gd name="connsiteY2" fmla="*/ 468495 h 794114"/>
              <a:gd name="connsiteX3" fmla="*/ 1035535 w 1035535"/>
              <a:gd name="connsiteY3" fmla="*/ 468495 h 794114"/>
              <a:gd name="connsiteX4" fmla="*/ 517768 w 1035535"/>
              <a:gd name="connsiteY4" fmla="*/ 794114 h 794114"/>
              <a:gd name="connsiteX5" fmla="*/ 0 w 1035535"/>
              <a:gd name="connsiteY5" fmla="*/ 468495 h 794114"/>
              <a:gd name="connsiteX6" fmla="*/ 258884 w 1035535"/>
              <a:gd name="connsiteY6" fmla="*/ 468495 h 794114"/>
              <a:gd name="connsiteX7" fmla="*/ 350324 w 1035535"/>
              <a:gd name="connsiteY7" fmla="*/ 91440 h 794114"/>
              <a:gd name="connsiteX0" fmla="*/ 258884 w 1035535"/>
              <a:gd name="connsiteY0" fmla="*/ 0 h 794114"/>
              <a:gd name="connsiteX1" fmla="*/ 776651 w 1035535"/>
              <a:gd name="connsiteY1" fmla="*/ 468495 h 794114"/>
              <a:gd name="connsiteX2" fmla="*/ 1035535 w 1035535"/>
              <a:gd name="connsiteY2" fmla="*/ 468495 h 794114"/>
              <a:gd name="connsiteX3" fmla="*/ 517768 w 1035535"/>
              <a:gd name="connsiteY3" fmla="*/ 794114 h 794114"/>
              <a:gd name="connsiteX4" fmla="*/ 0 w 1035535"/>
              <a:gd name="connsiteY4" fmla="*/ 468495 h 794114"/>
              <a:gd name="connsiteX5" fmla="*/ 258884 w 1035535"/>
              <a:gd name="connsiteY5" fmla="*/ 468495 h 794114"/>
              <a:gd name="connsiteX6" fmla="*/ 350324 w 1035535"/>
              <a:gd name="connsiteY6" fmla="*/ 91440 h 794114"/>
              <a:gd name="connsiteX0" fmla="*/ 1016121 w 1035535"/>
              <a:gd name="connsiteY0" fmla="*/ 0 h 794114"/>
              <a:gd name="connsiteX1" fmla="*/ 776651 w 1035535"/>
              <a:gd name="connsiteY1" fmla="*/ 468495 h 794114"/>
              <a:gd name="connsiteX2" fmla="*/ 1035535 w 1035535"/>
              <a:gd name="connsiteY2" fmla="*/ 468495 h 794114"/>
              <a:gd name="connsiteX3" fmla="*/ 517768 w 1035535"/>
              <a:gd name="connsiteY3" fmla="*/ 794114 h 794114"/>
              <a:gd name="connsiteX4" fmla="*/ 0 w 1035535"/>
              <a:gd name="connsiteY4" fmla="*/ 468495 h 794114"/>
              <a:gd name="connsiteX5" fmla="*/ 258884 w 1035535"/>
              <a:gd name="connsiteY5" fmla="*/ 468495 h 794114"/>
              <a:gd name="connsiteX6" fmla="*/ 350324 w 1035535"/>
              <a:gd name="connsiteY6" fmla="*/ 91440 h 794114"/>
              <a:gd name="connsiteX0" fmla="*/ 1018222 w 1037636"/>
              <a:gd name="connsiteY0" fmla="*/ 0 h 794114"/>
              <a:gd name="connsiteX1" fmla="*/ 778752 w 1037636"/>
              <a:gd name="connsiteY1" fmla="*/ 468495 h 794114"/>
              <a:gd name="connsiteX2" fmla="*/ 1037636 w 1037636"/>
              <a:gd name="connsiteY2" fmla="*/ 468495 h 794114"/>
              <a:gd name="connsiteX3" fmla="*/ 519869 w 1037636"/>
              <a:gd name="connsiteY3" fmla="*/ 794114 h 794114"/>
              <a:gd name="connsiteX4" fmla="*/ 2101 w 1037636"/>
              <a:gd name="connsiteY4" fmla="*/ 468495 h 794114"/>
              <a:gd name="connsiteX5" fmla="*/ 260985 w 1037636"/>
              <a:gd name="connsiteY5" fmla="*/ 468495 h 794114"/>
              <a:gd name="connsiteX6" fmla="*/ 0 w 1037636"/>
              <a:gd name="connsiteY6" fmla="*/ 86678 h 794114"/>
              <a:gd name="connsiteX0" fmla="*/ 1027747 w 1047161"/>
              <a:gd name="connsiteY0" fmla="*/ 0 h 794114"/>
              <a:gd name="connsiteX1" fmla="*/ 788277 w 1047161"/>
              <a:gd name="connsiteY1" fmla="*/ 468495 h 794114"/>
              <a:gd name="connsiteX2" fmla="*/ 1047161 w 1047161"/>
              <a:gd name="connsiteY2" fmla="*/ 468495 h 794114"/>
              <a:gd name="connsiteX3" fmla="*/ 529394 w 1047161"/>
              <a:gd name="connsiteY3" fmla="*/ 794114 h 794114"/>
              <a:gd name="connsiteX4" fmla="*/ 11626 w 1047161"/>
              <a:gd name="connsiteY4" fmla="*/ 468495 h 794114"/>
              <a:gd name="connsiteX5" fmla="*/ 270510 w 1047161"/>
              <a:gd name="connsiteY5" fmla="*/ 468495 h 794114"/>
              <a:gd name="connsiteX6" fmla="*/ 0 w 1047161"/>
              <a:gd name="connsiteY6" fmla="*/ 10478 h 794114"/>
              <a:gd name="connsiteX0" fmla="*/ 1016121 w 1035535"/>
              <a:gd name="connsiteY0" fmla="*/ 13335 h 807449"/>
              <a:gd name="connsiteX1" fmla="*/ 776651 w 1035535"/>
              <a:gd name="connsiteY1" fmla="*/ 481830 h 807449"/>
              <a:gd name="connsiteX2" fmla="*/ 1035535 w 1035535"/>
              <a:gd name="connsiteY2" fmla="*/ 481830 h 807449"/>
              <a:gd name="connsiteX3" fmla="*/ 517768 w 1035535"/>
              <a:gd name="connsiteY3" fmla="*/ 807449 h 807449"/>
              <a:gd name="connsiteX4" fmla="*/ 0 w 1035535"/>
              <a:gd name="connsiteY4" fmla="*/ 481830 h 807449"/>
              <a:gd name="connsiteX5" fmla="*/ 258884 w 1035535"/>
              <a:gd name="connsiteY5" fmla="*/ 481830 h 807449"/>
              <a:gd name="connsiteX6" fmla="*/ 12187 w 1035535"/>
              <a:gd name="connsiteY6" fmla="*/ 0 h 807449"/>
              <a:gd name="connsiteX0" fmla="*/ 1016121 w 1035535"/>
              <a:gd name="connsiteY0" fmla="*/ 13335 h 807449"/>
              <a:gd name="connsiteX1" fmla="*/ 776651 w 1035535"/>
              <a:gd name="connsiteY1" fmla="*/ 481830 h 807449"/>
              <a:gd name="connsiteX2" fmla="*/ 1035535 w 1035535"/>
              <a:gd name="connsiteY2" fmla="*/ 481830 h 807449"/>
              <a:gd name="connsiteX3" fmla="*/ 517768 w 1035535"/>
              <a:gd name="connsiteY3" fmla="*/ 807449 h 807449"/>
              <a:gd name="connsiteX4" fmla="*/ 0 w 1035535"/>
              <a:gd name="connsiteY4" fmla="*/ 481830 h 807449"/>
              <a:gd name="connsiteX5" fmla="*/ 392234 w 1035535"/>
              <a:gd name="connsiteY5" fmla="*/ 486592 h 807449"/>
              <a:gd name="connsiteX6" fmla="*/ 12187 w 1035535"/>
              <a:gd name="connsiteY6" fmla="*/ 0 h 807449"/>
              <a:gd name="connsiteX0" fmla="*/ 1016121 w 1035535"/>
              <a:gd name="connsiteY0" fmla="*/ 13335 h 807449"/>
              <a:gd name="connsiteX1" fmla="*/ 619488 w 1035535"/>
              <a:gd name="connsiteY1" fmla="*/ 481830 h 807449"/>
              <a:gd name="connsiteX2" fmla="*/ 1035535 w 1035535"/>
              <a:gd name="connsiteY2" fmla="*/ 481830 h 807449"/>
              <a:gd name="connsiteX3" fmla="*/ 517768 w 1035535"/>
              <a:gd name="connsiteY3" fmla="*/ 807449 h 807449"/>
              <a:gd name="connsiteX4" fmla="*/ 0 w 1035535"/>
              <a:gd name="connsiteY4" fmla="*/ 481830 h 807449"/>
              <a:gd name="connsiteX5" fmla="*/ 392234 w 1035535"/>
              <a:gd name="connsiteY5" fmla="*/ 486592 h 807449"/>
              <a:gd name="connsiteX6" fmla="*/ 12187 w 1035535"/>
              <a:gd name="connsiteY6" fmla="*/ 0 h 807449"/>
              <a:gd name="connsiteX0" fmla="*/ 1016121 w 1035535"/>
              <a:gd name="connsiteY0" fmla="*/ 13335 h 807449"/>
              <a:gd name="connsiteX1" fmla="*/ 619488 w 1035535"/>
              <a:gd name="connsiteY1" fmla="*/ 481830 h 807449"/>
              <a:gd name="connsiteX2" fmla="*/ 1035535 w 1035535"/>
              <a:gd name="connsiteY2" fmla="*/ 481830 h 807449"/>
              <a:gd name="connsiteX3" fmla="*/ 517768 w 1035535"/>
              <a:gd name="connsiteY3" fmla="*/ 807449 h 807449"/>
              <a:gd name="connsiteX4" fmla="*/ 0 w 1035535"/>
              <a:gd name="connsiteY4" fmla="*/ 481830 h 807449"/>
              <a:gd name="connsiteX5" fmla="*/ 392234 w 1035535"/>
              <a:gd name="connsiteY5" fmla="*/ 486592 h 807449"/>
              <a:gd name="connsiteX6" fmla="*/ 12187 w 1035535"/>
              <a:gd name="connsiteY6" fmla="*/ 0 h 807449"/>
              <a:gd name="connsiteX0" fmla="*/ 1016121 w 1035535"/>
              <a:gd name="connsiteY0" fmla="*/ 13335 h 807449"/>
              <a:gd name="connsiteX1" fmla="*/ 619488 w 1035535"/>
              <a:gd name="connsiteY1" fmla="*/ 481830 h 807449"/>
              <a:gd name="connsiteX2" fmla="*/ 1035535 w 1035535"/>
              <a:gd name="connsiteY2" fmla="*/ 481830 h 807449"/>
              <a:gd name="connsiteX3" fmla="*/ 517768 w 1035535"/>
              <a:gd name="connsiteY3" fmla="*/ 807449 h 807449"/>
              <a:gd name="connsiteX4" fmla="*/ 0 w 1035535"/>
              <a:gd name="connsiteY4" fmla="*/ 481830 h 807449"/>
              <a:gd name="connsiteX5" fmla="*/ 392234 w 1035535"/>
              <a:gd name="connsiteY5" fmla="*/ 486592 h 807449"/>
              <a:gd name="connsiteX6" fmla="*/ 12187 w 1035535"/>
              <a:gd name="connsiteY6" fmla="*/ 0 h 807449"/>
              <a:gd name="connsiteX0" fmla="*/ 1044696 w 1044696"/>
              <a:gd name="connsiteY0" fmla="*/ 0 h 832214"/>
              <a:gd name="connsiteX1" fmla="*/ 619488 w 1044696"/>
              <a:gd name="connsiteY1" fmla="*/ 506595 h 832214"/>
              <a:gd name="connsiteX2" fmla="*/ 1035535 w 1044696"/>
              <a:gd name="connsiteY2" fmla="*/ 506595 h 832214"/>
              <a:gd name="connsiteX3" fmla="*/ 517768 w 1044696"/>
              <a:gd name="connsiteY3" fmla="*/ 832214 h 832214"/>
              <a:gd name="connsiteX4" fmla="*/ 0 w 1044696"/>
              <a:gd name="connsiteY4" fmla="*/ 506595 h 832214"/>
              <a:gd name="connsiteX5" fmla="*/ 392234 w 1044696"/>
              <a:gd name="connsiteY5" fmla="*/ 511357 h 832214"/>
              <a:gd name="connsiteX6" fmla="*/ 12187 w 1044696"/>
              <a:gd name="connsiteY6" fmla="*/ 24765 h 832214"/>
              <a:gd name="connsiteX0" fmla="*/ 1032509 w 1032509"/>
              <a:gd name="connsiteY0" fmla="*/ 0 h 832214"/>
              <a:gd name="connsiteX1" fmla="*/ 607301 w 1032509"/>
              <a:gd name="connsiteY1" fmla="*/ 506595 h 832214"/>
              <a:gd name="connsiteX2" fmla="*/ 1023348 w 1032509"/>
              <a:gd name="connsiteY2" fmla="*/ 506595 h 832214"/>
              <a:gd name="connsiteX3" fmla="*/ 505581 w 1032509"/>
              <a:gd name="connsiteY3" fmla="*/ 832214 h 832214"/>
              <a:gd name="connsiteX4" fmla="*/ 237844 w 1032509"/>
              <a:gd name="connsiteY4" fmla="*/ 508976 h 832214"/>
              <a:gd name="connsiteX5" fmla="*/ 380047 w 1032509"/>
              <a:gd name="connsiteY5" fmla="*/ 511357 h 832214"/>
              <a:gd name="connsiteX6" fmla="*/ 0 w 1032509"/>
              <a:gd name="connsiteY6" fmla="*/ 24765 h 832214"/>
              <a:gd name="connsiteX0" fmla="*/ 1032509 w 1032509"/>
              <a:gd name="connsiteY0" fmla="*/ 0 h 832214"/>
              <a:gd name="connsiteX1" fmla="*/ 607301 w 1032509"/>
              <a:gd name="connsiteY1" fmla="*/ 506595 h 832214"/>
              <a:gd name="connsiteX2" fmla="*/ 804276 w 1032509"/>
              <a:gd name="connsiteY2" fmla="*/ 513741 h 832214"/>
              <a:gd name="connsiteX3" fmla="*/ 505581 w 1032509"/>
              <a:gd name="connsiteY3" fmla="*/ 832214 h 832214"/>
              <a:gd name="connsiteX4" fmla="*/ 237844 w 1032509"/>
              <a:gd name="connsiteY4" fmla="*/ 508976 h 832214"/>
              <a:gd name="connsiteX5" fmla="*/ 380047 w 1032509"/>
              <a:gd name="connsiteY5" fmla="*/ 511357 h 832214"/>
              <a:gd name="connsiteX6" fmla="*/ 0 w 1032509"/>
              <a:gd name="connsiteY6" fmla="*/ 24765 h 832214"/>
              <a:gd name="connsiteX0" fmla="*/ 1032509 w 1032509"/>
              <a:gd name="connsiteY0" fmla="*/ 0 h 722679"/>
              <a:gd name="connsiteX1" fmla="*/ 607301 w 1032509"/>
              <a:gd name="connsiteY1" fmla="*/ 506595 h 722679"/>
              <a:gd name="connsiteX2" fmla="*/ 804276 w 1032509"/>
              <a:gd name="connsiteY2" fmla="*/ 513741 h 722679"/>
              <a:gd name="connsiteX3" fmla="*/ 507965 w 1032509"/>
              <a:gd name="connsiteY3" fmla="*/ 722679 h 722679"/>
              <a:gd name="connsiteX4" fmla="*/ 237844 w 1032509"/>
              <a:gd name="connsiteY4" fmla="*/ 508976 h 722679"/>
              <a:gd name="connsiteX5" fmla="*/ 380047 w 1032509"/>
              <a:gd name="connsiteY5" fmla="*/ 511357 h 722679"/>
              <a:gd name="connsiteX6" fmla="*/ 0 w 1032509"/>
              <a:gd name="connsiteY6" fmla="*/ 24765 h 722679"/>
              <a:gd name="connsiteX0" fmla="*/ 1032509 w 1032509"/>
              <a:gd name="connsiteY0" fmla="*/ 0 h 722679"/>
              <a:gd name="connsiteX1" fmla="*/ 607301 w 1032509"/>
              <a:gd name="connsiteY1" fmla="*/ 506595 h 722679"/>
              <a:gd name="connsiteX2" fmla="*/ 804276 w 1032509"/>
              <a:gd name="connsiteY2" fmla="*/ 513741 h 722679"/>
              <a:gd name="connsiteX3" fmla="*/ 498440 w 1032509"/>
              <a:gd name="connsiteY3" fmla="*/ 722679 h 722679"/>
              <a:gd name="connsiteX4" fmla="*/ 237844 w 1032509"/>
              <a:gd name="connsiteY4" fmla="*/ 508976 h 722679"/>
              <a:gd name="connsiteX5" fmla="*/ 380047 w 1032509"/>
              <a:gd name="connsiteY5" fmla="*/ 511357 h 722679"/>
              <a:gd name="connsiteX6" fmla="*/ 0 w 1032509"/>
              <a:gd name="connsiteY6" fmla="*/ 24765 h 722679"/>
              <a:gd name="connsiteX0" fmla="*/ 1032509 w 1032509"/>
              <a:gd name="connsiteY0" fmla="*/ 0 h 722679"/>
              <a:gd name="connsiteX1" fmla="*/ 607301 w 1032509"/>
              <a:gd name="connsiteY1" fmla="*/ 506595 h 722679"/>
              <a:gd name="connsiteX2" fmla="*/ 792369 w 1032509"/>
              <a:gd name="connsiteY2" fmla="*/ 515732 h 722679"/>
              <a:gd name="connsiteX3" fmla="*/ 498440 w 1032509"/>
              <a:gd name="connsiteY3" fmla="*/ 722679 h 722679"/>
              <a:gd name="connsiteX4" fmla="*/ 237844 w 1032509"/>
              <a:gd name="connsiteY4" fmla="*/ 508976 h 722679"/>
              <a:gd name="connsiteX5" fmla="*/ 380047 w 1032509"/>
              <a:gd name="connsiteY5" fmla="*/ 511357 h 722679"/>
              <a:gd name="connsiteX6" fmla="*/ 0 w 1032509"/>
              <a:gd name="connsiteY6" fmla="*/ 24765 h 722679"/>
              <a:gd name="connsiteX0" fmla="*/ 1032509 w 1032509"/>
              <a:gd name="connsiteY0" fmla="*/ 0 h 720688"/>
              <a:gd name="connsiteX1" fmla="*/ 607301 w 1032509"/>
              <a:gd name="connsiteY1" fmla="*/ 506595 h 720688"/>
              <a:gd name="connsiteX2" fmla="*/ 792369 w 1032509"/>
              <a:gd name="connsiteY2" fmla="*/ 515732 h 720688"/>
              <a:gd name="connsiteX3" fmla="*/ 503202 w 1032509"/>
              <a:gd name="connsiteY3" fmla="*/ 720688 h 720688"/>
              <a:gd name="connsiteX4" fmla="*/ 237844 w 1032509"/>
              <a:gd name="connsiteY4" fmla="*/ 508976 h 720688"/>
              <a:gd name="connsiteX5" fmla="*/ 380047 w 1032509"/>
              <a:gd name="connsiteY5" fmla="*/ 511357 h 720688"/>
              <a:gd name="connsiteX6" fmla="*/ 0 w 1032509"/>
              <a:gd name="connsiteY6" fmla="*/ 24765 h 720688"/>
              <a:gd name="connsiteX0" fmla="*/ 1044414 w 1044414"/>
              <a:gd name="connsiteY0" fmla="*/ 0 h 720688"/>
              <a:gd name="connsiteX1" fmla="*/ 619206 w 1044414"/>
              <a:gd name="connsiteY1" fmla="*/ 506595 h 720688"/>
              <a:gd name="connsiteX2" fmla="*/ 804274 w 1044414"/>
              <a:gd name="connsiteY2" fmla="*/ 515732 h 720688"/>
              <a:gd name="connsiteX3" fmla="*/ 515107 w 1044414"/>
              <a:gd name="connsiteY3" fmla="*/ 720688 h 720688"/>
              <a:gd name="connsiteX4" fmla="*/ 249749 w 1044414"/>
              <a:gd name="connsiteY4" fmla="*/ 508976 h 720688"/>
              <a:gd name="connsiteX5" fmla="*/ 391952 w 1044414"/>
              <a:gd name="connsiteY5" fmla="*/ 511357 h 720688"/>
              <a:gd name="connsiteX6" fmla="*/ 0 w 1044414"/>
              <a:gd name="connsiteY6" fmla="*/ 4852 h 720688"/>
              <a:gd name="connsiteX0" fmla="*/ 1082514 w 1082514"/>
              <a:gd name="connsiteY0" fmla="*/ 0 h 722679"/>
              <a:gd name="connsiteX1" fmla="*/ 619206 w 1082514"/>
              <a:gd name="connsiteY1" fmla="*/ 508586 h 722679"/>
              <a:gd name="connsiteX2" fmla="*/ 804274 w 1082514"/>
              <a:gd name="connsiteY2" fmla="*/ 517723 h 722679"/>
              <a:gd name="connsiteX3" fmla="*/ 515107 w 1082514"/>
              <a:gd name="connsiteY3" fmla="*/ 722679 h 722679"/>
              <a:gd name="connsiteX4" fmla="*/ 249749 w 1082514"/>
              <a:gd name="connsiteY4" fmla="*/ 510967 h 722679"/>
              <a:gd name="connsiteX5" fmla="*/ 391952 w 1082514"/>
              <a:gd name="connsiteY5" fmla="*/ 513348 h 722679"/>
              <a:gd name="connsiteX6" fmla="*/ 0 w 1082514"/>
              <a:gd name="connsiteY6" fmla="*/ 6843 h 722679"/>
              <a:gd name="connsiteX0" fmla="*/ 1082514 w 1082514"/>
              <a:gd name="connsiteY0" fmla="*/ 0 h 724672"/>
              <a:gd name="connsiteX1" fmla="*/ 619206 w 1082514"/>
              <a:gd name="connsiteY1" fmla="*/ 508586 h 724672"/>
              <a:gd name="connsiteX2" fmla="*/ 804274 w 1082514"/>
              <a:gd name="connsiteY2" fmla="*/ 517723 h 724672"/>
              <a:gd name="connsiteX3" fmla="*/ 534160 w 1082514"/>
              <a:gd name="connsiteY3" fmla="*/ 724672 h 724672"/>
              <a:gd name="connsiteX4" fmla="*/ 249749 w 1082514"/>
              <a:gd name="connsiteY4" fmla="*/ 510967 h 724672"/>
              <a:gd name="connsiteX5" fmla="*/ 391952 w 1082514"/>
              <a:gd name="connsiteY5" fmla="*/ 513348 h 724672"/>
              <a:gd name="connsiteX6" fmla="*/ 0 w 1082514"/>
              <a:gd name="connsiteY6" fmla="*/ 6843 h 724672"/>
              <a:gd name="connsiteX0" fmla="*/ 1082514 w 1082514"/>
              <a:gd name="connsiteY0" fmla="*/ 0 h 724672"/>
              <a:gd name="connsiteX1" fmla="*/ 619206 w 1082514"/>
              <a:gd name="connsiteY1" fmla="*/ 508586 h 724672"/>
              <a:gd name="connsiteX2" fmla="*/ 804274 w 1082514"/>
              <a:gd name="connsiteY2" fmla="*/ 517723 h 724672"/>
              <a:gd name="connsiteX3" fmla="*/ 534160 w 1082514"/>
              <a:gd name="connsiteY3" fmla="*/ 724672 h 724672"/>
              <a:gd name="connsiteX4" fmla="*/ 249749 w 1082514"/>
              <a:gd name="connsiteY4" fmla="*/ 510967 h 724672"/>
              <a:gd name="connsiteX5" fmla="*/ 380046 w 1082514"/>
              <a:gd name="connsiteY5" fmla="*/ 533263 h 724672"/>
              <a:gd name="connsiteX6" fmla="*/ 0 w 1082514"/>
              <a:gd name="connsiteY6" fmla="*/ 6843 h 724672"/>
              <a:gd name="connsiteX0" fmla="*/ 1082514 w 1082514"/>
              <a:gd name="connsiteY0" fmla="*/ 0 h 724672"/>
              <a:gd name="connsiteX1" fmla="*/ 619206 w 1082514"/>
              <a:gd name="connsiteY1" fmla="*/ 508586 h 724672"/>
              <a:gd name="connsiteX2" fmla="*/ 804274 w 1082514"/>
              <a:gd name="connsiteY2" fmla="*/ 517723 h 724672"/>
              <a:gd name="connsiteX3" fmla="*/ 534160 w 1082514"/>
              <a:gd name="connsiteY3" fmla="*/ 724672 h 724672"/>
              <a:gd name="connsiteX4" fmla="*/ 249749 w 1082514"/>
              <a:gd name="connsiteY4" fmla="*/ 510967 h 724672"/>
              <a:gd name="connsiteX5" fmla="*/ 380046 w 1082514"/>
              <a:gd name="connsiteY5" fmla="*/ 533263 h 724672"/>
              <a:gd name="connsiteX6" fmla="*/ 0 w 1082514"/>
              <a:gd name="connsiteY6" fmla="*/ 6843 h 724672"/>
              <a:gd name="connsiteX0" fmla="*/ 1082514 w 1082514"/>
              <a:gd name="connsiteY0" fmla="*/ 0 h 724672"/>
              <a:gd name="connsiteX1" fmla="*/ 619206 w 1082514"/>
              <a:gd name="connsiteY1" fmla="*/ 508586 h 724672"/>
              <a:gd name="connsiteX2" fmla="*/ 804274 w 1082514"/>
              <a:gd name="connsiteY2" fmla="*/ 517723 h 724672"/>
              <a:gd name="connsiteX3" fmla="*/ 534160 w 1082514"/>
              <a:gd name="connsiteY3" fmla="*/ 724672 h 724672"/>
              <a:gd name="connsiteX4" fmla="*/ 249749 w 1082514"/>
              <a:gd name="connsiteY4" fmla="*/ 510967 h 724672"/>
              <a:gd name="connsiteX5" fmla="*/ 380046 w 1082514"/>
              <a:gd name="connsiteY5" fmla="*/ 533263 h 724672"/>
              <a:gd name="connsiteX6" fmla="*/ 0 w 1082514"/>
              <a:gd name="connsiteY6" fmla="*/ 6843 h 724672"/>
              <a:gd name="connsiteX0" fmla="*/ 1082514 w 1082514"/>
              <a:gd name="connsiteY0" fmla="*/ 0 h 724672"/>
              <a:gd name="connsiteX1" fmla="*/ 619206 w 1082514"/>
              <a:gd name="connsiteY1" fmla="*/ 508586 h 724672"/>
              <a:gd name="connsiteX2" fmla="*/ 804274 w 1082514"/>
              <a:gd name="connsiteY2" fmla="*/ 517723 h 724672"/>
              <a:gd name="connsiteX3" fmla="*/ 534160 w 1082514"/>
              <a:gd name="connsiteY3" fmla="*/ 724672 h 724672"/>
              <a:gd name="connsiteX4" fmla="*/ 233080 w 1082514"/>
              <a:gd name="connsiteY4" fmla="*/ 526899 h 724672"/>
              <a:gd name="connsiteX5" fmla="*/ 380046 w 1082514"/>
              <a:gd name="connsiteY5" fmla="*/ 533263 h 724672"/>
              <a:gd name="connsiteX6" fmla="*/ 0 w 1082514"/>
              <a:gd name="connsiteY6" fmla="*/ 6843 h 724672"/>
              <a:gd name="connsiteX0" fmla="*/ 1082514 w 1082514"/>
              <a:gd name="connsiteY0" fmla="*/ 0 h 724672"/>
              <a:gd name="connsiteX1" fmla="*/ 619206 w 1082514"/>
              <a:gd name="connsiteY1" fmla="*/ 508586 h 724672"/>
              <a:gd name="connsiteX2" fmla="*/ 804274 w 1082514"/>
              <a:gd name="connsiteY2" fmla="*/ 517723 h 724672"/>
              <a:gd name="connsiteX3" fmla="*/ 534160 w 1082514"/>
              <a:gd name="connsiteY3" fmla="*/ 724672 h 724672"/>
              <a:gd name="connsiteX4" fmla="*/ 237842 w 1082514"/>
              <a:gd name="connsiteY4" fmla="*/ 532873 h 724672"/>
              <a:gd name="connsiteX5" fmla="*/ 380046 w 1082514"/>
              <a:gd name="connsiteY5" fmla="*/ 533263 h 724672"/>
              <a:gd name="connsiteX6" fmla="*/ 0 w 1082514"/>
              <a:gd name="connsiteY6" fmla="*/ 6843 h 724672"/>
              <a:gd name="connsiteX0" fmla="*/ 1082514 w 1082514"/>
              <a:gd name="connsiteY0" fmla="*/ 0 h 724672"/>
              <a:gd name="connsiteX1" fmla="*/ 690644 w 1082514"/>
              <a:gd name="connsiteY1" fmla="*/ 532484 h 724672"/>
              <a:gd name="connsiteX2" fmla="*/ 804274 w 1082514"/>
              <a:gd name="connsiteY2" fmla="*/ 517723 h 724672"/>
              <a:gd name="connsiteX3" fmla="*/ 534160 w 1082514"/>
              <a:gd name="connsiteY3" fmla="*/ 724672 h 724672"/>
              <a:gd name="connsiteX4" fmla="*/ 237842 w 1082514"/>
              <a:gd name="connsiteY4" fmla="*/ 532873 h 724672"/>
              <a:gd name="connsiteX5" fmla="*/ 380046 w 1082514"/>
              <a:gd name="connsiteY5" fmla="*/ 533263 h 724672"/>
              <a:gd name="connsiteX6" fmla="*/ 0 w 1082514"/>
              <a:gd name="connsiteY6" fmla="*/ 6843 h 724672"/>
              <a:gd name="connsiteX0" fmla="*/ 1082514 w 1082514"/>
              <a:gd name="connsiteY0" fmla="*/ 0 h 724672"/>
              <a:gd name="connsiteX1" fmla="*/ 690644 w 1082514"/>
              <a:gd name="connsiteY1" fmla="*/ 532484 h 724672"/>
              <a:gd name="connsiteX2" fmla="*/ 804274 w 1082514"/>
              <a:gd name="connsiteY2" fmla="*/ 517723 h 724672"/>
              <a:gd name="connsiteX3" fmla="*/ 534160 w 1082514"/>
              <a:gd name="connsiteY3" fmla="*/ 724672 h 724672"/>
              <a:gd name="connsiteX4" fmla="*/ 237842 w 1082514"/>
              <a:gd name="connsiteY4" fmla="*/ 532873 h 724672"/>
              <a:gd name="connsiteX5" fmla="*/ 380046 w 1082514"/>
              <a:gd name="connsiteY5" fmla="*/ 533263 h 724672"/>
              <a:gd name="connsiteX6" fmla="*/ 0 w 1082514"/>
              <a:gd name="connsiteY6" fmla="*/ 6843 h 724672"/>
              <a:gd name="connsiteX0" fmla="*/ 1082514 w 1082514"/>
              <a:gd name="connsiteY0" fmla="*/ 0 h 724672"/>
              <a:gd name="connsiteX1" fmla="*/ 690644 w 1082514"/>
              <a:gd name="connsiteY1" fmla="*/ 532484 h 724672"/>
              <a:gd name="connsiteX2" fmla="*/ 830468 w 1082514"/>
              <a:gd name="connsiteY2" fmla="*/ 531664 h 724672"/>
              <a:gd name="connsiteX3" fmla="*/ 534160 w 1082514"/>
              <a:gd name="connsiteY3" fmla="*/ 724672 h 724672"/>
              <a:gd name="connsiteX4" fmla="*/ 237842 w 1082514"/>
              <a:gd name="connsiteY4" fmla="*/ 532873 h 724672"/>
              <a:gd name="connsiteX5" fmla="*/ 380046 w 1082514"/>
              <a:gd name="connsiteY5" fmla="*/ 533263 h 724672"/>
              <a:gd name="connsiteX6" fmla="*/ 0 w 1082514"/>
              <a:gd name="connsiteY6" fmla="*/ 6843 h 724672"/>
              <a:gd name="connsiteX0" fmla="*/ 1082514 w 1082514"/>
              <a:gd name="connsiteY0" fmla="*/ 0 h 724672"/>
              <a:gd name="connsiteX1" fmla="*/ 690644 w 1082514"/>
              <a:gd name="connsiteY1" fmla="*/ 532484 h 724672"/>
              <a:gd name="connsiteX2" fmla="*/ 830468 w 1082514"/>
              <a:gd name="connsiteY2" fmla="*/ 531664 h 724672"/>
              <a:gd name="connsiteX3" fmla="*/ 534160 w 1082514"/>
              <a:gd name="connsiteY3" fmla="*/ 724672 h 724672"/>
              <a:gd name="connsiteX4" fmla="*/ 237842 w 1082514"/>
              <a:gd name="connsiteY4" fmla="*/ 532873 h 724672"/>
              <a:gd name="connsiteX5" fmla="*/ 434815 w 1082514"/>
              <a:gd name="connsiteY5" fmla="*/ 533263 h 724672"/>
              <a:gd name="connsiteX6" fmla="*/ 0 w 1082514"/>
              <a:gd name="connsiteY6" fmla="*/ 6843 h 724672"/>
              <a:gd name="connsiteX0" fmla="*/ 1082514 w 1082514"/>
              <a:gd name="connsiteY0" fmla="*/ 0 h 724672"/>
              <a:gd name="connsiteX1" fmla="*/ 690644 w 1082514"/>
              <a:gd name="connsiteY1" fmla="*/ 532484 h 724672"/>
              <a:gd name="connsiteX2" fmla="*/ 830468 w 1082514"/>
              <a:gd name="connsiteY2" fmla="*/ 531664 h 724672"/>
              <a:gd name="connsiteX3" fmla="*/ 534160 w 1082514"/>
              <a:gd name="connsiteY3" fmla="*/ 724672 h 724672"/>
              <a:gd name="connsiteX4" fmla="*/ 297373 w 1082514"/>
              <a:gd name="connsiteY4" fmla="*/ 532873 h 724672"/>
              <a:gd name="connsiteX5" fmla="*/ 434815 w 1082514"/>
              <a:gd name="connsiteY5" fmla="*/ 533263 h 724672"/>
              <a:gd name="connsiteX6" fmla="*/ 0 w 1082514"/>
              <a:gd name="connsiteY6" fmla="*/ 6843 h 724672"/>
              <a:gd name="connsiteX0" fmla="*/ 1082514 w 1082514"/>
              <a:gd name="connsiteY0" fmla="*/ 0 h 724672"/>
              <a:gd name="connsiteX1" fmla="*/ 690644 w 1082514"/>
              <a:gd name="connsiteY1" fmla="*/ 532484 h 724672"/>
              <a:gd name="connsiteX2" fmla="*/ 768555 w 1082514"/>
              <a:gd name="connsiteY2" fmla="*/ 531664 h 724672"/>
              <a:gd name="connsiteX3" fmla="*/ 534160 w 1082514"/>
              <a:gd name="connsiteY3" fmla="*/ 724672 h 724672"/>
              <a:gd name="connsiteX4" fmla="*/ 297373 w 1082514"/>
              <a:gd name="connsiteY4" fmla="*/ 532873 h 724672"/>
              <a:gd name="connsiteX5" fmla="*/ 434815 w 1082514"/>
              <a:gd name="connsiteY5" fmla="*/ 533263 h 724672"/>
              <a:gd name="connsiteX6" fmla="*/ 0 w 1082514"/>
              <a:gd name="connsiteY6" fmla="*/ 6843 h 724672"/>
              <a:gd name="connsiteX0" fmla="*/ 1082514 w 1082514"/>
              <a:gd name="connsiteY0" fmla="*/ 0 h 724672"/>
              <a:gd name="connsiteX1" fmla="*/ 638256 w 1082514"/>
              <a:gd name="connsiteY1" fmla="*/ 534476 h 724672"/>
              <a:gd name="connsiteX2" fmla="*/ 768555 w 1082514"/>
              <a:gd name="connsiteY2" fmla="*/ 531664 h 724672"/>
              <a:gd name="connsiteX3" fmla="*/ 534160 w 1082514"/>
              <a:gd name="connsiteY3" fmla="*/ 724672 h 724672"/>
              <a:gd name="connsiteX4" fmla="*/ 297373 w 1082514"/>
              <a:gd name="connsiteY4" fmla="*/ 532873 h 724672"/>
              <a:gd name="connsiteX5" fmla="*/ 434815 w 1082514"/>
              <a:gd name="connsiteY5" fmla="*/ 533263 h 724672"/>
              <a:gd name="connsiteX6" fmla="*/ 0 w 1082514"/>
              <a:gd name="connsiteY6" fmla="*/ 6843 h 724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2514" h="724672">
                <a:moveTo>
                  <a:pt x="1082514" y="0"/>
                </a:moveTo>
                <a:cubicBezTo>
                  <a:pt x="788378" y="227602"/>
                  <a:pt x="727605" y="349736"/>
                  <a:pt x="638256" y="534476"/>
                </a:cubicBezTo>
                <a:lnTo>
                  <a:pt x="768555" y="531664"/>
                </a:lnTo>
                <a:lnTo>
                  <a:pt x="534160" y="724672"/>
                </a:lnTo>
                <a:lnTo>
                  <a:pt x="297373" y="532873"/>
                </a:lnTo>
                <a:lnTo>
                  <a:pt x="434815" y="533263"/>
                </a:lnTo>
                <a:cubicBezTo>
                  <a:pt x="434815" y="377098"/>
                  <a:pt x="0" y="6843"/>
                  <a:pt x="0" y="6843"/>
                </a:cubicBezTo>
              </a:path>
            </a:pathLst>
          </a:custGeom>
          <a:gradFill flip="none" rotWithShape="1">
            <a:gsLst>
              <a:gs pos="15000">
                <a:srgbClr val="FFC000"/>
              </a:gs>
              <a:gs pos="100000">
                <a:schemeClr val="bg1">
                  <a:alpha val="0"/>
                </a:schemeClr>
              </a:gs>
            </a:gsLst>
            <a:lin ang="16200000" scaled="1"/>
            <a:tileRect/>
          </a:gradFill>
          <a:ln w="19050">
            <a:gradFill flip="none" rotWithShape="1">
              <a:gsLst>
                <a:gs pos="100000">
                  <a:schemeClr val="bg1">
                    <a:lumMod val="100000"/>
                    <a:alpha val="0"/>
                  </a:schemeClr>
                </a:gs>
                <a:gs pos="31000">
                  <a:srgbClr val="FF9933"/>
                </a:gs>
              </a:gsLst>
              <a:lin ang="162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spcBef>
                <a:spcPts val="0"/>
              </a:spcBef>
              <a:spcAft>
                <a:spcPts val="0"/>
              </a:spcAft>
            </a:pPr>
            <a:endParaRPr lang="en-US" altLang="zh-CN" sz="1800" dirty="0">
              <a:solidFill>
                <a:prstClr val="white"/>
              </a:solidFill>
              <a:latin typeface="Huawei Sans" panose="020C0503030203020204" pitchFamily="34" charset="0"/>
            </a:endParaRPr>
          </a:p>
        </p:txBody>
      </p:sp>
      <p:sp>
        <p:nvSpPr>
          <p:cNvPr id="25" name="下箭头 63"/>
          <p:cNvSpPr/>
          <p:nvPr/>
        </p:nvSpPr>
        <p:spPr>
          <a:xfrm rot="5400000" flipV="1">
            <a:off x="8720665" y="2424391"/>
            <a:ext cx="553073" cy="439229"/>
          </a:xfrm>
          <a:custGeom>
            <a:avLst/>
            <a:gdLst>
              <a:gd name="connsiteX0" fmla="*/ 0 w 1035535"/>
              <a:gd name="connsiteY0" fmla="*/ 468495 h 794114"/>
              <a:gd name="connsiteX1" fmla="*/ 258884 w 1035535"/>
              <a:gd name="connsiteY1" fmla="*/ 468495 h 794114"/>
              <a:gd name="connsiteX2" fmla="*/ 258884 w 1035535"/>
              <a:gd name="connsiteY2" fmla="*/ 0 h 794114"/>
              <a:gd name="connsiteX3" fmla="*/ 776651 w 1035535"/>
              <a:gd name="connsiteY3" fmla="*/ 0 h 794114"/>
              <a:gd name="connsiteX4" fmla="*/ 776651 w 1035535"/>
              <a:gd name="connsiteY4" fmla="*/ 468495 h 794114"/>
              <a:gd name="connsiteX5" fmla="*/ 1035535 w 1035535"/>
              <a:gd name="connsiteY5" fmla="*/ 468495 h 794114"/>
              <a:gd name="connsiteX6" fmla="*/ 517768 w 1035535"/>
              <a:gd name="connsiteY6" fmla="*/ 794114 h 794114"/>
              <a:gd name="connsiteX7" fmla="*/ 0 w 1035535"/>
              <a:gd name="connsiteY7" fmla="*/ 468495 h 794114"/>
              <a:gd name="connsiteX0" fmla="*/ 258884 w 1035535"/>
              <a:gd name="connsiteY0" fmla="*/ 0 h 794114"/>
              <a:gd name="connsiteX1" fmla="*/ 776651 w 1035535"/>
              <a:gd name="connsiteY1" fmla="*/ 0 h 794114"/>
              <a:gd name="connsiteX2" fmla="*/ 776651 w 1035535"/>
              <a:gd name="connsiteY2" fmla="*/ 468495 h 794114"/>
              <a:gd name="connsiteX3" fmla="*/ 1035535 w 1035535"/>
              <a:gd name="connsiteY3" fmla="*/ 468495 h 794114"/>
              <a:gd name="connsiteX4" fmla="*/ 517768 w 1035535"/>
              <a:gd name="connsiteY4" fmla="*/ 794114 h 794114"/>
              <a:gd name="connsiteX5" fmla="*/ 0 w 1035535"/>
              <a:gd name="connsiteY5" fmla="*/ 468495 h 794114"/>
              <a:gd name="connsiteX6" fmla="*/ 258884 w 1035535"/>
              <a:gd name="connsiteY6" fmla="*/ 468495 h 794114"/>
              <a:gd name="connsiteX7" fmla="*/ 350324 w 1035535"/>
              <a:gd name="connsiteY7" fmla="*/ 91440 h 794114"/>
              <a:gd name="connsiteX0" fmla="*/ 258884 w 1035535"/>
              <a:gd name="connsiteY0" fmla="*/ 0 h 794114"/>
              <a:gd name="connsiteX1" fmla="*/ 776651 w 1035535"/>
              <a:gd name="connsiteY1" fmla="*/ 468495 h 794114"/>
              <a:gd name="connsiteX2" fmla="*/ 1035535 w 1035535"/>
              <a:gd name="connsiteY2" fmla="*/ 468495 h 794114"/>
              <a:gd name="connsiteX3" fmla="*/ 517768 w 1035535"/>
              <a:gd name="connsiteY3" fmla="*/ 794114 h 794114"/>
              <a:gd name="connsiteX4" fmla="*/ 0 w 1035535"/>
              <a:gd name="connsiteY4" fmla="*/ 468495 h 794114"/>
              <a:gd name="connsiteX5" fmla="*/ 258884 w 1035535"/>
              <a:gd name="connsiteY5" fmla="*/ 468495 h 794114"/>
              <a:gd name="connsiteX6" fmla="*/ 350324 w 1035535"/>
              <a:gd name="connsiteY6" fmla="*/ 91440 h 794114"/>
              <a:gd name="connsiteX0" fmla="*/ 1016121 w 1035535"/>
              <a:gd name="connsiteY0" fmla="*/ 0 h 794114"/>
              <a:gd name="connsiteX1" fmla="*/ 776651 w 1035535"/>
              <a:gd name="connsiteY1" fmla="*/ 468495 h 794114"/>
              <a:gd name="connsiteX2" fmla="*/ 1035535 w 1035535"/>
              <a:gd name="connsiteY2" fmla="*/ 468495 h 794114"/>
              <a:gd name="connsiteX3" fmla="*/ 517768 w 1035535"/>
              <a:gd name="connsiteY3" fmla="*/ 794114 h 794114"/>
              <a:gd name="connsiteX4" fmla="*/ 0 w 1035535"/>
              <a:gd name="connsiteY4" fmla="*/ 468495 h 794114"/>
              <a:gd name="connsiteX5" fmla="*/ 258884 w 1035535"/>
              <a:gd name="connsiteY5" fmla="*/ 468495 h 794114"/>
              <a:gd name="connsiteX6" fmla="*/ 350324 w 1035535"/>
              <a:gd name="connsiteY6" fmla="*/ 91440 h 794114"/>
              <a:gd name="connsiteX0" fmla="*/ 1018222 w 1037636"/>
              <a:gd name="connsiteY0" fmla="*/ 0 h 794114"/>
              <a:gd name="connsiteX1" fmla="*/ 778752 w 1037636"/>
              <a:gd name="connsiteY1" fmla="*/ 468495 h 794114"/>
              <a:gd name="connsiteX2" fmla="*/ 1037636 w 1037636"/>
              <a:gd name="connsiteY2" fmla="*/ 468495 h 794114"/>
              <a:gd name="connsiteX3" fmla="*/ 519869 w 1037636"/>
              <a:gd name="connsiteY3" fmla="*/ 794114 h 794114"/>
              <a:gd name="connsiteX4" fmla="*/ 2101 w 1037636"/>
              <a:gd name="connsiteY4" fmla="*/ 468495 h 794114"/>
              <a:gd name="connsiteX5" fmla="*/ 260985 w 1037636"/>
              <a:gd name="connsiteY5" fmla="*/ 468495 h 794114"/>
              <a:gd name="connsiteX6" fmla="*/ 0 w 1037636"/>
              <a:gd name="connsiteY6" fmla="*/ 86678 h 794114"/>
              <a:gd name="connsiteX0" fmla="*/ 1027747 w 1047161"/>
              <a:gd name="connsiteY0" fmla="*/ 0 h 794114"/>
              <a:gd name="connsiteX1" fmla="*/ 788277 w 1047161"/>
              <a:gd name="connsiteY1" fmla="*/ 468495 h 794114"/>
              <a:gd name="connsiteX2" fmla="*/ 1047161 w 1047161"/>
              <a:gd name="connsiteY2" fmla="*/ 468495 h 794114"/>
              <a:gd name="connsiteX3" fmla="*/ 529394 w 1047161"/>
              <a:gd name="connsiteY3" fmla="*/ 794114 h 794114"/>
              <a:gd name="connsiteX4" fmla="*/ 11626 w 1047161"/>
              <a:gd name="connsiteY4" fmla="*/ 468495 h 794114"/>
              <a:gd name="connsiteX5" fmla="*/ 270510 w 1047161"/>
              <a:gd name="connsiteY5" fmla="*/ 468495 h 794114"/>
              <a:gd name="connsiteX6" fmla="*/ 0 w 1047161"/>
              <a:gd name="connsiteY6" fmla="*/ 10478 h 794114"/>
              <a:gd name="connsiteX0" fmla="*/ 1016121 w 1035535"/>
              <a:gd name="connsiteY0" fmla="*/ 13335 h 807449"/>
              <a:gd name="connsiteX1" fmla="*/ 776651 w 1035535"/>
              <a:gd name="connsiteY1" fmla="*/ 481830 h 807449"/>
              <a:gd name="connsiteX2" fmla="*/ 1035535 w 1035535"/>
              <a:gd name="connsiteY2" fmla="*/ 481830 h 807449"/>
              <a:gd name="connsiteX3" fmla="*/ 517768 w 1035535"/>
              <a:gd name="connsiteY3" fmla="*/ 807449 h 807449"/>
              <a:gd name="connsiteX4" fmla="*/ 0 w 1035535"/>
              <a:gd name="connsiteY4" fmla="*/ 481830 h 807449"/>
              <a:gd name="connsiteX5" fmla="*/ 258884 w 1035535"/>
              <a:gd name="connsiteY5" fmla="*/ 481830 h 807449"/>
              <a:gd name="connsiteX6" fmla="*/ 12187 w 1035535"/>
              <a:gd name="connsiteY6" fmla="*/ 0 h 807449"/>
              <a:gd name="connsiteX0" fmla="*/ 1016121 w 1035535"/>
              <a:gd name="connsiteY0" fmla="*/ 13335 h 807449"/>
              <a:gd name="connsiteX1" fmla="*/ 776651 w 1035535"/>
              <a:gd name="connsiteY1" fmla="*/ 481830 h 807449"/>
              <a:gd name="connsiteX2" fmla="*/ 1035535 w 1035535"/>
              <a:gd name="connsiteY2" fmla="*/ 481830 h 807449"/>
              <a:gd name="connsiteX3" fmla="*/ 517768 w 1035535"/>
              <a:gd name="connsiteY3" fmla="*/ 807449 h 807449"/>
              <a:gd name="connsiteX4" fmla="*/ 0 w 1035535"/>
              <a:gd name="connsiteY4" fmla="*/ 481830 h 807449"/>
              <a:gd name="connsiteX5" fmla="*/ 392234 w 1035535"/>
              <a:gd name="connsiteY5" fmla="*/ 486592 h 807449"/>
              <a:gd name="connsiteX6" fmla="*/ 12187 w 1035535"/>
              <a:gd name="connsiteY6" fmla="*/ 0 h 807449"/>
              <a:gd name="connsiteX0" fmla="*/ 1016121 w 1035535"/>
              <a:gd name="connsiteY0" fmla="*/ 13335 h 807449"/>
              <a:gd name="connsiteX1" fmla="*/ 619488 w 1035535"/>
              <a:gd name="connsiteY1" fmla="*/ 481830 h 807449"/>
              <a:gd name="connsiteX2" fmla="*/ 1035535 w 1035535"/>
              <a:gd name="connsiteY2" fmla="*/ 481830 h 807449"/>
              <a:gd name="connsiteX3" fmla="*/ 517768 w 1035535"/>
              <a:gd name="connsiteY3" fmla="*/ 807449 h 807449"/>
              <a:gd name="connsiteX4" fmla="*/ 0 w 1035535"/>
              <a:gd name="connsiteY4" fmla="*/ 481830 h 807449"/>
              <a:gd name="connsiteX5" fmla="*/ 392234 w 1035535"/>
              <a:gd name="connsiteY5" fmla="*/ 486592 h 807449"/>
              <a:gd name="connsiteX6" fmla="*/ 12187 w 1035535"/>
              <a:gd name="connsiteY6" fmla="*/ 0 h 807449"/>
              <a:gd name="connsiteX0" fmla="*/ 1016121 w 1035535"/>
              <a:gd name="connsiteY0" fmla="*/ 13335 h 807449"/>
              <a:gd name="connsiteX1" fmla="*/ 619488 w 1035535"/>
              <a:gd name="connsiteY1" fmla="*/ 481830 h 807449"/>
              <a:gd name="connsiteX2" fmla="*/ 1035535 w 1035535"/>
              <a:gd name="connsiteY2" fmla="*/ 481830 h 807449"/>
              <a:gd name="connsiteX3" fmla="*/ 517768 w 1035535"/>
              <a:gd name="connsiteY3" fmla="*/ 807449 h 807449"/>
              <a:gd name="connsiteX4" fmla="*/ 0 w 1035535"/>
              <a:gd name="connsiteY4" fmla="*/ 481830 h 807449"/>
              <a:gd name="connsiteX5" fmla="*/ 392234 w 1035535"/>
              <a:gd name="connsiteY5" fmla="*/ 486592 h 807449"/>
              <a:gd name="connsiteX6" fmla="*/ 12187 w 1035535"/>
              <a:gd name="connsiteY6" fmla="*/ 0 h 807449"/>
              <a:gd name="connsiteX0" fmla="*/ 1016121 w 1035535"/>
              <a:gd name="connsiteY0" fmla="*/ 13335 h 807449"/>
              <a:gd name="connsiteX1" fmla="*/ 619488 w 1035535"/>
              <a:gd name="connsiteY1" fmla="*/ 481830 h 807449"/>
              <a:gd name="connsiteX2" fmla="*/ 1035535 w 1035535"/>
              <a:gd name="connsiteY2" fmla="*/ 481830 h 807449"/>
              <a:gd name="connsiteX3" fmla="*/ 517768 w 1035535"/>
              <a:gd name="connsiteY3" fmla="*/ 807449 h 807449"/>
              <a:gd name="connsiteX4" fmla="*/ 0 w 1035535"/>
              <a:gd name="connsiteY4" fmla="*/ 481830 h 807449"/>
              <a:gd name="connsiteX5" fmla="*/ 392234 w 1035535"/>
              <a:gd name="connsiteY5" fmla="*/ 486592 h 807449"/>
              <a:gd name="connsiteX6" fmla="*/ 12187 w 1035535"/>
              <a:gd name="connsiteY6" fmla="*/ 0 h 807449"/>
              <a:gd name="connsiteX0" fmla="*/ 1044696 w 1044696"/>
              <a:gd name="connsiteY0" fmla="*/ 0 h 832214"/>
              <a:gd name="connsiteX1" fmla="*/ 619488 w 1044696"/>
              <a:gd name="connsiteY1" fmla="*/ 506595 h 832214"/>
              <a:gd name="connsiteX2" fmla="*/ 1035535 w 1044696"/>
              <a:gd name="connsiteY2" fmla="*/ 506595 h 832214"/>
              <a:gd name="connsiteX3" fmla="*/ 517768 w 1044696"/>
              <a:gd name="connsiteY3" fmla="*/ 832214 h 832214"/>
              <a:gd name="connsiteX4" fmla="*/ 0 w 1044696"/>
              <a:gd name="connsiteY4" fmla="*/ 506595 h 832214"/>
              <a:gd name="connsiteX5" fmla="*/ 392234 w 1044696"/>
              <a:gd name="connsiteY5" fmla="*/ 511357 h 832214"/>
              <a:gd name="connsiteX6" fmla="*/ 12187 w 1044696"/>
              <a:gd name="connsiteY6" fmla="*/ 24765 h 832214"/>
              <a:gd name="connsiteX0" fmla="*/ 1032509 w 1032509"/>
              <a:gd name="connsiteY0" fmla="*/ 0 h 832214"/>
              <a:gd name="connsiteX1" fmla="*/ 607301 w 1032509"/>
              <a:gd name="connsiteY1" fmla="*/ 506595 h 832214"/>
              <a:gd name="connsiteX2" fmla="*/ 1023348 w 1032509"/>
              <a:gd name="connsiteY2" fmla="*/ 506595 h 832214"/>
              <a:gd name="connsiteX3" fmla="*/ 505581 w 1032509"/>
              <a:gd name="connsiteY3" fmla="*/ 832214 h 832214"/>
              <a:gd name="connsiteX4" fmla="*/ 237844 w 1032509"/>
              <a:gd name="connsiteY4" fmla="*/ 508976 h 832214"/>
              <a:gd name="connsiteX5" fmla="*/ 380047 w 1032509"/>
              <a:gd name="connsiteY5" fmla="*/ 511357 h 832214"/>
              <a:gd name="connsiteX6" fmla="*/ 0 w 1032509"/>
              <a:gd name="connsiteY6" fmla="*/ 24765 h 832214"/>
              <a:gd name="connsiteX0" fmla="*/ 1032509 w 1032509"/>
              <a:gd name="connsiteY0" fmla="*/ 0 h 832214"/>
              <a:gd name="connsiteX1" fmla="*/ 607301 w 1032509"/>
              <a:gd name="connsiteY1" fmla="*/ 506595 h 832214"/>
              <a:gd name="connsiteX2" fmla="*/ 804276 w 1032509"/>
              <a:gd name="connsiteY2" fmla="*/ 513741 h 832214"/>
              <a:gd name="connsiteX3" fmla="*/ 505581 w 1032509"/>
              <a:gd name="connsiteY3" fmla="*/ 832214 h 832214"/>
              <a:gd name="connsiteX4" fmla="*/ 237844 w 1032509"/>
              <a:gd name="connsiteY4" fmla="*/ 508976 h 832214"/>
              <a:gd name="connsiteX5" fmla="*/ 380047 w 1032509"/>
              <a:gd name="connsiteY5" fmla="*/ 511357 h 832214"/>
              <a:gd name="connsiteX6" fmla="*/ 0 w 1032509"/>
              <a:gd name="connsiteY6" fmla="*/ 24765 h 832214"/>
              <a:gd name="connsiteX0" fmla="*/ 1032509 w 1032509"/>
              <a:gd name="connsiteY0" fmla="*/ 0 h 722679"/>
              <a:gd name="connsiteX1" fmla="*/ 607301 w 1032509"/>
              <a:gd name="connsiteY1" fmla="*/ 506595 h 722679"/>
              <a:gd name="connsiteX2" fmla="*/ 804276 w 1032509"/>
              <a:gd name="connsiteY2" fmla="*/ 513741 h 722679"/>
              <a:gd name="connsiteX3" fmla="*/ 507965 w 1032509"/>
              <a:gd name="connsiteY3" fmla="*/ 722679 h 722679"/>
              <a:gd name="connsiteX4" fmla="*/ 237844 w 1032509"/>
              <a:gd name="connsiteY4" fmla="*/ 508976 h 722679"/>
              <a:gd name="connsiteX5" fmla="*/ 380047 w 1032509"/>
              <a:gd name="connsiteY5" fmla="*/ 511357 h 722679"/>
              <a:gd name="connsiteX6" fmla="*/ 0 w 1032509"/>
              <a:gd name="connsiteY6" fmla="*/ 24765 h 722679"/>
              <a:gd name="connsiteX0" fmla="*/ 1032509 w 1032509"/>
              <a:gd name="connsiteY0" fmla="*/ 0 h 722679"/>
              <a:gd name="connsiteX1" fmla="*/ 607301 w 1032509"/>
              <a:gd name="connsiteY1" fmla="*/ 506595 h 722679"/>
              <a:gd name="connsiteX2" fmla="*/ 804276 w 1032509"/>
              <a:gd name="connsiteY2" fmla="*/ 513741 h 722679"/>
              <a:gd name="connsiteX3" fmla="*/ 498440 w 1032509"/>
              <a:gd name="connsiteY3" fmla="*/ 722679 h 722679"/>
              <a:gd name="connsiteX4" fmla="*/ 237844 w 1032509"/>
              <a:gd name="connsiteY4" fmla="*/ 508976 h 722679"/>
              <a:gd name="connsiteX5" fmla="*/ 380047 w 1032509"/>
              <a:gd name="connsiteY5" fmla="*/ 511357 h 722679"/>
              <a:gd name="connsiteX6" fmla="*/ 0 w 1032509"/>
              <a:gd name="connsiteY6" fmla="*/ 24765 h 722679"/>
              <a:gd name="connsiteX0" fmla="*/ 1032509 w 1032509"/>
              <a:gd name="connsiteY0" fmla="*/ 0 h 722679"/>
              <a:gd name="connsiteX1" fmla="*/ 607301 w 1032509"/>
              <a:gd name="connsiteY1" fmla="*/ 506595 h 722679"/>
              <a:gd name="connsiteX2" fmla="*/ 792369 w 1032509"/>
              <a:gd name="connsiteY2" fmla="*/ 515732 h 722679"/>
              <a:gd name="connsiteX3" fmla="*/ 498440 w 1032509"/>
              <a:gd name="connsiteY3" fmla="*/ 722679 h 722679"/>
              <a:gd name="connsiteX4" fmla="*/ 237844 w 1032509"/>
              <a:gd name="connsiteY4" fmla="*/ 508976 h 722679"/>
              <a:gd name="connsiteX5" fmla="*/ 380047 w 1032509"/>
              <a:gd name="connsiteY5" fmla="*/ 511357 h 722679"/>
              <a:gd name="connsiteX6" fmla="*/ 0 w 1032509"/>
              <a:gd name="connsiteY6" fmla="*/ 24765 h 722679"/>
              <a:gd name="connsiteX0" fmla="*/ 1032509 w 1032509"/>
              <a:gd name="connsiteY0" fmla="*/ 0 h 720688"/>
              <a:gd name="connsiteX1" fmla="*/ 607301 w 1032509"/>
              <a:gd name="connsiteY1" fmla="*/ 506595 h 720688"/>
              <a:gd name="connsiteX2" fmla="*/ 792369 w 1032509"/>
              <a:gd name="connsiteY2" fmla="*/ 515732 h 720688"/>
              <a:gd name="connsiteX3" fmla="*/ 503202 w 1032509"/>
              <a:gd name="connsiteY3" fmla="*/ 720688 h 720688"/>
              <a:gd name="connsiteX4" fmla="*/ 237844 w 1032509"/>
              <a:gd name="connsiteY4" fmla="*/ 508976 h 720688"/>
              <a:gd name="connsiteX5" fmla="*/ 380047 w 1032509"/>
              <a:gd name="connsiteY5" fmla="*/ 511357 h 720688"/>
              <a:gd name="connsiteX6" fmla="*/ 0 w 1032509"/>
              <a:gd name="connsiteY6" fmla="*/ 24765 h 720688"/>
              <a:gd name="connsiteX0" fmla="*/ 1044414 w 1044414"/>
              <a:gd name="connsiteY0" fmla="*/ 0 h 720688"/>
              <a:gd name="connsiteX1" fmla="*/ 619206 w 1044414"/>
              <a:gd name="connsiteY1" fmla="*/ 506595 h 720688"/>
              <a:gd name="connsiteX2" fmla="*/ 804274 w 1044414"/>
              <a:gd name="connsiteY2" fmla="*/ 515732 h 720688"/>
              <a:gd name="connsiteX3" fmla="*/ 515107 w 1044414"/>
              <a:gd name="connsiteY3" fmla="*/ 720688 h 720688"/>
              <a:gd name="connsiteX4" fmla="*/ 249749 w 1044414"/>
              <a:gd name="connsiteY4" fmla="*/ 508976 h 720688"/>
              <a:gd name="connsiteX5" fmla="*/ 391952 w 1044414"/>
              <a:gd name="connsiteY5" fmla="*/ 511357 h 720688"/>
              <a:gd name="connsiteX6" fmla="*/ 0 w 1044414"/>
              <a:gd name="connsiteY6" fmla="*/ 4852 h 720688"/>
              <a:gd name="connsiteX0" fmla="*/ 1082514 w 1082514"/>
              <a:gd name="connsiteY0" fmla="*/ 0 h 722679"/>
              <a:gd name="connsiteX1" fmla="*/ 619206 w 1082514"/>
              <a:gd name="connsiteY1" fmla="*/ 508586 h 722679"/>
              <a:gd name="connsiteX2" fmla="*/ 804274 w 1082514"/>
              <a:gd name="connsiteY2" fmla="*/ 517723 h 722679"/>
              <a:gd name="connsiteX3" fmla="*/ 515107 w 1082514"/>
              <a:gd name="connsiteY3" fmla="*/ 722679 h 722679"/>
              <a:gd name="connsiteX4" fmla="*/ 249749 w 1082514"/>
              <a:gd name="connsiteY4" fmla="*/ 510967 h 722679"/>
              <a:gd name="connsiteX5" fmla="*/ 391952 w 1082514"/>
              <a:gd name="connsiteY5" fmla="*/ 513348 h 722679"/>
              <a:gd name="connsiteX6" fmla="*/ 0 w 1082514"/>
              <a:gd name="connsiteY6" fmla="*/ 6843 h 722679"/>
              <a:gd name="connsiteX0" fmla="*/ 1082514 w 1082514"/>
              <a:gd name="connsiteY0" fmla="*/ 0 h 724672"/>
              <a:gd name="connsiteX1" fmla="*/ 619206 w 1082514"/>
              <a:gd name="connsiteY1" fmla="*/ 508586 h 724672"/>
              <a:gd name="connsiteX2" fmla="*/ 804274 w 1082514"/>
              <a:gd name="connsiteY2" fmla="*/ 517723 h 724672"/>
              <a:gd name="connsiteX3" fmla="*/ 534160 w 1082514"/>
              <a:gd name="connsiteY3" fmla="*/ 724672 h 724672"/>
              <a:gd name="connsiteX4" fmla="*/ 249749 w 1082514"/>
              <a:gd name="connsiteY4" fmla="*/ 510967 h 724672"/>
              <a:gd name="connsiteX5" fmla="*/ 391952 w 1082514"/>
              <a:gd name="connsiteY5" fmla="*/ 513348 h 724672"/>
              <a:gd name="connsiteX6" fmla="*/ 0 w 1082514"/>
              <a:gd name="connsiteY6" fmla="*/ 6843 h 724672"/>
              <a:gd name="connsiteX0" fmla="*/ 1082514 w 1082514"/>
              <a:gd name="connsiteY0" fmla="*/ 0 h 724672"/>
              <a:gd name="connsiteX1" fmla="*/ 619206 w 1082514"/>
              <a:gd name="connsiteY1" fmla="*/ 508586 h 724672"/>
              <a:gd name="connsiteX2" fmla="*/ 804274 w 1082514"/>
              <a:gd name="connsiteY2" fmla="*/ 517723 h 724672"/>
              <a:gd name="connsiteX3" fmla="*/ 534160 w 1082514"/>
              <a:gd name="connsiteY3" fmla="*/ 724672 h 724672"/>
              <a:gd name="connsiteX4" fmla="*/ 249749 w 1082514"/>
              <a:gd name="connsiteY4" fmla="*/ 510967 h 724672"/>
              <a:gd name="connsiteX5" fmla="*/ 380046 w 1082514"/>
              <a:gd name="connsiteY5" fmla="*/ 533263 h 724672"/>
              <a:gd name="connsiteX6" fmla="*/ 0 w 1082514"/>
              <a:gd name="connsiteY6" fmla="*/ 6843 h 724672"/>
              <a:gd name="connsiteX0" fmla="*/ 1082514 w 1082514"/>
              <a:gd name="connsiteY0" fmla="*/ 0 h 724672"/>
              <a:gd name="connsiteX1" fmla="*/ 619206 w 1082514"/>
              <a:gd name="connsiteY1" fmla="*/ 508586 h 724672"/>
              <a:gd name="connsiteX2" fmla="*/ 804274 w 1082514"/>
              <a:gd name="connsiteY2" fmla="*/ 517723 h 724672"/>
              <a:gd name="connsiteX3" fmla="*/ 534160 w 1082514"/>
              <a:gd name="connsiteY3" fmla="*/ 724672 h 724672"/>
              <a:gd name="connsiteX4" fmla="*/ 249749 w 1082514"/>
              <a:gd name="connsiteY4" fmla="*/ 510967 h 724672"/>
              <a:gd name="connsiteX5" fmla="*/ 380046 w 1082514"/>
              <a:gd name="connsiteY5" fmla="*/ 533263 h 724672"/>
              <a:gd name="connsiteX6" fmla="*/ 0 w 1082514"/>
              <a:gd name="connsiteY6" fmla="*/ 6843 h 724672"/>
              <a:gd name="connsiteX0" fmla="*/ 1082514 w 1082514"/>
              <a:gd name="connsiteY0" fmla="*/ 0 h 724672"/>
              <a:gd name="connsiteX1" fmla="*/ 619206 w 1082514"/>
              <a:gd name="connsiteY1" fmla="*/ 508586 h 724672"/>
              <a:gd name="connsiteX2" fmla="*/ 804274 w 1082514"/>
              <a:gd name="connsiteY2" fmla="*/ 517723 h 724672"/>
              <a:gd name="connsiteX3" fmla="*/ 534160 w 1082514"/>
              <a:gd name="connsiteY3" fmla="*/ 724672 h 724672"/>
              <a:gd name="connsiteX4" fmla="*/ 249749 w 1082514"/>
              <a:gd name="connsiteY4" fmla="*/ 510967 h 724672"/>
              <a:gd name="connsiteX5" fmla="*/ 380046 w 1082514"/>
              <a:gd name="connsiteY5" fmla="*/ 533263 h 724672"/>
              <a:gd name="connsiteX6" fmla="*/ 0 w 1082514"/>
              <a:gd name="connsiteY6" fmla="*/ 6843 h 724672"/>
              <a:gd name="connsiteX0" fmla="*/ 1082514 w 1082514"/>
              <a:gd name="connsiteY0" fmla="*/ 0 h 724672"/>
              <a:gd name="connsiteX1" fmla="*/ 619206 w 1082514"/>
              <a:gd name="connsiteY1" fmla="*/ 508586 h 724672"/>
              <a:gd name="connsiteX2" fmla="*/ 804274 w 1082514"/>
              <a:gd name="connsiteY2" fmla="*/ 517723 h 724672"/>
              <a:gd name="connsiteX3" fmla="*/ 534160 w 1082514"/>
              <a:gd name="connsiteY3" fmla="*/ 724672 h 724672"/>
              <a:gd name="connsiteX4" fmla="*/ 233080 w 1082514"/>
              <a:gd name="connsiteY4" fmla="*/ 526899 h 724672"/>
              <a:gd name="connsiteX5" fmla="*/ 380046 w 1082514"/>
              <a:gd name="connsiteY5" fmla="*/ 533263 h 724672"/>
              <a:gd name="connsiteX6" fmla="*/ 0 w 1082514"/>
              <a:gd name="connsiteY6" fmla="*/ 6843 h 724672"/>
              <a:gd name="connsiteX0" fmla="*/ 1082514 w 1082514"/>
              <a:gd name="connsiteY0" fmla="*/ 0 h 724672"/>
              <a:gd name="connsiteX1" fmla="*/ 619206 w 1082514"/>
              <a:gd name="connsiteY1" fmla="*/ 508586 h 724672"/>
              <a:gd name="connsiteX2" fmla="*/ 804274 w 1082514"/>
              <a:gd name="connsiteY2" fmla="*/ 517723 h 724672"/>
              <a:gd name="connsiteX3" fmla="*/ 534160 w 1082514"/>
              <a:gd name="connsiteY3" fmla="*/ 724672 h 724672"/>
              <a:gd name="connsiteX4" fmla="*/ 237842 w 1082514"/>
              <a:gd name="connsiteY4" fmla="*/ 532873 h 724672"/>
              <a:gd name="connsiteX5" fmla="*/ 380046 w 1082514"/>
              <a:gd name="connsiteY5" fmla="*/ 533263 h 724672"/>
              <a:gd name="connsiteX6" fmla="*/ 0 w 1082514"/>
              <a:gd name="connsiteY6" fmla="*/ 6843 h 724672"/>
              <a:gd name="connsiteX0" fmla="*/ 1082514 w 1082514"/>
              <a:gd name="connsiteY0" fmla="*/ 0 h 724672"/>
              <a:gd name="connsiteX1" fmla="*/ 690644 w 1082514"/>
              <a:gd name="connsiteY1" fmla="*/ 532484 h 724672"/>
              <a:gd name="connsiteX2" fmla="*/ 804274 w 1082514"/>
              <a:gd name="connsiteY2" fmla="*/ 517723 h 724672"/>
              <a:gd name="connsiteX3" fmla="*/ 534160 w 1082514"/>
              <a:gd name="connsiteY3" fmla="*/ 724672 h 724672"/>
              <a:gd name="connsiteX4" fmla="*/ 237842 w 1082514"/>
              <a:gd name="connsiteY4" fmla="*/ 532873 h 724672"/>
              <a:gd name="connsiteX5" fmla="*/ 380046 w 1082514"/>
              <a:gd name="connsiteY5" fmla="*/ 533263 h 724672"/>
              <a:gd name="connsiteX6" fmla="*/ 0 w 1082514"/>
              <a:gd name="connsiteY6" fmla="*/ 6843 h 724672"/>
              <a:gd name="connsiteX0" fmla="*/ 1082514 w 1082514"/>
              <a:gd name="connsiteY0" fmla="*/ 0 h 724672"/>
              <a:gd name="connsiteX1" fmla="*/ 690644 w 1082514"/>
              <a:gd name="connsiteY1" fmla="*/ 532484 h 724672"/>
              <a:gd name="connsiteX2" fmla="*/ 804274 w 1082514"/>
              <a:gd name="connsiteY2" fmla="*/ 517723 h 724672"/>
              <a:gd name="connsiteX3" fmla="*/ 534160 w 1082514"/>
              <a:gd name="connsiteY3" fmla="*/ 724672 h 724672"/>
              <a:gd name="connsiteX4" fmla="*/ 237842 w 1082514"/>
              <a:gd name="connsiteY4" fmla="*/ 532873 h 724672"/>
              <a:gd name="connsiteX5" fmla="*/ 380046 w 1082514"/>
              <a:gd name="connsiteY5" fmla="*/ 533263 h 724672"/>
              <a:gd name="connsiteX6" fmla="*/ 0 w 1082514"/>
              <a:gd name="connsiteY6" fmla="*/ 6843 h 724672"/>
              <a:gd name="connsiteX0" fmla="*/ 1082514 w 1082514"/>
              <a:gd name="connsiteY0" fmla="*/ 0 h 724672"/>
              <a:gd name="connsiteX1" fmla="*/ 690644 w 1082514"/>
              <a:gd name="connsiteY1" fmla="*/ 532484 h 724672"/>
              <a:gd name="connsiteX2" fmla="*/ 830468 w 1082514"/>
              <a:gd name="connsiteY2" fmla="*/ 531664 h 724672"/>
              <a:gd name="connsiteX3" fmla="*/ 534160 w 1082514"/>
              <a:gd name="connsiteY3" fmla="*/ 724672 h 724672"/>
              <a:gd name="connsiteX4" fmla="*/ 237842 w 1082514"/>
              <a:gd name="connsiteY4" fmla="*/ 532873 h 724672"/>
              <a:gd name="connsiteX5" fmla="*/ 380046 w 1082514"/>
              <a:gd name="connsiteY5" fmla="*/ 533263 h 724672"/>
              <a:gd name="connsiteX6" fmla="*/ 0 w 1082514"/>
              <a:gd name="connsiteY6" fmla="*/ 6843 h 724672"/>
              <a:gd name="connsiteX0" fmla="*/ 1082514 w 1082514"/>
              <a:gd name="connsiteY0" fmla="*/ 0 h 724672"/>
              <a:gd name="connsiteX1" fmla="*/ 690644 w 1082514"/>
              <a:gd name="connsiteY1" fmla="*/ 532484 h 724672"/>
              <a:gd name="connsiteX2" fmla="*/ 830468 w 1082514"/>
              <a:gd name="connsiteY2" fmla="*/ 531664 h 724672"/>
              <a:gd name="connsiteX3" fmla="*/ 534160 w 1082514"/>
              <a:gd name="connsiteY3" fmla="*/ 724672 h 724672"/>
              <a:gd name="connsiteX4" fmla="*/ 237842 w 1082514"/>
              <a:gd name="connsiteY4" fmla="*/ 532873 h 724672"/>
              <a:gd name="connsiteX5" fmla="*/ 434815 w 1082514"/>
              <a:gd name="connsiteY5" fmla="*/ 533263 h 724672"/>
              <a:gd name="connsiteX6" fmla="*/ 0 w 1082514"/>
              <a:gd name="connsiteY6" fmla="*/ 6843 h 724672"/>
              <a:gd name="connsiteX0" fmla="*/ 1082514 w 1082514"/>
              <a:gd name="connsiteY0" fmla="*/ 0 h 724672"/>
              <a:gd name="connsiteX1" fmla="*/ 690644 w 1082514"/>
              <a:gd name="connsiteY1" fmla="*/ 532484 h 724672"/>
              <a:gd name="connsiteX2" fmla="*/ 830468 w 1082514"/>
              <a:gd name="connsiteY2" fmla="*/ 531664 h 724672"/>
              <a:gd name="connsiteX3" fmla="*/ 534160 w 1082514"/>
              <a:gd name="connsiteY3" fmla="*/ 724672 h 724672"/>
              <a:gd name="connsiteX4" fmla="*/ 297373 w 1082514"/>
              <a:gd name="connsiteY4" fmla="*/ 532873 h 724672"/>
              <a:gd name="connsiteX5" fmla="*/ 434815 w 1082514"/>
              <a:gd name="connsiteY5" fmla="*/ 533263 h 724672"/>
              <a:gd name="connsiteX6" fmla="*/ 0 w 1082514"/>
              <a:gd name="connsiteY6" fmla="*/ 6843 h 724672"/>
              <a:gd name="connsiteX0" fmla="*/ 1082514 w 1082514"/>
              <a:gd name="connsiteY0" fmla="*/ 0 h 724672"/>
              <a:gd name="connsiteX1" fmla="*/ 690644 w 1082514"/>
              <a:gd name="connsiteY1" fmla="*/ 532484 h 724672"/>
              <a:gd name="connsiteX2" fmla="*/ 768555 w 1082514"/>
              <a:gd name="connsiteY2" fmla="*/ 531664 h 724672"/>
              <a:gd name="connsiteX3" fmla="*/ 534160 w 1082514"/>
              <a:gd name="connsiteY3" fmla="*/ 724672 h 724672"/>
              <a:gd name="connsiteX4" fmla="*/ 297373 w 1082514"/>
              <a:gd name="connsiteY4" fmla="*/ 532873 h 724672"/>
              <a:gd name="connsiteX5" fmla="*/ 434815 w 1082514"/>
              <a:gd name="connsiteY5" fmla="*/ 533263 h 724672"/>
              <a:gd name="connsiteX6" fmla="*/ 0 w 1082514"/>
              <a:gd name="connsiteY6" fmla="*/ 6843 h 724672"/>
              <a:gd name="connsiteX0" fmla="*/ 1082514 w 1082514"/>
              <a:gd name="connsiteY0" fmla="*/ 0 h 724672"/>
              <a:gd name="connsiteX1" fmla="*/ 638256 w 1082514"/>
              <a:gd name="connsiteY1" fmla="*/ 534476 h 724672"/>
              <a:gd name="connsiteX2" fmla="*/ 768555 w 1082514"/>
              <a:gd name="connsiteY2" fmla="*/ 531664 h 724672"/>
              <a:gd name="connsiteX3" fmla="*/ 534160 w 1082514"/>
              <a:gd name="connsiteY3" fmla="*/ 724672 h 724672"/>
              <a:gd name="connsiteX4" fmla="*/ 297373 w 1082514"/>
              <a:gd name="connsiteY4" fmla="*/ 532873 h 724672"/>
              <a:gd name="connsiteX5" fmla="*/ 434815 w 1082514"/>
              <a:gd name="connsiteY5" fmla="*/ 533263 h 724672"/>
              <a:gd name="connsiteX6" fmla="*/ 0 w 1082514"/>
              <a:gd name="connsiteY6" fmla="*/ 6843 h 724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2514" h="724672">
                <a:moveTo>
                  <a:pt x="1082514" y="0"/>
                </a:moveTo>
                <a:cubicBezTo>
                  <a:pt x="788378" y="227602"/>
                  <a:pt x="727605" y="349736"/>
                  <a:pt x="638256" y="534476"/>
                </a:cubicBezTo>
                <a:lnTo>
                  <a:pt x="768555" y="531664"/>
                </a:lnTo>
                <a:lnTo>
                  <a:pt x="534160" y="724672"/>
                </a:lnTo>
                <a:lnTo>
                  <a:pt x="297373" y="532873"/>
                </a:lnTo>
                <a:lnTo>
                  <a:pt x="434815" y="533263"/>
                </a:lnTo>
                <a:cubicBezTo>
                  <a:pt x="434815" y="377098"/>
                  <a:pt x="0" y="6843"/>
                  <a:pt x="0" y="6843"/>
                </a:cubicBezTo>
              </a:path>
            </a:pathLst>
          </a:custGeom>
          <a:gradFill flip="none" rotWithShape="1">
            <a:gsLst>
              <a:gs pos="15000">
                <a:srgbClr val="FFC000"/>
              </a:gs>
              <a:gs pos="100000">
                <a:schemeClr val="bg1">
                  <a:alpha val="0"/>
                </a:schemeClr>
              </a:gs>
            </a:gsLst>
            <a:lin ang="16200000" scaled="1"/>
            <a:tileRect/>
          </a:gradFill>
          <a:ln w="19050">
            <a:gradFill flip="none" rotWithShape="1">
              <a:gsLst>
                <a:gs pos="100000">
                  <a:schemeClr val="bg1">
                    <a:lumMod val="100000"/>
                    <a:alpha val="0"/>
                  </a:schemeClr>
                </a:gs>
                <a:gs pos="31000">
                  <a:srgbClr val="FF9933"/>
                </a:gs>
              </a:gsLst>
              <a:lin ang="162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spcBef>
                <a:spcPts val="0"/>
              </a:spcBef>
              <a:spcAft>
                <a:spcPts val="0"/>
              </a:spcAft>
            </a:pPr>
            <a:endParaRPr lang="en-US" altLang="zh-CN" sz="1800" dirty="0">
              <a:solidFill>
                <a:prstClr val="white"/>
              </a:solidFill>
              <a:latin typeface="Huawei Sans" panose="020C0503030203020204" pitchFamily="34" charset="0"/>
            </a:endParaRPr>
          </a:p>
        </p:txBody>
      </p:sp>
      <p:sp>
        <p:nvSpPr>
          <p:cNvPr id="3" name="五边形 3">
            <a:extLst>
              <a:ext uri="{FF2B5EF4-FFF2-40B4-BE49-F238E27FC236}">
                <a16:creationId xmlns:a16="http://schemas.microsoft.com/office/drawing/2014/main" id="{346AE2DC-997B-52E0-E5C0-B98DA3F05DD2}"/>
              </a:ext>
            </a:extLst>
          </p:cNvPr>
          <p:cNvSpPr/>
          <p:nvPr/>
        </p:nvSpPr>
        <p:spPr bwMode="auto">
          <a:xfrm>
            <a:off x="5310000" y="43124"/>
            <a:ext cx="1080000" cy="231631"/>
          </a:xfrm>
          <a:prstGeom prst="homePlate">
            <a:avLst/>
          </a:prstGeom>
          <a:solidFill>
            <a:srgbClr val="D9D9D9"/>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fontAlgn="ctr">
              <a:spcBef>
                <a:spcPts val="0"/>
              </a:spcBef>
              <a:defRPr/>
            </a:pPr>
            <a:r>
              <a:rPr lang="en-US" sz="1200" dirty="0" err="1">
                <a:latin typeface="Huawei Sans" panose="020C0503030203020204" pitchFamily="34" charset="0"/>
                <a:ea typeface="方正兰亭黑简体" panose="02000000000000000000" pitchFamily="2" charset="-122"/>
              </a:rPr>
              <a:t>Levantamento</a:t>
            </a:r>
            <a:endParaRPr lang="en-US" sz="1200" dirty="0">
              <a:latin typeface="Huawei Sans" panose="020C0503030203020204" pitchFamily="34" charset="0"/>
              <a:ea typeface="方正兰亭黑简体" panose="02000000000000000000" pitchFamily="2" charset="-122"/>
            </a:endParaRPr>
          </a:p>
        </p:txBody>
      </p:sp>
      <p:sp>
        <p:nvSpPr>
          <p:cNvPr id="4" name="燕尾形 4">
            <a:extLst>
              <a:ext uri="{FF2B5EF4-FFF2-40B4-BE49-F238E27FC236}">
                <a16:creationId xmlns:a16="http://schemas.microsoft.com/office/drawing/2014/main" id="{018D2CB7-C774-0FE0-60D0-64D0C500A0ED}"/>
              </a:ext>
            </a:extLst>
          </p:cNvPr>
          <p:cNvSpPr/>
          <p:nvPr/>
        </p:nvSpPr>
        <p:spPr bwMode="auto">
          <a:xfrm>
            <a:off x="6310800" y="35777"/>
            <a:ext cx="918401" cy="231631"/>
          </a:xfrm>
          <a:prstGeom prst="chevron">
            <a:avLst/>
          </a:prstGeom>
          <a:solidFill>
            <a:srgbClr val="D9D9D9"/>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fontAlgn="ctr">
              <a:spcBef>
                <a:spcPts val="0"/>
              </a:spcBef>
            </a:pPr>
            <a:r>
              <a:rPr lang="en-US" sz="1200" dirty="0" err="1">
                <a:latin typeface="Huawei Sans" panose="020C0503030203020204" pitchFamily="34" charset="0"/>
                <a:ea typeface="方正兰亭黑简体" panose="02000000000000000000" pitchFamily="2" charset="-122"/>
              </a:rPr>
              <a:t>Projeto</a:t>
            </a:r>
            <a:endParaRPr lang="en-US" sz="1200" dirty="0">
              <a:latin typeface="Huawei Sans" panose="020C0503030203020204" pitchFamily="34" charset="0"/>
              <a:ea typeface="方正兰亭黑简体" panose="02000000000000000000" pitchFamily="2" charset="-122"/>
            </a:endParaRPr>
          </a:p>
        </p:txBody>
      </p:sp>
      <p:sp>
        <p:nvSpPr>
          <p:cNvPr id="5" name="燕尾形 5">
            <a:extLst>
              <a:ext uri="{FF2B5EF4-FFF2-40B4-BE49-F238E27FC236}">
                <a16:creationId xmlns:a16="http://schemas.microsoft.com/office/drawing/2014/main" id="{FCE99962-5D26-87E1-A6B4-3897E03445F0}"/>
              </a:ext>
            </a:extLst>
          </p:cNvPr>
          <p:cNvSpPr/>
          <p:nvPr/>
        </p:nvSpPr>
        <p:spPr bwMode="auto">
          <a:xfrm>
            <a:off x="7146000" y="43125"/>
            <a:ext cx="1368000" cy="230400"/>
          </a:xfrm>
          <a:prstGeom prst="chevron">
            <a:avLst/>
          </a:prstGeom>
          <a:solidFill>
            <a:srgbClr val="00B0F0"/>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fontAlgn="ctr">
              <a:spcBef>
                <a:spcPts val="0"/>
              </a:spcBef>
            </a:pPr>
            <a:r>
              <a:rPr lang="en-US" sz="1200" dirty="0" err="1">
                <a:solidFill>
                  <a:schemeClr val="bg1"/>
                </a:solidFill>
                <a:latin typeface="Huawei Sans" panose="020C0503030203020204" pitchFamily="34" charset="0"/>
                <a:ea typeface="方正兰亭黑简体" panose="02000000000000000000" pitchFamily="2" charset="-122"/>
              </a:rPr>
              <a:t>Construção</a:t>
            </a:r>
            <a:r>
              <a:rPr lang="en-US" sz="1200" dirty="0">
                <a:solidFill>
                  <a:schemeClr val="bg1"/>
                </a:solidFill>
                <a:latin typeface="Huawei Sans" panose="020C0503030203020204" pitchFamily="34" charset="0"/>
                <a:ea typeface="方正兰亭黑简体" panose="02000000000000000000" pitchFamily="2" charset="-122"/>
              </a:rPr>
              <a:t> Civil</a:t>
            </a:r>
          </a:p>
        </p:txBody>
      </p:sp>
      <p:sp>
        <p:nvSpPr>
          <p:cNvPr id="6" name="燕尾形 6">
            <a:extLst>
              <a:ext uri="{FF2B5EF4-FFF2-40B4-BE49-F238E27FC236}">
                <a16:creationId xmlns:a16="http://schemas.microsoft.com/office/drawing/2014/main" id="{255CB7DD-122B-707F-1204-99F4C70FEC66}"/>
              </a:ext>
            </a:extLst>
          </p:cNvPr>
          <p:cNvSpPr/>
          <p:nvPr/>
        </p:nvSpPr>
        <p:spPr bwMode="auto">
          <a:xfrm>
            <a:off x="8427600" y="34532"/>
            <a:ext cx="1116000" cy="231631"/>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fontAlgn="ctr">
              <a:spcBef>
                <a:spcPts val="0"/>
              </a:spcBef>
            </a:pPr>
            <a:r>
              <a:rPr lang="en-US" sz="1200" dirty="0" err="1">
                <a:latin typeface="Huawei Sans" panose="020C0503030203020204" pitchFamily="34" charset="0"/>
                <a:ea typeface="方正兰亭黑简体" panose="02000000000000000000" pitchFamily="2" charset="-122"/>
              </a:rPr>
              <a:t>Cabeamento</a:t>
            </a:r>
            <a:endParaRPr lang="en-US" sz="1200" dirty="0">
              <a:latin typeface="Huawei Sans" panose="020C0503030203020204" pitchFamily="34" charset="0"/>
              <a:ea typeface="方正兰亭黑简体" panose="02000000000000000000" pitchFamily="2" charset="-122"/>
            </a:endParaRPr>
          </a:p>
        </p:txBody>
      </p:sp>
      <p:sp>
        <p:nvSpPr>
          <p:cNvPr id="7" name="燕尾形 7">
            <a:extLst>
              <a:ext uri="{FF2B5EF4-FFF2-40B4-BE49-F238E27FC236}">
                <a16:creationId xmlns:a16="http://schemas.microsoft.com/office/drawing/2014/main" id="{44FCDC94-3694-9A5D-2918-363B1EFA9D32}"/>
              </a:ext>
            </a:extLst>
          </p:cNvPr>
          <p:cNvSpPr/>
          <p:nvPr/>
        </p:nvSpPr>
        <p:spPr bwMode="auto">
          <a:xfrm>
            <a:off x="9449989" y="34532"/>
            <a:ext cx="1134137" cy="230400"/>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fontAlgn="ctr">
              <a:spcBef>
                <a:spcPts val="0"/>
              </a:spcBef>
            </a:pPr>
            <a:r>
              <a:rPr lang="en-US" sz="1200" dirty="0" err="1">
                <a:latin typeface="Huawei Sans" panose="020C0503030203020204" pitchFamily="34" charset="0"/>
                <a:ea typeface="方正兰亭黑简体" panose="02000000000000000000" pitchFamily="2" charset="-122"/>
              </a:rPr>
              <a:t>Instalação</a:t>
            </a:r>
            <a:endParaRPr lang="en-US" sz="1200" dirty="0">
              <a:latin typeface="Huawei Sans" panose="020C0503030203020204" pitchFamily="34" charset="0"/>
              <a:ea typeface="方正兰亭黑简体" panose="02000000000000000000" pitchFamily="2" charset="-122"/>
            </a:endParaRPr>
          </a:p>
        </p:txBody>
      </p:sp>
      <p:sp>
        <p:nvSpPr>
          <p:cNvPr id="8" name="燕尾形 8">
            <a:extLst>
              <a:ext uri="{FF2B5EF4-FFF2-40B4-BE49-F238E27FC236}">
                <a16:creationId xmlns:a16="http://schemas.microsoft.com/office/drawing/2014/main" id="{5EBFAC16-C4BF-29E9-BC81-65EC10078D49}"/>
              </a:ext>
            </a:extLst>
          </p:cNvPr>
          <p:cNvSpPr/>
          <p:nvPr/>
        </p:nvSpPr>
        <p:spPr bwMode="auto">
          <a:xfrm>
            <a:off x="10496145" y="43124"/>
            <a:ext cx="1236579" cy="231631"/>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fontAlgn="ctr">
              <a:spcBef>
                <a:spcPts val="0"/>
              </a:spcBef>
            </a:pPr>
            <a:r>
              <a:rPr lang="en-US" sz="1200" dirty="0" err="1">
                <a:latin typeface="Huawei Sans" panose="020C0503030203020204" pitchFamily="34" charset="0"/>
                <a:ea typeface="方正兰亭黑简体" panose="02000000000000000000" pitchFamily="2" charset="-122"/>
              </a:rPr>
              <a:t>Terminação</a:t>
            </a:r>
            <a:endParaRPr lang="en-US" sz="1200" dirty="0">
              <a:latin typeface="Huawei Sans" panose="020C0503030203020204" pitchFamily="34" charset="0"/>
              <a:ea typeface="方正兰亭黑简体" panose="02000000000000000000" pitchFamily="2" charset="-122"/>
            </a:endParaRPr>
          </a:p>
        </p:txBody>
      </p:sp>
    </p:spTree>
    <p:extLst>
      <p:ext uri="{BB962C8B-B14F-4D97-AF65-F5344CB8AC3E}">
        <p14:creationId xmlns:p14="http://schemas.microsoft.com/office/powerpoint/2010/main" val="21643643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wrap="square">
            <a:noAutofit/>
          </a:bodyPr>
          <a:lstStyle/>
          <a:p>
            <a:r>
              <a:rPr lang="en-US" dirty="0" err="1">
                <a:latin typeface="Huawei Sans" panose="020C0503030203020204" pitchFamily="34" charset="0"/>
                <a:cs typeface="Huawei Sans" panose="020C0503030203020204" pitchFamily="34" charset="0"/>
              </a:rPr>
              <a:t>Diretamente</a:t>
            </a:r>
            <a:r>
              <a:rPr lang="en-US" dirty="0">
                <a:latin typeface="Huawei Sans" panose="020C0503030203020204" pitchFamily="34" charset="0"/>
                <a:cs typeface="Huawei Sans" panose="020C0503030203020204" pitchFamily="34" charset="0"/>
              </a:rPr>
              <a:t> </a:t>
            </a:r>
            <a:r>
              <a:rPr lang="en-US" dirty="0" err="1">
                <a:latin typeface="Huawei Sans" panose="020C0503030203020204" pitchFamily="34" charset="0"/>
                <a:cs typeface="Huawei Sans" panose="020C0503030203020204" pitchFamily="34" charset="0"/>
              </a:rPr>
              <a:t>enterrado</a:t>
            </a:r>
            <a:endParaRPr lang="en-US" dirty="0">
              <a:latin typeface="Huawei Sans" panose="020C0503030203020204" pitchFamily="34" charset="0"/>
              <a:cs typeface="Huawei Sans" panose="020C0503030203020204" pitchFamily="34" charset="0"/>
            </a:endParaRPr>
          </a:p>
        </p:txBody>
      </p:sp>
      <p:sp>
        <p:nvSpPr>
          <p:cNvPr id="10" name="矩形 9"/>
          <p:cNvSpPr/>
          <p:nvPr/>
        </p:nvSpPr>
        <p:spPr>
          <a:xfrm>
            <a:off x="432421" y="4576454"/>
            <a:ext cx="11824429" cy="1838966"/>
          </a:xfrm>
          <a:prstGeom prst="rect">
            <a:avLst/>
          </a:prstGeom>
        </p:spPr>
        <p:txBody>
          <a:bodyPr wrap="square">
            <a:noAutofit/>
          </a:bodyPr>
          <a:lstStyle/>
          <a:p>
            <a:pPr marL="285750" indent="-285750" fontAlgn="ctr">
              <a:spcBef>
                <a:spcPts val="742"/>
              </a:spcBef>
              <a:spcAft>
                <a:spcPts val="0"/>
              </a:spcAft>
              <a:buSzPct val="50000"/>
              <a:buFont typeface="Wingdings" panose="05000000000000000000" pitchFamily="2" charset="2"/>
              <a:buChar char="l"/>
            </a:pPr>
            <a:r>
              <a:rPr lang="pt-BR" sz="1400" dirty="0">
                <a:solidFill>
                  <a:prstClr val="black"/>
                </a:solidFill>
                <a:latin typeface="Huawei Sans" panose="020C0503030203020204" pitchFamily="34" charset="0"/>
                <a:ea typeface="方正兰亭黑简体" panose="02000000000000000000" pitchFamily="2" charset="-122"/>
                <a:cs typeface="Huawei Sans" panose="020C0503030203020204" pitchFamily="34" charset="0"/>
              </a:rPr>
              <a:t>Cave as trincheiras com base nas linhas marcadas durante a nova pesquisa de rota. Certifique-se de que o comprimento da vala e o coeficiente de inclinação atendam aos requisitos do projeto.</a:t>
            </a:r>
          </a:p>
          <a:p>
            <a:pPr marL="285750" indent="-285750" fontAlgn="ctr">
              <a:spcBef>
                <a:spcPts val="742"/>
              </a:spcBef>
              <a:spcAft>
                <a:spcPts val="0"/>
              </a:spcAft>
              <a:buSzPct val="50000"/>
              <a:buFont typeface="Wingdings" panose="05000000000000000000" pitchFamily="2" charset="2"/>
              <a:buChar char="l"/>
            </a:pPr>
            <a:r>
              <a:rPr lang="pt-BR" sz="1400" dirty="0">
                <a:solidFill>
                  <a:prstClr val="black"/>
                </a:solidFill>
                <a:latin typeface="Huawei Sans" panose="020C0503030203020204" pitchFamily="34" charset="0"/>
                <a:ea typeface="方正兰亭黑简体" panose="02000000000000000000" pitchFamily="2" charset="-122"/>
                <a:cs typeface="Huawei Sans" panose="020C0503030203020204" pitchFamily="34" charset="0"/>
              </a:rPr>
              <a:t>Implante os cabos ópticos na seção escavada conforme o planejamento e em tempo hábil para evitar o colapso da vala causado pela chuva.</a:t>
            </a:r>
          </a:p>
          <a:p>
            <a:pPr marL="285750" indent="-285750" fontAlgn="ctr">
              <a:spcBef>
                <a:spcPts val="742"/>
              </a:spcBef>
              <a:spcAft>
                <a:spcPts val="0"/>
              </a:spcAft>
              <a:buSzPct val="50000"/>
              <a:buFont typeface="Wingdings" panose="05000000000000000000" pitchFamily="2" charset="2"/>
              <a:buChar char="l"/>
            </a:pPr>
            <a:r>
              <a:rPr lang="pt-BR" sz="1400" dirty="0">
                <a:solidFill>
                  <a:prstClr val="black"/>
                </a:solidFill>
                <a:latin typeface="Huawei Sans" panose="020C0503030203020204" pitchFamily="34" charset="0"/>
                <a:ea typeface="方正兰亭黑简体" panose="02000000000000000000" pitchFamily="2" charset="-122"/>
                <a:cs typeface="Huawei Sans" panose="020C0503030203020204" pitchFamily="34" charset="0"/>
              </a:rPr>
              <a:t>Certifique-se de que o fundo da vala esteja nivelado, sem cascalhos, e coloque solo fino ou areia no fundo da vala de solo </a:t>
            </a:r>
            <a:r>
              <a:rPr lang="pt-BR" sz="1400" dirty="0" err="1">
                <a:solidFill>
                  <a:prstClr val="black"/>
                </a:solidFill>
                <a:latin typeface="Huawei Sans" panose="020C0503030203020204" pitchFamily="34" charset="0"/>
                <a:ea typeface="方正兰亭黑简体" panose="02000000000000000000" pitchFamily="2" charset="-122"/>
                <a:cs typeface="Huawei Sans" panose="020C0503030203020204" pitchFamily="34" charset="0"/>
              </a:rPr>
              <a:t>chisley</a:t>
            </a:r>
            <a:r>
              <a:rPr lang="pt-BR" sz="1400" dirty="0">
                <a:solidFill>
                  <a:prstClr val="black"/>
                </a:solidFill>
                <a:latin typeface="Huawei Sans" panose="020C0503030203020204" pitchFamily="34" charset="0"/>
                <a:ea typeface="方正兰亭黑简体" panose="02000000000000000000" pitchFamily="2" charset="-122"/>
                <a:cs typeface="Huawei Sans" panose="020C0503030203020204" pitchFamily="34" charset="0"/>
              </a:rPr>
              <a:t> ou </a:t>
            </a:r>
            <a:r>
              <a:rPr lang="pt-BR" sz="1400" dirty="0" err="1">
                <a:solidFill>
                  <a:prstClr val="black"/>
                </a:solidFill>
                <a:latin typeface="Huawei Sans" panose="020C0503030203020204" pitchFamily="34" charset="0"/>
                <a:ea typeface="方正兰亭黑简体" panose="02000000000000000000" pitchFamily="2" charset="-122"/>
                <a:cs typeface="Huawei Sans" panose="020C0503030203020204" pitchFamily="34" charset="0"/>
              </a:rPr>
              <a:t>semi-chisley</a:t>
            </a:r>
            <a:r>
              <a:rPr lang="pt-BR" sz="1400" dirty="0">
                <a:solidFill>
                  <a:prstClr val="black"/>
                </a:solidFill>
                <a:latin typeface="Huawei Sans" panose="020C0503030203020204" pitchFamily="34" charset="0"/>
                <a:ea typeface="方正兰亭黑简体" panose="02000000000000000000" pitchFamily="2" charset="-122"/>
                <a:cs typeface="Huawei Sans" panose="020C0503030203020204" pitchFamily="34" charset="0"/>
              </a:rPr>
              <a:t>.</a:t>
            </a:r>
          </a:p>
          <a:p>
            <a:pPr marL="285750" indent="-285750" fontAlgn="ctr">
              <a:spcBef>
                <a:spcPts val="742"/>
              </a:spcBef>
              <a:spcAft>
                <a:spcPts val="0"/>
              </a:spcAft>
              <a:buSzPct val="50000"/>
              <a:buFont typeface="Wingdings" panose="05000000000000000000" pitchFamily="2" charset="2"/>
              <a:buChar char="l"/>
            </a:pPr>
            <a:r>
              <a:rPr lang="pt-BR" sz="1400" dirty="0">
                <a:solidFill>
                  <a:prstClr val="black"/>
                </a:solidFill>
                <a:latin typeface="Huawei Sans" panose="020C0503030203020204" pitchFamily="34" charset="0"/>
                <a:ea typeface="方正兰亭黑简体" panose="02000000000000000000" pitchFamily="2" charset="-122"/>
                <a:cs typeface="Huawei Sans" panose="020C0503030203020204" pitchFamily="34" charset="0"/>
              </a:rPr>
              <a:t>Realize a aceitação do trabalho oculto nas trincheiras escavadas.</a:t>
            </a:r>
            <a:endParaRPr lang="en-US" sz="1400" dirty="0">
              <a:solidFill>
                <a:prstClr val="black"/>
              </a:solidFill>
              <a:latin typeface="Huawei Sans" panose="020C0503030203020204" pitchFamily="34" charset="0"/>
              <a:ea typeface="方正兰亭黑简体" panose="02000000000000000000" pitchFamily="2" charset="-122"/>
              <a:cs typeface="Huawei Sans" panose="020C0503030203020204" pitchFamily="34" charset="0"/>
            </a:endParaRPr>
          </a:p>
        </p:txBody>
      </p:sp>
      <p:grpSp>
        <p:nvGrpSpPr>
          <p:cNvPr id="4" name="组合 3"/>
          <p:cNvGrpSpPr/>
          <p:nvPr/>
        </p:nvGrpSpPr>
        <p:grpSpPr>
          <a:xfrm>
            <a:off x="1470989" y="1253510"/>
            <a:ext cx="9343575" cy="3356987"/>
            <a:chOff x="1470989" y="1253510"/>
            <a:chExt cx="9343575" cy="3356987"/>
          </a:xfrm>
        </p:grpSpPr>
        <p:pic>
          <p:nvPicPr>
            <p:cNvPr id="11268" name="Picture 4" descr="C:\Users\zwx655787\AppData\Roaming\eSpace_Desktop\UserData\zwx655787\imagefiles\FE662379-2557-46B8-8EEB-2FF351ED2D5A.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5271" y="1489050"/>
              <a:ext cx="2609850" cy="2886076"/>
            </a:xfrm>
            <a:prstGeom prst="rect">
              <a:avLst/>
            </a:prstGeom>
            <a:noFill/>
            <a:extLst>
              <a:ext uri="{909E8E84-426E-40DD-AFC4-6F175D3DCCD1}">
                <a14:hiddenFill xmlns:a14="http://schemas.microsoft.com/office/drawing/2010/main">
                  <a:solidFill>
                    <a:srgbClr val="FFFFFF"/>
                  </a:solidFill>
                </a14:hiddenFill>
              </a:ext>
            </a:extLst>
          </p:spPr>
        </p:pic>
        <p:sp>
          <p:nvSpPr>
            <p:cNvPr id="12" name="Oval 3"/>
            <p:cNvSpPr>
              <a:spLocks noChangeArrowheads="1"/>
            </p:cNvSpPr>
            <p:nvPr/>
          </p:nvSpPr>
          <p:spPr bwMode="gray">
            <a:xfrm>
              <a:off x="4327080" y="1253510"/>
              <a:ext cx="3519286" cy="3356987"/>
            </a:xfrm>
            <a:prstGeom prst="ellipse">
              <a:avLst/>
            </a:prstGeom>
            <a:noFill/>
            <a:ln w="28575" cap="rnd">
              <a:solidFill>
                <a:schemeClr val="bg2"/>
              </a:solidFill>
              <a:prstDash val="sysDot"/>
              <a:round/>
              <a:headEnd/>
              <a:tailEnd/>
            </a:ln>
          </p:spPr>
          <p:txBody>
            <a:bodyPr wrap="square" anchor="ctr">
              <a:noAutofit/>
            </a:bodyPr>
            <a:lstStyle/>
            <a:p>
              <a:pPr fontAlgn="ctr"/>
              <a:endParaRPr lang="en-US" altLang="zh-CN" dirty="0">
                <a:latin typeface="Huawei Sans" panose="020C0503030203020204" pitchFamily="34" charset="0"/>
                <a:ea typeface="+mn-ea"/>
                <a:cs typeface="Arial" pitchFamily="34" charset="0"/>
              </a:endParaRPr>
            </a:p>
          </p:txBody>
        </p:sp>
        <p:grpSp>
          <p:nvGrpSpPr>
            <p:cNvPr id="13" name="Group 5"/>
            <p:cNvGrpSpPr>
              <a:grpSpLocks/>
            </p:cNvGrpSpPr>
            <p:nvPr/>
          </p:nvGrpSpPr>
          <p:grpSpPr bwMode="auto">
            <a:xfrm>
              <a:off x="2237940" y="1631533"/>
              <a:ext cx="1949922" cy="2654323"/>
              <a:chOff x="193" y="1350"/>
              <a:chExt cx="1310" cy="1780"/>
            </a:xfrm>
          </p:grpSpPr>
          <p:sp>
            <p:nvSpPr>
              <p:cNvPr id="14" name="Freeform 6"/>
              <p:cNvSpPr>
                <a:spLocks/>
              </p:cNvSpPr>
              <p:nvPr/>
            </p:nvSpPr>
            <p:spPr bwMode="gray">
              <a:xfrm flipV="1">
                <a:off x="193" y="1350"/>
                <a:ext cx="1310" cy="749"/>
              </a:xfrm>
              <a:custGeom>
                <a:avLst/>
                <a:gdLst>
                  <a:gd name="T0" fmla="*/ 1305 w 1210"/>
                  <a:gd name="T1" fmla="*/ 5784 h 97"/>
                  <a:gd name="T2" fmla="*/ 1418 w 1210"/>
                  <a:gd name="T3" fmla="*/ 0 h 97"/>
                  <a:gd name="T4" fmla="*/ 114 w 1210"/>
                  <a:gd name="T5" fmla="*/ 0 h 97"/>
                  <a:gd name="T6" fmla="*/ 0 w 1210"/>
                  <a:gd name="T7" fmla="*/ 5784 h 97"/>
                  <a:gd name="T8" fmla="*/ 1305 w 1210"/>
                  <a:gd name="T9" fmla="*/ 5784 h 97"/>
                  <a:gd name="T10" fmla="*/ 0 60000 65536"/>
                  <a:gd name="T11" fmla="*/ 0 60000 65536"/>
                  <a:gd name="T12" fmla="*/ 0 60000 65536"/>
                  <a:gd name="T13" fmla="*/ 0 60000 65536"/>
                  <a:gd name="T14" fmla="*/ 0 60000 65536"/>
                  <a:gd name="T15" fmla="*/ 0 w 1210"/>
                  <a:gd name="T16" fmla="*/ 0 h 97"/>
                  <a:gd name="T17" fmla="*/ 1210 w 1210"/>
                  <a:gd name="T18" fmla="*/ 97 h 97"/>
                </a:gdLst>
                <a:ahLst/>
                <a:cxnLst>
                  <a:cxn ang="T10">
                    <a:pos x="T0" y="T1"/>
                  </a:cxn>
                  <a:cxn ang="T11">
                    <a:pos x="T2" y="T3"/>
                  </a:cxn>
                  <a:cxn ang="T12">
                    <a:pos x="T4" y="T5"/>
                  </a:cxn>
                  <a:cxn ang="T13">
                    <a:pos x="T6" y="T7"/>
                  </a:cxn>
                  <a:cxn ang="T14">
                    <a:pos x="T8" y="T9"/>
                  </a:cxn>
                </a:cxnLst>
                <a:rect l="T15" t="T16" r="T17" b="T18"/>
                <a:pathLst>
                  <a:path w="1210" h="97">
                    <a:moveTo>
                      <a:pt x="1113" y="97"/>
                    </a:moveTo>
                    <a:lnTo>
                      <a:pt x="1210" y="0"/>
                    </a:lnTo>
                    <a:lnTo>
                      <a:pt x="97" y="0"/>
                    </a:lnTo>
                    <a:lnTo>
                      <a:pt x="0" y="97"/>
                    </a:lnTo>
                    <a:lnTo>
                      <a:pt x="1113" y="97"/>
                    </a:lnTo>
                    <a:close/>
                  </a:path>
                </a:pathLst>
              </a:custGeom>
              <a:gradFill rotWithShape="1">
                <a:gsLst>
                  <a:gs pos="0">
                    <a:srgbClr val="C0C0C0"/>
                  </a:gs>
                  <a:gs pos="100000">
                    <a:srgbClr val="878787"/>
                  </a:gs>
                </a:gsLst>
                <a:lin ang="5400000" scaled="1"/>
              </a:gradFill>
              <a:ln w="9525">
                <a:solidFill>
                  <a:srgbClr val="808080"/>
                </a:solidFill>
                <a:round/>
                <a:headEnd/>
                <a:tailEnd/>
              </a:ln>
            </p:spPr>
            <p:txBody>
              <a:bodyPr wrap="square" anchor="ctr">
                <a:noAutofit/>
              </a:bodyPr>
              <a:lstStyle/>
              <a:p>
                <a:pPr fontAlgn="ctr"/>
                <a:endParaRPr lang="en-US" altLang="zh-CN" dirty="0">
                  <a:latin typeface="Huawei Sans" panose="020C0503030203020204" pitchFamily="34" charset="0"/>
                  <a:ea typeface="+mn-ea"/>
                  <a:cs typeface="Arial" pitchFamily="34" charset="0"/>
                </a:endParaRPr>
              </a:p>
            </p:txBody>
          </p:sp>
          <p:sp>
            <p:nvSpPr>
              <p:cNvPr id="15" name="Freeform 7"/>
              <p:cNvSpPr>
                <a:spLocks/>
              </p:cNvSpPr>
              <p:nvPr/>
            </p:nvSpPr>
            <p:spPr bwMode="gray">
              <a:xfrm>
                <a:off x="196" y="2381"/>
                <a:ext cx="1307" cy="749"/>
              </a:xfrm>
              <a:custGeom>
                <a:avLst/>
                <a:gdLst>
                  <a:gd name="T0" fmla="*/ 1298 w 1210"/>
                  <a:gd name="T1" fmla="*/ 5784 h 97"/>
                  <a:gd name="T2" fmla="*/ 1412 w 1210"/>
                  <a:gd name="T3" fmla="*/ 0 h 97"/>
                  <a:gd name="T4" fmla="*/ 113 w 1210"/>
                  <a:gd name="T5" fmla="*/ 0 h 97"/>
                  <a:gd name="T6" fmla="*/ 0 w 1210"/>
                  <a:gd name="T7" fmla="*/ 5784 h 97"/>
                  <a:gd name="T8" fmla="*/ 1298 w 1210"/>
                  <a:gd name="T9" fmla="*/ 5784 h 97"/>
                  <a:gd name="T10" fmla="*/ 0 60000 65536"/>
                  <a:gd name="T11" fmla="*/ 0 60000 65536"/>
                  <a:gd name="T12" fmla="*/ 0 60000 65536"/>
                  <a:gd name="T13" fmla="*/ 0 60000 65536"/>
                  <a:gd name="T14" fmla="*/ 0 60000 65536"/>
                  <a:gd name="T15" fmla="*/ 0 w 1210"/>
                  <a:gd name="T16" fmla="*/ 0 h 97"/>
                  <a:gd name="T17" fmla="*/ 1210 w 1210"/>
                  <a:gd name="T18" fmla="*/ 97 h 97"/>
                </a:gdLst>
                <a:ahLst/>
                <a:cxnLst>
                  <a:cxn ang="T10">
                    <a:pos x="T0" y="T1"/>
                  </a:cxn>
                  <a:cxn ang="T11">
                    <a:pos x="T2" y="T3"/>
                  </a:cxn>
                  <a:cxn ang="T12">
                    <a:pos x="T4" y="T5"/>
                  </a:cxn>
                  <a:cxn ang="T13">
                    <a:pos x="T6" y="T7"/>
                  </a:cxn>
                  <a:cxn ang="T14">
                    <a:pos x="T8" y="T9"/>
                  </a:cxn>
                </a:cxnLst>
                <a:rect l="T15" t="T16" r="T17" b="T18"/>
                <a:pathLst>
                  <a:path w="1210" h="97">
                    <a:moveTo>
                      <a:pt x="1113" y="97"/>
                    </a:moveTo>
                    <a:lnTo>
                      <a:pt x="1210" y="0"/>
                    </a:lnTo>
                    <a:lnTo>
                      <a:pt x="97" y="0"/>
                    </a:lnTo>
                    <a:lnTo>
                      <a:pt x="0" y="97"/>
                    </a:lnTo>
                    <a:lnTo>
                      <a:pt x="1113" y="97"/>
                    </a:lnTo>
                    <a:close/>
                  </a:path>
                </a:pathLst>
              </a:custGeom>
              <a:gradFill rotWithShape="1">
                <a:gsLst>
                  <a:gs pos="0">
                    <a:srgbClr val="C0C0C0"/>
                  </a:gs>
                  <a:gs pos="100000">
                    <a:srgbClr val="858585"/>
                  </a:gs>
                </a:gsLst>
                <a:lin ang="5400000" scaled="1"/>
              </a:gradFill>
              <a:ln w="9525">
                <a:solidFill>
                  <a:srgbClr val="808080"/>
                </a:solidFill>
                <a:round/>
                <a:headEnd/>
                <a:tailEnd/>
              </a:ln>
            </p:spPr>
            <p:txBody>
              <a:bodyPr wrap="square" anchor="ctr">
                <a:noAutofit/>
              </a:bodyPr>
              <a:lstStyle/>
              <a:p>
                <a:pPr fontAlgn="ctr"/>
                <a:endParaRPr lang="en-US" altLang="zh-CN" dirty="0">
                  <a:latin typeface="Huawei Sans" panose="020C0503030203020204" pitchFamily="34" charset="0"/>
                  <a:ea typeface="+mn-ea"/>
                  <a:cs typeface="Arial" pitchFamily="34" charset="0"/>
                </a:endParaRPr>
              </a:p>
            </p:txBody>
          </p:sp>
        </p:grpSp>
        <p:sp>
          <p:nvSpPr>
            <p:cNvPr id="16" name="AutoShape 8"/>
            <p:cNvSpPr>
              <a:spLocks noChangeArrowheads="1"/>
            </p:cNvSpPr>
            <p:nvPr/>
          </p:nvSpPr>
          <p:spPr bwMode="gray">
            <a:xfrm>
              <a:off x="1470989" y="2500570"/>
              <a:ext cx="3432602" cy="895266"/>
            </a:xfrm>
            <a:prstGeom prst="rightArrow">
              <a:avLst>
                <a:gd name="adj1" fmla="val 54000"/>
                <a:gd name="adj2" fmla="val 68618"/>
              </a:avLst>
            </a:prstGeom>
            <a:gradFill rotWithShape="1">
              <a:gsLst>
                <a:gs pos="0">
                  <a:srgbClr val="6A5919"/>
                </a:gs>
                <a:gs pos="100000">
                  <a:srgbClr val="E5C037"/>
                </a:gs>
              </a:gsLst>
              <a:lin ang="0" scaled="1"/>
            </a:gradFill>
            <a:ln w="9525" algn="ctr">
              <a:solidFill>
                <a:schemeClr val="tx2"/>
              </a:solidFill>
              <a:miter lim="800000"/>
              <a:headEnd/>
              <a:tailEnd/>
            </a:ln>
          </p:spPr>
          <p:txBody>
            <a:bodyPr wrap="square" anchor="ctr">
              <a:noAutofit/>
            </a:bodyPr>
            <a:lstStyle/>
            <a:p>
              <a:pPr fontAlgn="ctr"/>
              <a:endParaRPr lang="en-US" altLang="zh-CN" dirty="0">
                <a:latin typeface="Huawei Sans" panose="020C0503030203020204" pitchFamily="34" charset="0"/>
                <a:ea typeface="+mn-ea"/>
                <a:cs typeface="Arial" pitchFamily="34" charset="0"/>
              </a:endParaRPr>
            </a:p>
          </p:txBody>
        </p:sp>
        <p:sp>
          <p:nvSpPr>
            <p:cNvPr id="17" name="Rectangle 9"/>
            <p:cNvSpPr>
              <a:spLocks noChangeArrowheads="1"/>
            </p:cNvSpPr>
            <p:nvPr/>
          </p:nvSpPr>
          <p:spPr bwMode="gray">
            <a:xfrm>
              <a:off x="1625669" y="1466319"/>
              <a:ext cx="2458354" cy="2934286"/>
            </a:xfrm>
            <a:prstGeom prst="rect">
              <a:avLst/>
            </a:prstGeom>
            <a:solidFill>
              <a:schemeClr val="bg2">
                <a:lumMod val="20000"/>
                <a:lumOff val="80000"/>
              </a:schemeClr>
            </a:solidFill>
            <a:ln w="9525">
              <a:solidFill>
                <a:schemeClr val="tx1"/>
              </a:solidFill>
              <a:miter lim="800000"/>
              <a:headEnd/>
              <a:tailEnd/>
            </a:ln>
            <a:effectLst/>
          </p:spPr>
          <p:txBody>
            <a:bodyPr wrap="square" anchor="ctr">
              <a:noAutofit/>
            </a:bodyPr>
            <a:lstStyle/>
            <a:p>
              <a:pPr fontAlgn="ctr">
                <a:defRPr/>
              </a:pPr>
              <a:endParaRPr lang="en-US" altLang="zh-CN" dirty="0">
                <a:latin typeface="Huawei Sans" panose="020C0503030203020204" pitchFamily="34" charset="0"/>
                <a:ea typeface="+mn-ea"/>
                <a:cs typeface="Arial" pitchFamily="34" charset="0"/>
              </a:endParaRPr>
            </a:p>
          </p:txBody>
        </p:sp>
        <p:grpSp>
          <p:nvGrpSpPr>
            <p:cNvPr id="18" name="Group 11"/>
            <p:cNvGrpSpPr>
              <a:grpSpLocks/>
            </p:cNvGrpSpPr>
            <p:nvPr/>
          </p:nvGrpSpPr>
          <p:grpSpPr bwMode="auto">
            <a:xfrm>
              <a:off x="8044310" y="1580197"/>
              <a:ext cx="2000547" cy="2645580"/>
              <a:chOff x="4267" y="1389"/>
              <a:chExt cx="1344" cy="1774"/>
            </a:xfrm>
          </p:grpSpPr>
          <p:sp>
            <p:nvSpPr>
              <p:cNvPr id="19" name="Freeform 12"/>
              <p:cNvSpPr>
                <a:spLocks/>
              </p:cNvSpPr>
              <p:nvPr/>
            </p:nvSpPr>
            <p:spPr bwMode="gray">
              <a:xfrm flipH="1" flipV="1">
                <a:off x="4267" y="1389"/>
                <a:ext cx="1344" cy="747"/>
              </a:xfrm>
              <a:custGeom>
                <a:avLst/>
                <a:gdLst>
                  <a:gd name="T0" fmla="*/ 1373 w 1210"/>
                  <a:gd name="T1" fmla="*/ 5753 h 97"/>
                  <a:gd name="T2" fmla="*/ 1493 w 1210"/>
                  <a:gd name="T3" fmla="*/ 0 h 97"/>
                  <a:gd name="T4" fmla="*/ 120 w 1210"/>
                  <a:gd name="T5" fmla="*/ 0 h 97"/>
                  <a:gd name="T6" fmla="*/ 0 w 1210"/>
                  <a:gd name="T7" fmla="*/ 5753 h 97"/>
                  <a:gd name="T8" fmla="*/ 1373 w 1210"/>
                  <a:gd name="T9" fmla="*/ 5753 h 97"/>
                  <a:gd name="T10" fmla="*/ 0 60000 65536"/>
                  <a:gd name="T11" fmla="*/ 0 60000 65536"/>
                  <a:gd name="T12" fmla="*/ 0 60000 65536"/>
                  <a:gd name="T13" fmla="*/ 0 60000 65536"/>
                  <a:gd name="T14" fmla="*/ 0 60000 65536"/>
                  <a:gd name="T15" fmla="*/ 0 w 1210"/>
                  <a:gd name="T16" fmla="*/ 0 h 97"/>
                  <a:gd name="T17" fmla="*/ 1210 w 1210"/>
                  <a:gd name="T18" fmla="*/ 97 h 97"/>
                </a:gdLst>
                <a:ahLst/>
                <a:cxnLst>
                  <a:cxn ang="T10">
                    <a:pos x="T0" y="T1"/>
                  </a:cxn>
                  <a:cxn ang="T11">
                    <a:pos x="T2" y="T3"/>
                  </a:cxn>
                  <a:cxn ang="T12">
                    <a:pos x="T4" y="T5"/>
                  </a:cxn>
                  <a:cxn ang="T13">
                    <a:pos x="T6" y="T7"/>
                  </a:cxn>
                  <a:cxn ang="T14">
                    <a:pos x="T8" y="T9"/>
                  </a:cxn>
                </a:cxnLst>
                <a:rect l="T15" t="T16" r="T17" b="T18"/>
                <a:pathLst>
                  <a:path w="1210" h="97">
                    <a:moveTo>
                      <a:pt x="1113" y="97"/>
                    </a:moveTo>
                    <a:lnTo>
                      <a:pt x="1210" y="0"/>
                    </a:lnTo>
                    <a:lnTo>
                      <a:pt x="97" y="0"/>
                    </a:lnTo>
                    <a:lnTo>
                      <a:pt x="0" y="97"/>
                    </a:lnTo>
                    <a:lnTo>
                      <a:pt x="1113" y="97"/>
                    </a:lnTo>
                    <a:close/>
                  </a:path>
                </a:pathLst>
              </a:custGeom>
              <a:gradFill rotWithShape="1">
                <a:gsLst>
                  <a:gs pos="0">
                    <a:srgbClr val="DDDDDD"/>
                  </a:gs>
                  <a:gs pos="100000">
                    <a:srgbClr val="848484"/>
                  </a:gs>
                </a:gsLst>
                <a:lin ang="5400000" scaled="1"/>
              </a:gradFill>
              <a:ln w="9525">
                <a:solidFill>
                  <a:srgbClr val="808080"/>
                </a:solidFill>
                <a:round/>
                <a:headEnd/>
                <a:tailEnd/>
              </a:ln>
            </p:spPr>
            <p:txBody>
              <a:bodyPr wrap="square" anchor="ctr">
                <a:noAutofit/>
              </a:bodyPr>
              <a:lstStyle/>
              <a:p>
                <a:pPr fontAlgn="ctr"/>
                <a:endParaRPr lang="en-US" altLang="zh-CN" dirty="0">
                  <a:latin typeface="Huawei Sans" panose="020C0503030203020204" pitchFamily="34" charset="0"/>
                  <a:ea typeface="+mn-ea"/>
                  <a:cs typeface="Arial" pitchFamily="34" charset="0"/>
                </a:endParaRPr>
              </a:p>
            </p:txBody>
          </p:sp>
          <p:sp>
            <p:nvSpPr>
              <p:cNvPr id="20" name="Freeform 13"/>
              <p:cNvSpPr>
                <a:spLocks/>
              </p:cNvSpPr>
              <p:nvPr/>
            </p:nvSpPr>
            <p:spPr bwMode="gray">
              <a:xfrm flipH="1">
                <a:off x="4267" y="2416"/>
                <a:ext cx="1329" cy="747"/>
              </a:xfrm>
              <a:custGeom>
                <a:avLst/>
                <a:gdLst>
                  <a:gd name="T0" fmla="*/ 1342 w 1210"/>
                  <a:gd name="T1" fmla="*/ 5753 h 97"/>
                  <a:gd name="T2" fmla="*/ 1460 w 1210"/>
                  <a:gd name="T3" fmla="*/ 0 h 97"/>
                  <a:gd name="T4" fmla="*/ 118 w 1210"/>
                  <a:gd name="T5" fmla="*/ 0 h 97"/>
                  <a:gd name="T6" fmla="*/ 0 w 1210"/>
                  <a:gd name="T7" fmla="*/ 5753 h 97"/>
                  <a:gd name="T8" fmla="*/ 1342 w 1210"/>
                  <a:gd name="T9" fmla="*/ 5753 h 97"/>
                  <a:gd name="T10" fmla="*/ 0 60000 65536"/>
                  <a:gd name="T11" fmla="*/ 0 60000 65536"/>
                  <a:gd name="T12" fmla="*/ 0 60000 65536"/>
                  <a:gd name="T13" fmla="*/ 0 60000 65536"/>
                  <a:gd name="T14" fmla="*/ 0 60000 65536"/>
                  <a:gd name="T15" fmla="*/ 0 w 1210"/>
                  <a:gd name="T16" fmla="*/ 0 h 97"/>
                  <a:gd name="T17" fmla="*/ 1210 w 1210"/>
                  <a:gd name="T18" fmla="*/ 97 h 97"/>
                </a:gdLst>
                <a:ahLst/>
                <a:cxnLst>
                  <a:cxn ang="T10">
                    <a:pos x="T0" y="T1"/>
                  </a:cxn>
                  <a:cxn ang="T11">
                    <a:pos x="T2" y="T3"/>
                  </a:cxn>
                  <a:cxn ang="T12">
                    <a:pos x="T4" y="T5"/>
                  </a:cxn>
                  <a:cxn ang="T13">
                    <a:pos x="T6" y="T7"/>
                  </a:cxn>
                  <a:cxn ang="T14">
                    <a:pos x="T8" y="T9"/>
                  </a:cxn>
                </a:cxnLst>
                <a:rect l="T15" t="T16" r="T17" b="T18"/>
                <a:pathLst>
                  <a:path w="1210" h="97">
                    <a:moveTo>
                      <a:pt x="1113" y="97"/>
                    </a:moveTo>
                    <a:lnTo>
                      <a:pt x="1210" y="0"/>
                    </a:lnTo>
                    <a:lnTo>
                      <a:pt x="97" y="0"/>
                    </a:lnTo>
                    <a:lnTo>
                      <a:pt x="0" y="97"/>
                    </a:lnTo>
                    <a:lnTo>
                      <a:pt x="1113" y="97"/>
                    </a:lnTo>
                    <a:close/>
                  </a:path>
                </a:pathLst>
              </a:custGeom>
              <a:gradFill rotWithShape="1">
                <a:gsLst>
                  <a:gs pos="0">
                    <a:srgbClr val="DDDDDD"/>
                  </a:gs>
                  <a:gs pos="100000">
                    <a:srgbClr val="848484"/>
                  </a:gs>
                </a:gsLst>
                <a:lin ang="5400000" scaled="1"/>
              </a:gradFill>
              <a:ln w="9525">
                <a:solidFill>
                  <a:srgbClr val="808080"/>
                </a:solidFill>
                <a:round/>
                <a:headEnd/>
                <a:tailEnd/>
              </a:ln>
            </p:spPr>
            <p:txBody>
              <a:bodyPr wrap="square" anchor="ctr">
                <a:noAutofit/>
              </a:bodyPr>
              <a:lstStyle/>
              <a:p>
                <a:pPr fontAlgn="ctr"/>
                <a:endParaRPr lang="en-US" altLang="zh-CN" dirty="0">
                  <a:latin typeface="Huawei Sans" panose="020C0503030203020204" pitchFamily="34" charset="0"/>
                  <a:ea typeface="+mn-ea"/>
                  <a:cs typeface="Arial" pitchFamily="34" charset="0"/>
                </a:endParaRPr>
              </a:p>
            </p:txBody>
          </p:sp>
        </p:grpSp>
        <p:sp>
          <p:nvSpPr>
            <p:cNvPr id="21" name="AutoShape 14"/>
            <p:cNvSpPr>
              <a:spLocks noChangeArrowheads="1"/>
            </p:cNvSpPr>
            <p:nvPr/>
          </p:nvSpPr>
          <p:spPr bwMode="gray">
            <a:xfrm flipH="1">
              <a:off x="7358259" y="2546033"/>
              <a:ext cx="3456305" cy="790352"/>
            </a:xfrm>
            <a:prstGeom prst="rightArrow">
              <a:avLst>
                <a:gd name="adj1" fmla="val 62213"/>
                <a:gd name="adj2" fmla="val 69425"/>
              </a:avLst>
            </a:prstGeom>
            <a:gradFill rotWithShape="1">
              <a:gsLst>
                <a:gs pos="0">
                  <a:schemeClr val="accent2">
                    <a:gamma/>
                    <a:shade val="46275"/>
                    <a:invGamma/>
                  </a:schemeClr>
                </a:gs>
                <a:gs pos="100000">
                  <a:schemeClr val="accent2"/>
                </a:gs>
              </a:gsLst>
              <a:lin ang="0" scaled="1"/>
            </a:gradFill>
            <a:ln w="9525" algn="ctr">
              <a:solidFill>
                <a:schemeClr val="tx2"/>
              </a:solidFill>
              <a:miter lim="800000"/>
              <a:headEnd/>
              <a:tailEnd/>
            </a:ln>
            <a:effectLst/>
          </p:spPr>
          <p:txBody>
            <a:bodyPr wrap="square" anchor="ctr">
              <a:noAutofit/>
            </a:bodyPr>
            <a:lstStyle/>
            <a:p>
              <a:pPr fontAlgn="ctr">
                <a:defRPr/>
              </a:pPr>
              <a:endParaRPr lang="en-US" altLang="zh-CN" dirty="0">
                <a:latin typeface="Huawei Sans" panose="020C0503030203020204" pitchFamily="34" charset="0"/>
                <a:ea typeface="+mn-ea"/>
                <a:cs typeface="Arial" pitchFamily="34" charset="0"/>
              </a:endParaRPr>
            </a:p>
          </p:txBody>
        </p:sp>
        <p:sp>
          <p:nvSpPr>
            <p:cNvPr id="22" name="Text Box 17"/>
            <p:cNvSpPr txBox="1">
              <a:spLocks noChangeArrowheads="1"/>
            </p:cNvSpPr>
            <p:nvPr/>
          </p:nvSpPr>
          <p:spPr bwMode="gray">
            <a:xfrm>
              <a:off x="1638662" y="1648143"/>
              <a:ext cx="2445361" cy="2351622"/>
            </a:xfrm>
            <a:prstGeom prst="rect">
              <a:avLst/>
            </a:prstGeom>
            <a:noFill/>
            <a:ln w="9525">
              <a:noFill/>
              <a:miter lim="800000"/>
              <a:headEnd/>
              <a:tailEnd/>
            </a:ln>
          </p:spPr>
          <p:txBody>
            <a:bodyPr wrap="square">
              <a:noAutofit/>
            </a:bodyPr>
            <a:lstStyle/>
            <a:p>
              <a:pPr fontAlgn="ctr"/>
              <a:r>
                <a:rPr lang="pt-BR" sz="1200" dirty="0">
                  <a:solidFill>
                    <a:schemeClr val="tx1"/>
                  </a:solidFill>
                  <a:latin typeface="Huawei Sans" panose="020C0503030203020204" pitchFamily="34" charset="0"/>
                  <a:ea typeface="方正兰亭黑简体" panose="02000000000000000000" pitchFamily="2" charset="-122"/>
                  <a:cs typeface="Huawei Sans" panose="020C0503030203020204" pitchFamily="34" charset="0"/>
                </a:rPr>
                <a:t>O volume de terraplenagem (m³) de uma vala para cabos pode ser calculado usando a seguinte fórmula:</a:t>
              </a:r>
            </a:p>
            <a:p>
              <a:pPr fontAlgn="ctr"/>
              <a:r>
                <a:rPr lang="pt-BR" sz="1200" dirty="0">
                  <a:solidFill>
                    <a:schemeClr val="tx1"/>
                  </a:solidFill>
                  <a:latin typeface="Huawei Sans" panose="020C0503030203020204" pitchFamily="34" charset="0"/>
                  <a:ea typeface="方正兰亭黑简体" panose="02000000000000000000" pitchFamily="2" charset="-122"/>
                  <a:cs typeface="Huawei Sans" panose="020C0503030203020204" pitchFamily="34" charset="0"/>
                </a:rPr>
                <a:t>E = (A+B) × H ÷ 2 × L</a:t>
              </a:r>
            </a:p>
            <a:p>
              <a:pPr fontAlgn="ctr"/>
              <a:r>
                <a:rPr lang="pt-BR" sz="1200" dirty="0">
                  <a:solidFill>
                    <a:schemeClr val="tx1"/>
                  </a:solidFill>
                  <a:latin typeface="Huawei Sans" panose="020C0503030203020204" pitchFamily="34" charset="0"/>
                  <a:ea typeface="方正兰亭黑简体" panose="02000000000000000000" pitchFamily="2" charset="-122"/>
                  <a:cs typeface="Huawei Sans" panose="020C0503030203020204" pitchFamily="34" charset="0"/>
                </a:rPr>
                <a:t>onde:</a:t>
              </a:r>
            </a:p>
            <a:p>
              <a:pPr fontAlgn="ctr"/>
              <a:r>
                <a:rPr lang="pt-BR" sz="1200" dirty="0">
                  <a:solidFill>
                    <a:schemeClr val="tx1"/>
                  </a:solidFill>
                  <a:latin typeface="Huawei Sans" panose="020C0503030203020204" pitchFamily="34" charset="0"/>
                  <a:ea typeface="方正兰亭黑简体" panose="02000000000000000000" pitchFamily="2" charset="-122"/>
                  <a:cs typeface="Huawei Sans" panose="020C0503030203020204" pitchFamily="34" charset="0"/>
                </a:rPr>
                <a:t>E: volume de terraplenagem (m³) da vala para cabos</a:t>
              </a:r>
            </a:p>
            <a:p>
              <a:pPr fontAlgn="ctr"/>
              <a:r>
                <a:rPr lang="pt-BR" sz="1200" dirty="0">
                  <a:solidFill>
                    <a:schemeClr val="tx1"/>
                  </a:solidFill>
                  <a:latin typeface="Huawei Sans" panose="020C0503030203020204" pitchFamily="34" charset="0"/>
                  <a:ea typeface="方正兰亭黑简体" panose="02000000000000000000" pitchFamily="2" charset="-122"/>
                  <a:cs typeface="Huawei Sans" panose="020C0503030203020204" pitchFamily="34" charset="0"/>
                </a:rPr>
                <a:t>A: largura inferior da vala (m)</a:t>
              </a:r>
            </a:p>
            <a:p>
              <a:pPr fontAlgn="ctr"/>
              <a:r>
                <a:rPr lang="pt-BR" sz="1200" dirty="0">
                  <a:solidFill>
                    <a:schemeClr val="tx1"/>
                  </a:solidFill>
                  <a:latin typeface="Huawei Sans" panose="020C0503030203020204" pitchFamily="34" charset="0"/>
                  <a:ea typeface="方正兰亭黑简体" panose="02000000000000000000" pitchFamily="2" charset="-122"/>
                  <a:cs typeface="Huawei Sans" panose="020C0503030203020204" pitchFamily="34" charset="0"/>
                </a:rPr>
                <a:t>B: largura superior da vala (m)</a:t>
              </a:r>
            </a:p>
            <a:p>
              <a:pPr fontAlgn="ctr"/>
              <a:r>
                <a:rPr lang="pt-BR" sz="1200" dirty="0">
                  <a:solidFill>
                    <a:schemeClr val="tx1"/>
                  </a:solidFill>
                  <a:latin typeface="Huawei Sans" panose="020C0503030203020204" pitchFamily="34" charset="0"/>
                  <a:ea typeface="方正兰亭黑简体" panose="02000000000000000000" pitchFamily="2" charset="-122"/>
                  <a:cs typeface="Huawei Sans" panose="020C0503030203020204" pitchFamily="34" charset="0"/>
                </a:rPr>
                <a:t>H: profundidade da vala (m)</a:t>
              </a:r>
            </a:p>
            <a:p>
              <a:pPr fontAlgn="ctr"/>
              <a:r>
                <a:rPr lang="pt-BR" sz="1200" dirty="0">
                  <a:solidFill>
                    <a:schemeClr val="tx1"/>
                  </a:solidFill>
                  <a:latin typeface="Huawei Sans" panose="020C0503030203020204" pitchFamily="34" charset="0"/>
                  <a:ea typeface="方正兰亭黑简体" panose="02000000000000000000" pitchFamily="2" charset="-122"/>
                  <a:cs typeface="Huawei Sans" panose="020C0503030203020204" pitchFamily="34" charset="0"/>
                </a:rPr>
                <a:t>L: comprimento da vala (m)</a:t>
              </a:r>
              <a:endParaRPr lang="en-US" sz="1200" dirty="0">
                <a:solidFill>
                  <a:schemeClr val="tx1"/>
                </a:solidFill>
                <a:latin typeface="Huawei Sans" panose="020C0503030203020204" pitchFamily="34" charset="0"/>
                <a:ea typeface="方正兰亭黑简体" panose="02000000000000000000" pitchFamily="2" charset="-122"/>
                <a:cs typeface="Huawei Sans" panose="020C0503030203020204" pitchFamily="34" charset="0"/>
              </a:endParaRPr>
            </a:p>
          </p:txBody>
        </p:sp>
        <p:sp>
          <p:nvSpPr>
            <p:cNvPr id="23" name="Rectangle 18"/>
            <p:cNvSpPr>
              <a:spLocks noChangeArrowheads="1"/>
            </p:cNvSpPr>
            <p:nvPr/>
          </p:nvSpPr>
          <p:spPr bwMode="gray">
            <a:xfrm>
              <a:off x="8196184" y="1465992"/>
              <a:ext cx="2460014" cy="2934613"/>
            </a:xfrm>
            <a:prstGeom prst="rect">
              <a:avLst/>
            </a:prstGeom>
            <a:solidFill>
              <a:schemeClr val="bg2">
                <a:lumMod val="20000"/>
                <a:lumOff val="80000"/>
              </a:schemeClr>
            </a:solidFill>
            <a:ln w="9525">
              <a:solidFill>
                <a:schemeClr val="tx1"/>
              </a:solidFill>
              <a:miter lim="800000"/>
              <a:headEnd/>
              <a:tailEnd/>
            </a:ln>
            <a:effectLst/>
          </p:spPr>
          <p:txBody>
            <a:bodyPr wrap="square" anchor="ctr">
              <a:noAutofit/>
            </a:bodyPr>
            <a:lstStyle/>
            <a:p>
              <a:pPr fontAlgn="ctr">
                <a:defRPr/>
              </a:pPr>
              <a:endParaRPr lang="en-US" altLang="zh-CN" dirty="0">
                <a:latin typeface="Huawei Sans" panose="020C0503030203020204" pitchFamily="34" charset="0"/>
                <a:ea typeface="+mn-ea"/>
                <a:cs typeface="Arial" pitchFamily="34" charset="0"/>
              </a:endParaRPr>
            </a:p>
          </p:txBody>
        </p:sp>
        <p:sp>
          <p:nvSpPr>
            <p:cNvPr id="24" name="Text Box 19"/>
            <p:cNvSpPr txBox="1">
              <a:spLocks noChangeArrowheads="1"/>
            </p:cNvSpPr>
            <p:nvPr/>
          </p:nvSpPr>
          <p:spPr bwMode="gray">
            <a:xfrm>
              <a:off x="8250926" y="1667319"/>
              <a:ext cx="2326089" cy="2515732"/>
            </a:xfrm>
            <a:prstGeom prst="rect">
              <a:avLst/>
            </a:prstGeom>
            <a:noFill/>
            <a:ln w="9525">
              <a:noFill/>
              <a:miter lim="800000"/>
              <a:headEnd/>
              <a:tailEnd/>
            </a:ln>
          </p:spPr>
          <p:txBody>
            <a:bodyPr wrap="square">
              <a:noAutofit/>
            </a:bodyPr>
            <a:lstStyle/>
            <a:p>
              <a:pPr fontAlgn="ctr"/>
              <a:r>
                <a:rPr lang="pt-BR" sz="1200" dirty="0">
                  <a:solidFill>
                    <a:schemeClr val="tx1"/>
                  </a:solidFill>
                  <a:latin typeface="Huawei Sans" panose="020C0503030203020204" pitchFamily="34" charset="0"/>
                  <a:ea typeface="方正兰亭黑简体" panose="02000000000000000000" pitchFamily="2" charset="-122"/>
                  <a:cs typeface="Huawei Sans" panose="020C0503030203020204" pitchFamily="34" charset="0"/>
                </a:rPr>
                <a:t>A figura mostra a seção transversal de uma vala para cabos. Especificamente:</a:t>
              </a:r>
            </a:p>
            <a:p>
              <a:pPr fontAlgn="ctr"/>
              <a:r>
                <a:rPr lang="pt-BR" sz="1200" dirty="0">
                  <a:solidFill>
                    <a:schemeClr val="tx1"/>
                  </a:solidFill>
                  <a:latin typeface="Huawei Sans" panose="020C0503030203020204" pitchFamily="34" charset="0"/>
                  <a:ea typeface="方正兰亭黑简体" panose="02000000000000000000" pitchFamily="2" charset="-122"/>
                  <a:cs typeface="Huawei Sans" panose="020C0503030203020204" pitchFamily="34" charset="0"/>
                </a:rPr>
                <a:t>H: profundidade da vala, que varia de acordo com os requisitos de diferentes países e é determinada com base nos requisitos do cliente.</a:t>
              </a:r>
            </a:p>
            <a:p>
              <a:pPr fontAlgn="ctr"/>
              <a:r>
                <a:rPr lang="pt-BR" sz="1200" dirty="0">
                  <a:solidFill>
                    <a:schemeClr val="tx1"/>
                  </a:solidFill>
                  <a:latin typeface="Huawei Sans" panose="020C0503030203020204" pitchFamily="34" charset="0"/>
                  <a:ea typeface="方正兰亭黑简体" panose="02000000000000000000" pitchFamily="2" charset="-122"/>
                  <a:cs typeface="Huawei Sans" panose="020C0503030203020204" pitchFamily="34" charset="0"/>
                </a:rPr>
                <a:t>B: largura superior da vala, que é determinada depois que o coeficiente de inclinação é selecionado com base no grau de maciez do solo local.</a:t>
              </a:r>
              <a:endParaRPr lang="en-US" sz="1200" dirty="0">
                <a:solidFill>
                  <a:schemeClr val="tx1"/>
                </a:solidFill>
                <a:latin typeface="Huawei Sans" panose="020C0503030203020204" pitchFamily="34" charset="0"/>
                <a:ea typeface="方正兰亭黑简体" panose="02000000000000000000" pitchFamily="2" charset="-122"/>
                <a:cs typeface="Huawei Sans" panose="020C0503030203020204" pitchFamily="34" charset="0"/>
              </a:endParaRPr>
            </a:p>
          </p:txBody>
        </p:sp>
      </p:grpSp>
      <p:sp>
        <p:nvSpPr>
          <p:cNvPr id="3" name="五边形 3">
            <a:extLst>
              <a:ext uri="{FF2B5EF4-FFF2-40B4-BE49-F238E27FC236}">
                <a16:creationId xmlns:a16="http://schemas.microsoft.com/office/drawing/2014/main" id="{7CA85010-3FF7-6EC4-7F36-DF0A6FFF5582}"/>
              </a:ext>
            </a:extLst>
          </p:cNvPr>
          <p:cNvSpPr/>
          <p:nvPr/>
        </p:nvSpPr>
        <p:spPr bwMode="auto">
          <a:xfrm>
            <a:off x="5310000" y="43124"/>
            <a:ext cx="1080000" cy="231631"/>
          </a:xfrm>
          <a:prstGeom prst="homePlate">
            <a:avLst/>
          </a:prstGeom>
          <a:solidFill>
            <a:srgbClr val="D9D9D9"/>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fontAlgn="ctr">
              <a:spcBef>
                <a:spcPts val="0"/>
              </a:spcBef>
              <a:defRPr/>
            </a:pPr>
            <a:r>
              <a:rPr lang="en-US" sz="1200" dirty="0" err="1">
                <a:latin typeface="Huawei Sans" panose="020C0503030203020204" pitchFamily="34" charset="0"/>
                <a:ea typeface="方正兰亭黑简体" panose="02000000000000000000" pitchFamily="2" charset="-122"/>
              </a:rPr>
              <a:t>Levantamento</a:t>
            </a:r>
            <a:endParaRPr lang="en-US" sz="1200" dirty="0">
              <a:latin typeface="Huawei Sans" panose="020C0503030203020204" pitchFamily="34" charset="0"/>
              <a:ea typeface="方正兰亭黑简体" panose="02000000000000000000" pitchFamily="2" charset="-122"/>
            </a:endParaRPr>
          </a:p>
        </p:txBody>
      </p:sp>
      <p:sp>
        <p:nvSpPr>
          <p:cNvPr id="5" name="燕尾形 4">
            <a:extLst>
              <a:ext uri="{FF2B5EF4-FFF2-40B4-BE49-F238E27FC236}">
                <a16:creationId xmlns:a16="http://schemas.microsoft.com/office/drawing/2014/main" id="{6500BCFF-DAA3-5A96-466D-9E869FDE1CBF}"/>
              </a:ext>
            </a:extLst>
          </p:cNvPr>
          <p:cNvSpPr/>
          <p:nvPr/>
        </p:nvSpPr>
        <p:spPr bwMode="auto">
          <a:xfrm>
            <a:off x="6310800" y="35777"/>
            <a:ext cx="918401" cy="231631"/>
          </a:xfrm>
          <a:prstGeom prst="chevron">
            <a:avLst/>
          </a:prstGeom>
          <a:solidFill>
            <a:srgbClr val="D9D9D9"/>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fontAlgn="ctr">
              <a:spcBef>
                <a:spcPts val="0"/>
              </a:spcBef>
            </a:pPr>
            <a:r>
              <a:rPr lang="en-US" sz="1200" dirty="0" err="1">
                <a:latin typeface="Huawei Sans" panose="020C0503030203020204" pitchFamily="34" charset="0"/>
                <a:ea typeface="方正兰亭黑简体" panose="02000000000000000000" pitchFamily="2" charset="-122"/>
              </a:rPr>
              <a:t>Projeto</a:t>
            </a:r>
            <a:endParaRPr lang="en-US" sz="1200" dirty="0">
              <a:latin typeface="Huawei Sans" panose="020C0503030203020204" pitchFamily="34" charset="0"/>
              <a:ea typeface="方正兰亭黑简体" panose="02000000000000000000" pitchFamily="2" charset="-122"/>
            </a:endParaRPr>
          </a:p>
        </p:txBody>
      </p:sp>
      <p:sp>
        <p:nvSpPr>
          <p:cNvPr id="6" name="燕尾形 5">
            <a:extLst>
              <a:ext uri="{FF2B5EF4-FFF2-40B4-BE49-F238E27FC236}">
                <a16:creationId xmlns:a16="http://schemas.microsoft.com/office/drawing/2014/main" id="{7400BD4B-5372-1413-7EBF-05918F0C0860}"/>
              </a:ext>
            </a:extLst>
          </p:cNvPr>
          <p:cNvSpPr/>
          <p:nvPr/>
        </p:nvSpPr>
        <p:spPr bwMode="auto">
          <a:xfrm>
            <a:off x="7146000" y="43125"/>
            <a:ext cx="1368000" cy="230400"/>
          </a:xfrm>
          <a:prstGeom prst="chevron">
            <a:avLst/>
          </a:prstGeom>
          <a:solidFill>
            <a:srgbClr val="00B0F0"/>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fontAlgn="ctr">
              <a:spcBef>
                <a:spcPts val="0"/>
              </a:spcBef>
            </a:pPr>
            <a:r>
              <a:rPr lang="en-US" sz="1200" dirty="0" err="1">
                <a:solidFill>
                  <a:schemeClr val="bg1"/>
                </a:solidFill>
                <a:latin typeface="Huawei Sans" panose="020C0503030203020204" pitchFamily="34" charset="0"/>
                <a:ea typeface="方正兰亭黑简体" panose="02000000000000000000" pitchFamily="2" charset="-122"/>
              </a:rPr>
              <a:t>Construção</a:t>
            </a:r>
            <a:r>
              <a:rPr lang="en-US" sz="1200" dirty="0">
                <a:solidFill>
                  <a:schemeClr val="bg1"/>
                </a:solidFill>
                <a:latin typeface="Huawei Sans" panose="020C0503030203020204" pitchFamily="34" charset="0"/>
                <a:ea typeface="方正兰亭黑简体" panose="02000000000000000000" pitchFamily="2" charset="-122"/>
              </a:rPr>
              <a:t> Civil</a:t>
            </a:r>
          </a:p>
        </p:txBody>
      </p:sp>
      <p:sp>
        <p:nvSpPr>
          <p:cNvPr id="7" name="燕尾形 6">
            <a:extLst>
              <a:ext uri="{FF2B5EF4-FFF2-40B4-BE49-F238E27FC236}">
                <a16:creationId xmlns:a16="http://schemas.microsoft.com/office/drawing/2014/main" id="{661CD58C-D506-7F41-28E6-CB919724CB26}"/>
              </a:ext>
            </a:extLst>
          </p:cNvPr>
          <p:cNvSpPr/>
          <p:nvPr/>
        </p:nvSpPr>
        <p:spPr bwMode="auto">
          <a:xfrm>
            <a:off x="8427600" y="34532"/>
            <a:ext cx="1116000" cy="231631"/>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fontAlgn="ctr">
              <a:spcBef>
                <a:spcPts val="0"/>
              </a:spcBef>
            </a:pPr>
            <a:r>
              <a:rPr lang="en-US" sz="1200" dirty="0" err="1">
                <a:latin typeface="Huawei Sans" panose="020C0503030203020204" pitchFamily="34" charset="0"/>
                <a:ea typeface="方正兰亭黑简体" panose="02000000000000000000" pitchFamily="2" charset="-122"/>
              </a:rPr>
              <a:t>Cabeamento</a:t>
            </a:r>
            <a:endParaRPr lang="en-US" sz="1200" dirty="0">
              <a:latin typeface="Huawei Sans" panose="020C0503030203020204" pitchFamily="34" charset="0"/>
              <a:ea typeface="方正兰亭黑简体" panose="02000000000000000000" pitchFamily="2" charset="-122"/>
            </a:endParaRPr>
          </a:p>
        </p:txBody>
      </p:sp>
      <p:sp>
        <p:nvSpPr>
          <p:cNvPr id="8" name="燕尾形 7">
            <a:extLst>
              <a:ext uri="{FF2B5EF4-FFF2-40B4-BE49-F238E27FC236}">
                <a16:creationId xmlns:a16="http://schemas.microsoft.com/office/drawing/2014/main" id="{6D60E1E6-A39D-3153-5616-86897F0CBA88}"/>
              </a:ext>
            </a:extLst>
          </p:cNvPr>
          <p:cNvSpPr/>
          <p:nvPr/>
        </p:nvSpPr>
        <p:spPr bwMode="auto">
          <a:xfrm>
            <a:off x="9449989" y="34532"/>
            <a:ext cx="1134137" cy="230400"/>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fontAlgn="ctr">
              <a:spcBef>
                <a:spcPts val="0"/>
              </a:spcBef>
            </a:pPr>
            <a:r>
              <a:rPr lang="en-US" sz="1200" dirty="0" err="1">
                <a:latin typeface="Huawei Sans" panose="020C0503030203020204" pitchFamily="34" charset="0"/>
                <a:ea typeface="方正兰亭黑简体" panose="02000000000000000000" pitchFamily="2" charset="-122"/>
              </a:rPr>
              <a:t>Instalação</a:t>
            </a:r>
            <a:endParaRPr lang="en-US" sz="1200" dirty="0">
              <a:latin typeface="Huawei Sans" panose="020C0503030203020204" pitchFamily="34" charset="0"/>
              <a:ea typeface="方正兰亭黑简体" panose="02000000000000000000" pitchFamily="2" charset="-122"/>
            </a:endParaRPr>
          </a:p>
        </p:txBody>
      </p:sp>
      <p:sp>
        <p:nvSpPr>
          <p:cNvPr id="9" name="燕尾形 8">
            <a:extLst>
              <a:ext uri="{FF2B5EF4-FFF2-40B4-BE49-F238E27FC236}">
                <a16:creationId xmlns:a16="http://schemas.microsoft.com/office/drawing/2014/main" id="{66175C54-A883-3E67-CC8E-A27BBAAFBBAD}"/>
              </a:ext>
            </a:extLst>
          </p:cNvPr>
          <p:cNvSpPr/>
          <p:nvPr/>
        </p:nvSpPr>
        <p:spPr bwMode="auto">
          <a:xfrm>
            <a:off x="10496145" y="43124"/>
            <a:ext cx="1236579" cy="231631"/>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fontAlgn="ctr">
              <a:spcBef>
                <a:spcPts val="0"/>
              </a:spcBef>
            </a:pPr>
            <a:r>
              <a:rPr lang="en-US" sz="1200" dirty="0" err="1">
                <a:latin typeface="Huawei Sans" panose="020C0503030203020204" pitchFamily="34" charset="0"/>
                <a:ea typeface="方正兰亭黑简体" panose="02000000000000000000" pitchFamily="2" charset="-122"/>
              </a:rPr>
              <a:t>Terminação</a:t>
            </a:r>
            <a:endParaRPr lang="en-US" sz="1200" dirty="0">
              <a:latin typeface="Huawei Sans" panose="020C0503030203020204" pitchFamily="34" charset="0"/>
              <a:ea typeface="方正兰亭黑简体" panose="02000000000000000000" pitchFamily="2" charset="-122"/>
            </a:endParaRPr>
          </a:p>
        </p:txBody>
      </p:sp>
    </p:spTree>
    <p:extLst>
      <p:ext uri="{BB962C8B-B14F-4D97-AF65-F5344CB8AC3E}">
        <p14:creationId xmlns:p14="http://schemas.microsoft.com/office/powerpoint/2010/main" val="40372994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wrap="square">
            <a:noAutofit/>
          </a:bodyPr>
          <a:lstStyle/>
          <a:p>
            <a:r>
              <a:rPr lang="pt-BR" sz="1600" dirty="0">
                <a:latin typeface="Huawei Sans" panose="020C0503030203020204" pitchFamily="34" charset="0"/>
              </a:rPr>
              <a:t>Os cabos soprados são geralmente roteados usando vários métodos</a:t>
            </a:r>
            <a:r>
              <a:rPr lang="en-US" sz="1600" dirty="0">
                <a:latin typeface="Huawei Sans" panose="020C0503030203020204" pitchFamily="34" charset="0"/>
              </a:rPr>
              <a:t>.</a:t>
            </a:r>
          </a:p>
          <a:p>
            <a:endParaRPr lang="en-US" altLang="zh-CN" dirty="0">
              <a:latin typeface="Huawei Sans" panose="020C0503030203020204" pitchFamily="34" charset="0"/>
            </a:endParaRPr>
          </a:p>
        </p:txBody>
      </p:sp>
      <p:sp>
        <p:nvSpPr>
          <p:cNvPr id="2" name="标题 1"/>
          <p:cNvSpPr>
            <a:spLocks noGrp="1"/>
          </p:cNvSpPr>
          <p:nvPr>
            <p:ph type="title"/>
          </p:nvPr>
        </p:nvSpPr>
        <p:spPr/>
        <p:txBody>
          <a:bodyPr wrap="square">
            <a:noAutofit/>
          </a:bodyPr>
          <a:lstStyle/>
          <a:p>
            <a:r>
              <a:rPr lang="en-US" dirty="0" err="1">
                <a:latin typeface="Huawei Sans" panose="020C0503030203020204" pitchFamily="34" charset="0"/>
                <a:cs typeface="Huawei Sans" panose="020C0503030203020204" pitchFamily="34" charset="0"/>
              </a:rPr>
              <a:t>Roteamento</a:t>
            </a:r>
            <a:r>
              <a:rPr lang="en-US" dirty="0">
                <a:latin typeface="Huawei Sans" panose="020C0503030203020204" pitchFamily="34" charset="0"/>
                <a:cs typeface="Huawei Sans" panose="020C0503030203020204" pitchFamily="34" charset="0"/>
              </a:rPr>
              <a:t> de </a:t>
            </a:r>
            <a:r>
              <a:rPr lang="en-US" dirty="0" err="1">
                <a:latin typeface="Huawei Sans" panose="020C0503030203020204" pitchFamily="34" charset="0"/>
                <a:cs typeface="Huawei Sans" panose="020C0503030203020204" pitchFamily="34" charset="0"/>
              </a:rPr>
              <a:t>Microcabo</a:t>
            </a:r>
            <a:r>
              <a:rPr lang="en-US" dirty="0">
                <a:latin typeface="Huawei Sans" panose="020C0503030203020204" pitchFamily="34" charset="0"/>
                <a:cs typeface="Huawei Sans" panose="020C0503030203020204" pitchFamily="34" charset="0"/>
              </a:rPr>
              <a:t> </a:t>
            </a:r>
            <a:r>
              <a:rPr lang="en-US" dirty="0" err="1">
                <a:latin typeface="Huawei Sans" panose="020C0503030203020204" pitchFamily="34" charset="0"/>
                <a:cs typeface="Huawei Sans" panose="020C0503030203020204" pitchFamily="34" charset="0"/>
              </a:rPr>
              <a:t>Soprado</a:t>
            </a:r>
            <a:r>
              <a:rPr lang="en-US" dirty="0">
                <a:latin typeface="Huawei Sans" panose="020C0503030203020204" pitchFamily="34" charset="0"/>
                <a:cs typeface="Huawei Sans" panose="020C0503030203020204" pitchFamily="34" charset="0"/>
              </a:rPr>
              <a:t> (1)</a:t>
            </a:r>
          </a:p>
        </p:txBody>
      </p:sp>
      <p:graphicFrame>
        <p:nvGraphicFramePr>
          <p:cNvPr id="10" name="表格 9"/>
          <p:cNvGraphicFramePr>
            <a:graphicFrameLocks noGrp="1"/>
          </p:cNvGraphicFramePr>
          <p:nvPr>
            <p:extLst>
              <p:ext uri="{D42A27DB-BD31-4B8C-83A1-F6EECF244321}">
                <p14:modId xmlns:p14="http://schemas.microsoft.com/office/powerpoint/2010/main" val="3449989626"/>
              </p:ext>
            </p:extLst>
          </p:nvPr>
        </p:nvGraphicFramePr>
        <p:xfrm>
          <a:off x="512085" y="1725972"/>
          <a:ext cx="11220638" cy="4812640"/>
        </p:xfrm>
        <a:graphic>
          <a:graphicData uri="http://schemas.openxmlformats.org/drawingml/2006/table">
            <a:tbl>
              <a:tblPr/>
              <a:tblGrid>
                <a:gridCol w="1143359">
                  <a:extLst>
                    <a:ext uri="{9D8B030D-6E8A-4147-A177-3AD203B41FA5}">
                      <a16:colId xmlns:a16="http://schemas.microsoft.com/office/drawing/2014/main" val="20000"/>
                    </a:ext>
                  </a:extLst>
                </a:gridCol>
                <a:gridCol w="3359093">
                  <a:extLst>
                    <a:ext uri="{9D8B030D-6E8A-4147-A177-3AD203B41FA5}">
                      <a16:colId xmlns:a16="http://schemas.microsoft.com/office/drawing/2014/main" val="20001"/>
                    </a:ext>
                  </a:extLst>
                </a:gridCol>
                <a:gridCol w="3359093">
                  <a:extLst>
                    <a:ext uri="{9D8B030D-6E8A-4147-A177-3AD203B41FA5}">
                      <a16:colId xmlns:a16="http://schemas.microsoft.com/office/drawing/2014/main" val="20002"/>
                    </a:ext>
                  </a:extLst>
                </a:gridCol>
                <a:gridCol w="3359093">
                  <a:extLst>
                    <a:ext uri="{9D8B030D-6E8A-4147-A177-3AD203B41FA5}">
                      <a16:colId xmlns:a16="http://schemas.microsoft.com/office/drawing/2014/main" val="20003"/>
                    </a:ext>
                  </a:extLst>
                </a:gridCol>
              </a:tblGrid>
              <a:tr h="512186">
                <a:tc>
                  <a:txBody>
                    <a:bodyPr/>
                    <a:lstStyle/>
                    <a:p>
                      <a:pPr algn="l" rtl="0" fontAlgn="ctr">
                        <a:lnSpc>
                          <a:spcPct val="100000"/>
                        </a:lnSpc>
                        <a:spcAft>
                          <a:spcPts val="0"/>
                        </a:spcAft>
                      </a:pPr>
                      <a:endParaRPr lang="en-US" altLang="zh-CN" sz="1200" kern="100" dirty="0">
                        <a:solidFill>
                          <a:schemeClr val="bg1"/>
                        </a:solidFill>
                        <a:effectLst/>
                        <a:latin typeface="Huawei Sans" panose="020C0503030203020204" pitchFamily="34" charset="0"/>
                        <a:ea typeface="方正兰亭黑简体" panose="02000000000000000000" pitchFamily="2" charset="-122"/>
                        <a:cs typeface="Huawei Sans" panose="020C0503030203020204" pitchFamily="34" charset="0"/>
                      </a:endParaRPr>
                    </a:p>
                  </a:txBody>
                  <a:tcPr marL="68580" marR="68580" marT="0" marB="0" anchor="ctr">
                    <a:lnL w="12700" cap="flat" cmpd="sng" algn="ctr">
                      <a:solidFill>
                        <a:srgbClr val="99CCFF"/>
                      </a:solidFill>
                      <a:prstDash val="solid"/>
                      <a:round/>
                      <a:headEnd type="none" w="med" len="med"/>
                      <a:tailEnd type="none" w="med" len="med"/>
                    </a:lnL>
                    <a:lnR w="12700" cap="flat" cmpd="sng" algn="ctr">
                      <a:solidFill>
                        <a:srgbClr val="99CCFF"/>
                      </a:solidFill>
                      <a:prstDash val="solid"/>
                      <a:round/>
                      <a:headEnd type="none" w="med" len="med"/>
                      <a:tailEnd type="none" w="med" len="med"/>
                    </a:lnR>
                    <a:lnT w="12700" cap="flat" cmpd="sng" algn="ctr">
                      <a:solidFill>
                        <a:srgbClr val="99CCFF"/>
                      </a:solidFill>
                      <a:prstDash val="solid"/>
                      <a:round/>
                      <a:headEnd type="none" w="med" len="med"/>
                      <a:tailEnd type="none" w="med" len="med"/>
                    </a:lnT>
                    <a:lnB w="12700" cap="flat" cmpd="sng" algn="ctr">
                      <a:solidFill>
                        <a:srgbClr val="99CCFF"/>
                      </a:solidFill>
                      <a:prstDash val="solid"/>
                      <a:round/>
                      <a:headEnd type="none" w="med" len="med"/>
                      <a:tailEnd type="none" w="med" len="med"/>
                    </a:lnB>
                    <a:solidFill>
                      <a:srgbClr val="00B0F0"/>
                    </a:solidFill>
                  </a:tcPr>
                </a:tc>
                <a:tc>
                  <a:txBody>
                    <a:bodyPr/>
                    <a:lstStyle/>
                    <a:p>
                      <a:pPr algn="ctr" fontAlgn="ctr">
                        <a:lnSpc>
                          <a:spcPct val="100000"/>
                        </a:lnSpc>
                        <a:spcAft>
                          <a:spcPts val="0"/>
                        </a:spcAft>
                      </a:pPr>
                      <a:r>
                        <a:rPr lang="en-US" sz="1400" b="1" dirty="0">
                          <a:solidFill>
                            <a:schemeClr val="bg1"/>
                          </a:solidFill>
                          <a:latin typeface="Huawei Sans" panose="020C0503030203020204" pitchFamily="34" charset="0"/>
                          <a:ea typeface="方正兰亭黑简体" panose="02000000000000000000" pitchFamily="2" charset="-122"/>
                          <a:cs typeface="Huawei Sans" panose="020C0503030203020204" pitchFamily="34" charset="0"/>
                        </a:rPr>
                        <a:t>Relay air blowing</a:t>
                      </a:r>
                    </a:p>
                  </a:txBody>
                  <a:tcPr marL="68580" marR="68580" marT="0" marB="0" anchor="ctr">
                    <a:lnL w="12700" cap="flat" cmpd="sng" algn="ctr">
                      <a:solidFill>
                        <a:srgbClr val="99CCFF"/>
                      </a:solidFill>
                      <a:prstDash val="solid"/>
                      <a:round/>
                      <a:headEnd type="none" w="med" len="med"/>
                      <a:tailEnd type="none" w="med" len="med"/>
                    </a:lnL>
                    <a:lnR w="12700" cap="flat" cmpd="sng" algn="ctr">
                      <a:solidFill>
                        <a:srgbClr val="99CCFF"/>
                      </a:solidFill>
                      <a:prstDash val="solid"/>
                      <a:round/>
                      <a:headEnd type="none" w="med" len="med"/>
                      <a:tailEnd type="none" w="med" len="med"/>
                    </a:lnR>
                    <a:lnT w="12700" cap="flat" cmpd="sng" algn="ctr">
                      <a:solidFill>
                        <a:srgbClr val="99CCFF"/>
                      </a:solidFill>
                      <a:prstDash val="solid"/>
                      <a:round/>
                      <a:headEnd type="none" w="med" len="med"/>
                      <a:tailEnd type="none" w="med" len="med"/>
                    </a:lnT>
                    <a:lnB w="12700" cap="flat" cmpd="sng" algn="ctr">
                      <a:solidFill>
                        <a:srgbClr val="99CCFF"/>
                      </a:solidFill>
                      <a:prstDash val="solid"/>
                      <a:round/>
                      <a:headEnd type="none" w="med" len="med"/>
                      <a:tailEnd type="none" w="med" len="med"/>
                    </a:lnB>
                    <a:solidFill>
                      <a:srgbClr val="00B0F0"/>
                    </a:solidFill>
                  </a:tcPr>
                </a:tc>
                <a:tc>
                  <a:txBody>
                    <a:bodyPr/>
                    <a:lstStyle/>
                    <a:p>
                      <a:pPr algn="ctr" fontAlgn="ctr">
                        <a:lnSpc>
                          <a:spcPct val="100000"/>
                        </a:lnSpc>
                        <a:spcAft>
                          <a:spcPts val="0"/>
                        </a:spcAft>
                      </a:pPr>
                      <a:r>
                        <a:rPr lang="en-US" sz="1400" b="1" dirty="0">
                          <a:solidFill>
                            <a:schemeClr val="bg1"/>
                          </a:solidFill>
                          <a:latin typeface="Huawei Sans" panose="020C0503030203020204" pitchFamily="34" charset="0"/>
                          <a:ea typeface="方正兰亭黑简体" panose="02000000000000000000" pitchFamily="2" charset="-122"/>
                          <a:cs typeface="Huawei Sans" panose="020C0503030203020204" pitchFamily="34" charset="0"/>
                        </a:rPr>
                        <a:t>Intermediate air blowing</a:t>
                      </a:r>
                    </a:p>
                  </a:txBody>
                  <a:tcPr marL="68580" marR="68580" marT="0" marB="0" anchor="ctr">
                    <a:lnL w="12700" cap="flat" cmpd="sng" algn="ctr">
                      <a:solidFill>
                        <a:srgbClr val="99CCFF"/>
                      </a:solidFill>
                      <a:prstDash val="solid"/>
                      <a:round/>
                      <a:headEnd type="none" w="med" len="med"/>
                      <a:tailEnd type="none" w="med" len="med"/>
                    </a:lnL>
                    <a:lnR w="12700" cap="flat" cmpd="sng" algn="ctr">
                      <a:solidFill>
                        <a:srgbClr val="99CCFF"/>
                      </a:solidFill>
                      <a:prstDash val="solid"/>
                      <a:round/>
                      <a:headEnd type="none" w="med" len="med"/>
                      <a:tailEnd type="none" w="med" len="med"/>
                    </a:lnR>
                    <a:lnT w="12700" cap="flat" cmpd="sng" algn="ctr">
                      <a:solidFill>
                        <a:srgbClr val="99CCFF"/>
                      </a:solidFill>
                      <a:prstDash val="solid"/>
                      <a:round/>
                      <a:headEnd type="none" w="med" len="med"/>
                      <a:tailEnd type="none" w="med" len="med"/>
                    </a:lnT>
                    <a:lnB w="12700" cap="flat" cmpd="sng" algn="ctr">
                      <a:solidFill>
                        <a:srgbClr val="99CCFF"/>
                      </a:solidFill>
                      <a:prstDash val="solid"/>
                      <a:round/>
                      <a:headEnd type="none" w="med" len="med"/>
                      <a:tailEnd type="none" w="med" len="med"/>
                    </a:lnB>
                    <a:solidFill>
                      <a:srgbClr val="00B0F0"/>
                    </a:solidFill>
                  </a:tcPr>
                </a:tc>
                <a:tc>
                  <a:txBody>
                    <a:bodyPr/>
                    <a:lstStyle/>
                    <a:p>
                      <a:pPr algn="ctr" fontAlgn="ctr">
                        <a:lnSpc>
                          <a:spcPct val="100000"/>
                        </a:lnSpc>
                        <a:spcAft>
                          <a:spcPts val="0"/>
                        </a:spcAft>
                      </a:pPr>
                      <a:r>
                        <a:rPr lang="en-US" sz="1400" b="1" dirty="0">
                          <a:solidFill>
                            <a:schemeClr val="bg1"/>
                          </a:solidFill>
                          <a:latin typeface="Huawei Sans" panose="020C0503030203020204" pitchFamily="34" charset="0"/>
                          <a:ea typeface="方正兰亭黑简体" panose="02000000000000000000" pitchFamily="2" charset="-122"/>
                          <a:cs typeface="Huawei Sans" panose="020C0503030203020204" pitchFamily="34" charset="0"/>
                        </a:rPr>
                        <a:t>Leapfrog air blowing</a:t>
                      </a:r>
                    </a:p>
                  </a:txBody>
                  <a:tcPr marL="68580" marR="68580" marT="0" marB="0" anchor="ctr">
                    <a:lnL w="12700" cap="flat" cmpd="sng" algn="ctr">
                      <a:solidFill>
                        <a:srgbClr val="99CCFF"/>
                      </a:solidFill>
                      <a:prstDash val="solid"/>
                      <a:round/>
                      <a:headEnd type="none" w="med" len="med"/>
                      <a:tailEnd type="none" w="med" len="med"/>
                    </a:lnL>
                    <a:lnR w="12700" cap="flat" cmpd="sng" algn="ctr">
                      <a:solidFill>
                        <a:srgbClr val="99CCFF"/>
                      </a:solidFill>
                      <a:prstDash val="solid"/>
                      <a:round/>
                      <a:headEnd type="none" w="med" len="med"/>
                      <a:tailEnd type="none" w="med" len="med"/>
                    </a:lnR>
                    <a:lnT w="12700" cap="flat" cmpd="sng" algn="ctr">
                      <a:solidFill>
                        <a:srgbClr val="99CCFF"/>
                      </a:solidFill>
                      <a:prstDash val="solid"/>
                      <a:round/>
                      <a:headEnd type="none" w="med" len="med"/>
                      <a:tailEnd type="none" w="med" len="med"/>
                    </a:lnT>
                    <a:lnB w="12700" cap="flat" cmpd="sng" algn="ctr">
                      <a:solidFill>
                        <a:srgbClr val="99CCFF"/>
                      </a:solidFill>
                      <a:prstDash val="solid"/>
                      <a:round/>
                      <a:headEnd type="none" w="med" len="med"/>
                      <a:tailEnd type="none" w="med" len="med"/>
                    </a:lnB>
                    <a:solidFill>
                      <a:srgbClr val="00B0F0"/>
                    </a:solidFill>
                  </a:tcPr>
                </a:tc>
                <a:extLst>
                  <a:ext uri="{0D108BD9-81ED-4DB2-BD59-A6C34878D82A}">
                    <a16:rowId xmlns:a16="http://schemas.microsoft.com/office/drawing/2014/main" val="10000"/>
                  </a:ext>
                </a:extLst>
              </a:tr>
              <a:tr h="1288014">
                <a:tc>
                  <a:txBody>
                    <a:bodyPr/>
                    <a:lstStyle/>
                    <a:p>
                      <a:pPr algn="l" rtl="0" fontAlgn="ctr">
                        <a:lnSpc>
                          <a:spcPct val="100000"/>
                        </a:lnSpc>
                        <a:spcAft>
                          <a:spcPts val="0"/>
                        </a:spcAft>
                      </a:pPr>
                      <a:endParaRPr lang="en-US" altLang="zh-CN" sz="1200" kern="100" dirty="0">
                        <a:effectLst/>
                        <a:latin typeface="Huawei Sans" panose="020C0503030203020204" pitchFamily="34" charset="0"/>
                        <a:ea typeface="方正兰亭黑简体" panose="02000000000000000000" pitchFamily="2" charset="-122"/>
                        <a:cs typeface="Huawei Sans" panose="020C0503030203020204" pitchFamily="34" charset="0"/>
                      </a:endParaRPr>
                    </a:p>
                  </a:txBody>
                  <a:tcPr marL="68580" marR="68580" marT="0" marB="0" anchor="ctr">
                    <a:lnL w="12700" cap="flat" cmpd="sng" algn="ctr">
                      <a:solidFill>
                        <a:srgbClr val="99CCFF"/>
                      </a:solidFill>
                      <a:prstDash val="solid"/>
                      <a:round/>
                      <a:headEnd type="none" w="med" len="med"/>
                      <a:tailEnd type="none" w="med" len="med"/>
                    </a:lnL>
                    <a:lnR w="12700" cap="flat" cmpd="sng" algn="ctr">
                      <a:solidFill>
                        <a:srgbClr val="99CCFF"/>
                      </a:solidFill>
                      <a:prstDash val="solid"/>
                      <a:round/>
                      <a:headEnd type="none" w="med" len="med"/>
                      <a:tailEnd type="none" w="med" len="med"/>
                    </a:lnR>
                    <a:lnT w="12700" cap="flat" cmpd="sng" algn="ctr">
                      <a:solidFill>
                        <a:srgbClr val="99CCFF"/>
                      </a:solidFill>
                      <a:prstDash val="solid"/>
                      <a:round/>
                      <a:headEnd type="none" w="med" len="med"/>
                      <a:tailEnd type="none" w="med" len="med"/>
                    </a:lnT>
                    <a:lnB w="12700" cap="flat" cmpd="sng" algn="ctr">
                      <a:solidFill>
                        <a:srgbClr val="99CCFF"/>
                      </a:solidFill>
                      <a:prstDash val="solid"/>
                      <a:round/>
                      <a:headEnd type="none" w="med" len="med"/>
                      <a:tailEnd type="none" w="med" len="med"/>
                    </a:lnB>
                  </a:tcPr>
                </a:tc>
                <a:tc>
                  <a:txBody>
                    <a:bodyPr/>
                    <a:lstStyle/>
                    <a:p>
                      <a:pPr algn="l" rtl="0" fontAlgn="ctr">
                        <a:lnSpc>
                          <a:spcPct val="100000"/>
                        </a:lnSpc>
                        <a:spcAft>
                          <a:spcPts val="0"/>
                        </a:spcAft>
                      </a:pPr>
                      <a:endParaRPr lang="en-US" altLang="zh-CN" sz="1200" kern="100" dirty="0">
                        <a:effectLst/>
                        <a:latin typeface="Huawei Sans" panose="020C0503030203020204" pitchFamily="34" charset="0"/>
                        <a:ea typeface="方正兰亭黑简体" panose="02000000000000000000" pitchFamily="2" charset="-122"/>
                        <a:cs typeface="Huawei Sans" panose="020C0503030203020204" pitchFamily="34" charset="0"/>
                      </a:endParaRPr>
                    </a:p>
                  </a:txBody>
                  <a:tcPr marL="68580" marR="68580" marT="0" marB="0" anchor="ctr">
                    <a:lnL w="12700" cap="flat" cmpd="sng" algn="ctr">
                      <a:solidFill>
                        <a:srgbClr val="99CCFF"/>
                      </a:solidFill>
                      <a:prstDash val="solid"/>
                      <a:round/>
                      <a:headEnd type="none" w="med" len="med"/>
                      <a:tailEnd type="none" w="med" len="med"/>
                    </a:lnL>
                    <a:lnR w="12700" cap="flat" cmpd="sng" algn="ctr">
                      <a:solidFill>
                        <a:srgbClr val="99CCFF"/>
                      </a:solidFill>
                      <a:prstDash val="solid"/>
                      <a:round/>
                      <a:headEnd type="none" w="med" len="med"/>
                      <a:tailEnd type="none" w="med" len="med"/>
                    </a:lnR>
                    <a:lnT w="12700" cap="flat" cmpd="sng" algn="ctr">
                      <a:solidFill>
                        <a:srgbClr val="99CCFF"/>
                      </a:solidFill>
                      <a:prstDash val="solid"/>
                      <a:round/>
                      <a:headEnd type="none" w="med" len="med"/>
                      <a:tailEnd type="none" w="med" len="med"/>
                    </a:lnT>
                    <a:lnB w="12700" cap="flat" cmpd="sng" algn="ctr">
                      <a:solidFill>
                        <a:srgbClr val="99CCFF"/>
                      </a:solidFill>
                      <a:prstDash val="solid"/>
                      <a:round/>
                      <a:headEnd type="none" w="med" len="med"/>
                      <a:tailEnd type="none" w="med" len="med"/>
                    </a:lnB>
                  </a:tcPr>
                </a:tc>
                <a:tc>
                  <a:txBody>
                    <a:bodyPr/>
                    <a:lstStyle/>
                    <a:p>
                      <a:pPr algn="l" rtl="0" fontAlgn="ctr">
                        <a:lnSpc>
                          <a:spcPct val="100000"/>
                        </a:lnSpc>
                        <a:spcAft>
                          <a:spcPts val="0"/>
                        </a:spcAft>
                      </a:pPr>
                      <a:endParaRPr lang="en-US" altLang="zh-CN" sz="1200" kern="100" dirty="0">
                        <a:effectLst/>
                        <a:latin typeface="Huawei Sans" panose="020C0503030203020204" pitchFamily="34" charset="0"/>
                        <a:ea typeface="方正兰亭黑简体" panose="02000000000000000000" pitchFamily="2" charset="-122"/>
                        <a:cs typeface="Huawei Sans" panose="020C0503030203020204" pitchFamily="34" charset="0"/>
                      </a:endParaRPr>
                    </a:p>
                  </a:txBody>
                  <a:tcPr marL="68580" marR="68580" marT="0" marB="0" anchor="ctr">
                    <a:lnL w="12700" cap="flat" cmpd="sng" algn="ctr">
                      <a:solidFill>
                        <a:srgbClr val="99CCFF"/>
                      </a:solidFill>
                      <a:prstDash val="solid"/>
                      <a:round/>
                      <a:headEnd type="none" w="med" len="med"/>
                      <a:tailEnd type="none" w="med" len="med"/>
                    </a:lnL>
                    <a:lnR w="12700" cap="flat" cmpd="sng" algn="ctr">
                      <a:solidFill>
                        <a:srgbClr val="99CCFF"/>
                      </a:solidFill>
                      <a:prstDash val="solid"/>
                      <a:round/>
                      <a:headEnd type="none" w="med" len="med"/>
                      <a:tailEnd type="none" w="med" len="med"/>
                    </a:lnR>
                    <a:lnT w="12700" cap="flat" cmpd="sng" algn="ctr">
                      <a:solidFill>
                        <a:srgbClr val="99CCFF"/>
                      </a:solidFill>
                      <a:prstDash val="solid"/>
                      <a:round/>
                      <a:headEnd type="none" w="med" len="med"/>
                      <a:tailEnd type="none" w="med" len="med"/>
                    </a:lnT>
                    <a:lnB w="12700" cap="flat" cmpd="sng" algn="ctr">
                      <a:solidFill>
                        <a:srgbClr val="99CCFF"/>
                      </a:solidFill>
                      <a:prstDash val="solid"/>
                      <a:round/>
                      <a:headEnd type="none" w="med" len="med"/>
                      <a:tailEnd type="none" w="med" len="med"/>
                    </a:lnB>
                  </a:tcPr>
                </a:tc>
                <a:tc>
                  <a:txBody>
                    <a:bodyPr/>
                    <a:lstStyle/>
                    <a:p>
                      <a:pPr algn="l" rtl="0" fontAlgn="ctr">
                        <a:lnSpc>
                          <a:spcPct val="100000"/>
                        </a:lnSpc>
                        <a:spcAft>
                          <a:spcPts val="0"/>
                        </a:spcAft>
                      </a:pPr>
                      <a:endParaRPr lang="en-US" altLang="zh-CN" sz="1200" kern="100" dirty="0">
                        <a:effectLst/>
                        <a:latin typeface="Huawei Sans" panose="020C0503030203020204" pitchFamily="34" charset="0"/>
                        <a:ea typeface="方正兰亭黑简体" panose="02000000000000000000" pitchFamily="2" charset="-122"/>
                        <a:cs typeface="Huawei Sans" panose="020C0503030203020204" pitchFamily="34" charset="0"/>
                      </a:endParaRPr>
                    </a:p>
                  </a:txBody>
                  <a:tcPr marL="68580" marR="68580" marT="0" marB="0" anchor="ctr">
                    <a:lnL w="12700" cap="flat" cmpd="sng" algn="ctr">
                      <a:solidFill>
                        <a:srgbClr val="99CCFF"/>
                      </a:solidFill>
                      <a:prstDash val="solid"/>
                      <a:round/>
                      <a:headEnd type="none" w="med" len="med"/>
                      <a:tailEnd type="none" w="med" len="med"/>
                    </a:lnL>
                    <a:lnR w="12700" cap="flat" cmpd="sng" algn="ctr">
                      <a:solidFill>
                        <a:srgbClr val="99CCFF"/>
                      </a:solidFill>
                      <a:prstDash val="solid"/>
                      <a:round/>
                      <a:headEnd type="none" w="med" len="med"/>
                      <a:tailEnd type="none" w="med" len="med"/>
                    </a:lnR>
                    <a:lnT w="12700" cap="flat" cmpd="sng" algn="ctr">
                      <a:solidFill>
                        <a:srgbClr val="99CCFF"/>
                      </a:solidFill>
                      <a:prstDash val="solid"/>
                      <a:round/>
                      <a:headEnd type="none" w="med" len="med"/>
                      <a:tailEnd type="none" w="med" len="med"/>
                    </a:lnT>
                    <a:lnB w="12700" cap="flat" cmpd="sng" algn="ctr">
                      <a:solidFill>
                        <a:srgbClr val="99CCFF"/>
                      </a:solidFill>
                      <a:prstDash val="solid"/>
                      <a:round/>
                      <a:headEnd type="none" w="med" len="med"/>
                      <a:tailEnd type="none" w="med" len="med"/>
                    </a:lnB>
                  </a:tcPr>
                </a:tc>
                <a:extLst>
                  <a:ext uri="{0D108BD9-81ED-4DB2-BD59-A6C34878D82A}">
                    <a16:rowId xmlns:a16="http://schemas.microsoft.com/office/drawing/2014/main" val="10001"/>
                  </a:ext>
                </a:extLst>
              </a:tr>
              <a:tr h="439017">
                <a:tc>
                  <a:txBody>
                    <a:bodyPr/>
                    <a:lstStyle/>
                    <a:p>
                      <a:pPr algn="ctr" fontAlgn="ctr">
                        <a:lnSpc>
                          <a:spcPct val="100000"/>
                        </a:lnSpc>
                        <a:spcAft>
                          <a:spcPts val="0"/>
                        </a:spcAft>
                      </a:pPr>
                      <a:r>
                        <a:rPr lang="en-US" sz="1200" dirty="0" err="1">
                          <a:latin typeface="Huawei Sans" panose="020C0503030203020204" pitchFamily="34" charset="0"/>
                          <a:ea typeface="方正兰亭黑简体" panose="02000000000000000000" pitchFamily="2" charset="-122"/>
                          <a:cs typeface="Huawei Sans" panose="020C0503030203020204" pitchFamily="34" charset="0"/>
                        </a:rPr>
                        <a:t>Prós</a:t>
                      </a:r>
                      <a:endParaRPr lang="en-US" sz="1200" dirty="0">
                        <a:latin typeface="Huawei Sans" panose="020C0503030203020204" pitchFamily="34" charset="0"/>
                        <a:ea typeface="方正兰亭黑简体" panose="02000000000000000000" pitchFamily="2" charset="-122"/>
                        <a:cs typeface="Huawei Sans" panose="020C0503030203020204" pitchFamily="34" charset="0"/>
                      </a:endParaRPr>
                    </a:p>
                  </a:txBody>
                  <a:tcPr marL="68580" marR="68580" marT="0" marB="0" anchor="ctr">
                    <a:lnL w="12700" cap="flat" cmpd="sng" algn="ctr">
                      <a:solidFill>
                        <a:srgbClr val="99CCFF"/>
                      </a:solidFill>
                      <a:prstDash val="solid"/>
                      <a:round/>
                      <a:headEnd type="none" w="med" len="med"/>
                      <a:tailEnd type="none" w="med" len="med"/>
                    </a:lnL>
                    <a:lnR w="12700" cap="flat" cmpd="sng" algn="ctr">
                      <a:solidFill>
                        <a:srgbClr val="99CCFF"/>
                      </a:solidFill>
                      <a:prstDash val="solid"/>
                      <a:round/>
                      <a:headEnd type="none" w="med" len="med"/>
                      <a:tailEnd type="none" w="med" len="med"/>
                    </a:lnR>
                    <a:lnT w="12700" cap="flat" cmpd="sng" algn="ctr">
                      <a:solidFill>
                        <a:srgbClr val="99CCFF"/>
                      </a:solidFill>
                      <a:prstDash val="solid"/>
                      <a:round/>
                      <a:headEnd type="none" w="med" len="med"/>
                      <a:tailEnd type="none" w="med" len="med"/>
                    </a:lnT>
                    <a:lnB w="12700" cap="flat" cmpd="sng" algn="ctr">
                      <a:solidFill>
                        <a:srgbClr val="99CCFF"/>
                      </a:solidFill>
                      <a:prstDash val="solid"/>
                      <a:round/>
                      <a:headEnd type="none" w="med" len="med"/>
                      <a:tailEnd type="none" w="med" len="med"/>
                    </a:lnB>
                  </a:tcPr>
                </a:tc>
                <a:tc>
                  <a:txBody>
                    <a:bodyPr/>
                    <a:lstStyle/>
                    <a:p>
                      <a:pPr marL="285750" lvl="1" indent="-285750" algn="l" defTabSz="801688" rtl="0" fontAlgn="ctr">
                        <a:lnSpc>
                          <a:spcPct val="100000"/>
                        </a:lnSpc>
                        <a:spcBef>
                          <a:spcPts val="742"/>
                        </a:spcBef>
                        <a:spcAft>
                          <a:spcPts val="0"/>
                        </a:spcAft>
                        <a:buSzPct val="50000"/>
                        <a:buFont typeface="Wingdings" panose="05000000000000000000" pitchFamily="2" charset="2"/>
                        <a:buChar char="l"/>
                      </a:pPr>
                      <a:r>
                        <a:rPr lang="pt-BR" sz="1200" dirty="0">
                          <a:solidFill>
                            <a:prstClr val="black"/>
                          </a:solidFill>
                          <a:latin typeface="Huawei Sans" panose="020C0503030203020204" pitchFamily="34" charset="0"/>
                          <a:ea typeface="方正兰亭黑简体" panose="02000000000000000000" pitchFamily="2" charset="-122"/>
                          <a:cs typeface="Huawei Sans" panose="020C0503030203020204" pitchFamily="34" charset="0"/>
                        </a:rPr>
                        <a:t>Teoricamente, a distância de sopro de ar pode ser infinita.</a:t>
                      </a:r>
                      <a:endParaRPr lang="en-US" sz="1200" dirty="0">
                        <a:solidFill>
                          <a:prstClr val="black"/>
                        </a:solidFill>
                        <a:latin typeface="Huawei Sans" panose="020C0503030203020204" pitchFamily="34" charset="0"/>
                        <a:ea typeface="方正兰亭黑简体" panose="02000000000000000000" pitchFamily="2" charset="-122"/>
                        <a:cs typeface="Huawei Sans" panose="020C0503030203020204" pitchFamily="34" charset="0"/>
                      </a:endParaRPr>
                    </a:p>
                  </a:txBody>
                  <a:tcPr anchor="ctr">
                    <a:lnL w="12700" cap="flat" cmpd="sng" algn="ctr">
                      <a:solidFill>
                        <a:srgbClr val="99CCFF"/>
                      </a:solidFill>
                      <a:prstDash val="solid"/>
                      <a:round/>
                      <a:headEnd type="none" w="med" len="med"/>
                      <a:tailEnd type="none" w="med" len="med"/>
                    </a:lnL>
                    <a:lnR w="12700" cap="flat" cmpd="sng" algn="ctr">
                      <a:solidFill>
                        <a:srgbClr val="99CCFF"/>
                      </a:solidFill>
                      <a:prstDash val="solid"/>
                      <a:round/>
                      <a:headEnd type="none" w="med" len="med"/>
                      <a:tailEnd type="none" w="med" len="med"/>
                    </a:lnR>
                    <a:lnT w="12700" cap="flat" cmpd="sng" algn="ctr">
                      <a:solidFill>
                        <a:srgbClr val="99CCFF"/>
                      </a:solidFill>
                      <a:prstDash val="solid"/>
                      <a:round/>
                      <a:headEnd type="none" w="med" len="med"/>
                      <a:tailEnd type="none" w="med" len="med"/>
                    </a:lnT>
                    <a:lnB w="12700" cap="flat" cmpd="sng" algn="ctr">
                      <a:solidFill>
                        <a:srgbClr val="99CCFF"/>
                      </a:solidFill>
                      <a:prstDash val="solid"/>
                      <a:round/>
                      <a:headEnd type="none" w="med" len="med"/>
                      <a:tailEnd type="none" w="med" len="med"/>
                    </a:lnB>
                  </a:tcPr>
                </a:tc>
                <a:tc>
                  <a:txBody>
                    <a:bodyPr/>
                    <a:lstStyle/>
                    <a:p>
                      <a:pPr marL="285750" lvl="1" indent="-285750" algn="l" defTabSz="801688" rtl="0" fontAlgn="ctr">
                        <a:lnSpc>
                          <a:spcPct val="100000"/>
                        </a:lnSpc>
                        <a:spcBef>
                          <a:spcPts val="742"/>
                        </a:spcBef>
                        <a:spcAft>
                          <a:spcPts val="0"/>
                        </a:spcAft>
                        <a:buSzPct val="50000"/>
                        <a:buFont typeface="Wingdings" panose="05000000000000000000" pitchFamily="2" charset="2"/>
                        <a:buChar char="l"/>
                      </a:pPr>
                      <a:r>
                        <a:rPr lang="pt-BR" sz="1200" dirty="0">
                          <a:solidFill>
                            <a:prstClr val="black"/>
                          </a:solidFill>
                          <a:latin typeface="Huawei Sans" panose="020C0503030203020204" pitchFamily="34" charset="0"/>
                          <a:ea typeface="方正兰亭黑简体" panose="02000000000000000000" pitchFamily="2" charset="-122"/>
                          <a:cs typeface="Huawei Sans" panose="020C0503030203020204" pitchFamily="34" charset="0"/>
                        </a:rPr>
                        <a:t>Uma máquina de sopro de cabos pode ajudar a instalar cabos ópticos de longa distância.</a:t>
                      </a:r>
                    </a:p>
                    <a:p>
                      <a:pPr marL="285750" lvl="1" indent="-285750" algn="l" defTabSz="801688" rtl="0" fontAlgn="ctr">
                        <a:lnSpc>
                          <a:spcPct val="100000"/>
                        </a:lnSpc>
                        <a:spcBef>
                          <a:spcPts val="742"/>
                        </a:spcBef>
                        <a:spcAft>
                          <a:spcPts val="0"/>
                        </a:spcAft>
                        <a:buSzPct val="50000"/>
                        <a:buFont typeface="Wingdings" panose="05000000000000000000" pitchFamily="2" charset="2"/>
                        <a:buChar char="l"/>
                      </a:pPr>
                      <a:r>
                        <a:rPr lang="pt-BR" sz="1200" dirty="0">
                          <a:solidFill>
                            <a:prstClr val="black"/>
                          </a:solidFill>
                          <a:latin typeface="Huawei Sans" panose="020C0503030203020204" pitchFamily="34" charset="0"/>
                          <a:ea typeface="方正兰亭黑简体" panose="02000000000000000000" pitchFamily="2" charset="-122"/>
                          <a:cs typeface="Huawei Sans" panose="020C0503030203020204" pitchFamily="34" charset="0"/>
                        </a:rPr>
                        <a:t>O investimento inicial é pequeno.</a:t>
                      </a:r>
                    </a:p>
                  </a:txBody>
                  <a:tcPr anchor="ctr">
                    <a:lnL w="12700" cap="flat" cmpd="sng" algn="ctr">
                      <a:solidFill>
                        <a:srgbClr val="99CCFF"/>
                      </a:solidFill>
                      <a:prstDash val="solid"/>
                      <a:round/>
                      <a:headEnd type="none" w="med" len="med"/>
                      <a:tailEnd type="none" w="med" len="med"/>
                    </a:lnL>
                    <a:lnR w="12700" cap="flat" cmpd="sng" algn="ctr">
                      <a:solidFill>
                        <a:srgbClr val="99CCFF"/>
                      </a:solidFill>
                      <a:prstDash val="solid"/>
                      <a:round/>
                      <a:headEnd type="none" w="med" len="med"/>
                      <a:tailEnd type="none" w="med" len="med"/>
                    </a:lnR>
                    <a:lnT w="12700" cap="flat" cmpd="sng" algn="ctr">
                      <a:solidFill>
                        <a:srgbClr val="99CCFF"/>
                      </a:solidFill>
                      <a:prstDash val="solid"/>
                      <a:round/>
                      <a:headEnd type="none" w="med" len="med"/>
                      <a:tailEnd type="none" w="med" len="med"/>
                    </a:lnT>
                    <a:lnB w="12700" cap="flat" cmpd="sng" algn="ctr">
                      <a:solidFill>
                        <a:srgbClr val="99CCFF"/>
                      </a:solidFill>
                      <a:prstDash val="solid"/>
                      <a:round/>
                      <a:headEnd type="none" w="med" len="med"/>
                      <a:tailEnd type="none" w="med" len="med"/>
                    </a:lnB>
                  </a:tcPr>
                </a:tc>
                <a:tc>
                  <a:txBody>
                    <a:bodyPr/>
                    <a:lstStyle/>
                    <a:p>
                      <a:pPr marL="285750" lvl="1" indent="-285750" algn="l" defTabSz="801688" rtl="0" fontAlgn="ctr">
                        <a:lnSpc>
                          <a:spcPct val="100000"/>
                        </a:lnSpc>
                        <a:spcBef>
                          <a:spcPts val="742"/>
                        </a:spcBef>
                        <a:spcAft>
                          <a:spcPts val="0"/>
                        </a:spcAft>
                        <a:buSzPct val="50000"/>
                        <a:buFont typeface="Wingdings" panose="05000000000000000000" pitchFamily="2" charset="2"/>
                        <a:buChar char="l"/>
                      </a:pPr>
                      <a:r>
                        <a:rPr lang="pt-BR" sz="1200" dirty="0">
                          <a:solidFill>
                            <a:prstClr val="black"/>
                          </a:solidFill>
                          <a:latin typeface="Huawei Sans" panose="020C0503030203020204" pitchFamily="34" charset="0"/>
                          <a:ea typeface="方正兰亭黑简体" panose="02000000000000000000" pitchFamily="2" charset="-122"/>
                          <a:cs typeface="Huawei Sans" panose="020C0503030203020204" pitchFamily="34" charset="0"/>
                        </a:rPr>
                        <a:t>Uma máquina de sopro de cabos pode ajudar a instalar cabos ópticos de longa distância.</a:t>
                      </a:r>
                    </a:p>
                    <a:p>
                      <a:pPr marL="285750" lvl="1" indent="-285750" algn="l" defTabSz="801688" rtl="0" fontAlgn="ctr">
                        <a:lnSpc>
                          <a:spcPct val="100000"/>
                        </a:lnSpc>
                        <a:spcBef>
                          <a:spcPts val="742"/>
                        </a:spcBef>
                        <a:spcAft>
                          <a:spcPts val="0"/>
                        </a:spcAft>
                        <a:buSzPct val="50000"/>
                        <a:buFont typeface="Wingdings" panose="05000000000000000000" pitchFamily="2" charset="2"/>
                        <a:buChar char="l"/>
                      </a:pPr>
                      <a:r>
                        <a:rPr lang="pt-BR" sz="1200" dirty="0">
                          <a:solidFill>
                            <a:prstClr val="black"/>
                          </a:solidFill>
                          <a:latin typeface="Huawei Sans" panose="020C0503030203020204" pitchFamily="34" charset="0"/>
                          <a:ea typeface="方正兰亭黑简体" panose="02000000000000000000" pitchFamily="2" charset="-122"/>
                          <a:cs typeface="Huawei Sans" panose="020C0503030203020204" pitchFamily="34" charset="0"/>
                        </a:rPr>
                        <a:t>O investimento inicial é pequeno.</a:t>
                      </a:r>
                    </a:p>
                  </a:txBody>
                  <a:tcPr anchor="ctr">
                    <a:lnL w="12700" cap="flat" cmpd="sng" algn="ctr">
                      <a:solidFill>
                        <a:srgbClr val="99CCFF"/>
                      </a:solidFill>
                      <a:prstDash val="solid"/>
                      <a:round/>
                      <a:headEnd type="none" w="med" len="med"/>
                      <a:tailEnd type="none" w="med" len="med"/>
                    </a:lnL>
                    <a:lnR w="12700" cap="flat" cmpd="sng" algn="ctr">
                      <a:solidFill>
                        <a:srgbClr val="99CCFF"/>
                      </a:solidFill>
                      <a:prstDash val="solid"/>
                      <a:round/>
                      <a:headEnd type="none" w="med" len="med"/>
                      <a:tailEnd type="none" w="med" len="med"/>
                    </a:lnR>
                    <a:lnT w="12700" cap="flat" cmpd="sng" algn="ctr">
                      <a:solidFill>
                        <a:srgbClr val="99CCFF"/>
                      </a:solidFill>
                      <a:prstDash val="solid"/>
                      <a:round/>
                      <a:headEnd type="none" w="med" len="med"/>
                      <a:tailEnd type="none" w="med" len="med"/>
                    </a:lnT>
                    <a:lnB w="12700" cap="flat" cmpd="sng" algn="ctr">
                      <a:solidFill>
                        <a:srgbClr val="99CCFF"/>
                      </a:solidFill>
                      <a:prstDash val="solid"/>
                      <a:round/>
                      <a:headEnd type="none" w="med" len="med"/>
                      <a:tailEnd type="none" w="med" len="med"/>
                    </a:lnB>
                  </a:tcPr>
                </a:tc>
                <a:extLst>
                  <a:ext uri="{0D108BD9-81ED-4DB2-BD59-A6C34878D82A}">
                    <a16:rowId xmlns:a16="http://schemas.microsoft.com/office/drawing/2014/main" val="10002"/>
                  </a:ext>
                </a:extLst>
              </a:tr>
              <a:tr h="439017">
                <a:tc>
                  <a:txBody>
                    <a:bodyPr/>
                    <a:lstStyle/>
                    <a:p>
                      <a:pPr algn="ctr" fontAlgn="ctr">
                        <a:lnSpc>
                          <a:spcPct val="100000"/>
                        </a:lnSpc>
                        <a:spcAft>
                          <a:spcPts val="0"/>
                        </a:spcAft>
                      </a:pPr>
                      <a:r>
                        <a:rPr lang="en-US" sz="1200" dirty="0">
                          <a:latin typeface="Huawei Sans" panose="020C0503030203020204" pitchFamily="34" charset="0"/>
                          <a:ea typeface="方正兰亭黑简体" panose="02000000000000000000" pitchFamily="2" charset="-122"/>
                          <a:cs typeface="Huawei Sans" panose="020C0503030203020204" pitchFamily="34" charset="0"/>
                        </a:rPr>
                        <a:t>Contras</a:t>
                      </a:r>
                    </a:p>
                  </a:txBody>
                  <a:tcPr marL="68580" marR="68580" marT="0" marB="0" anchor="ctr">
                    <a:lnL w="12700" cap="flat" cmpd="sng" algn="ctr">
                      <a:solidFill>
                        <a:srgbClr val="99CCFF"/>
                      </a:solidFill>
                      <a:prstDash val="solid"/>
                      <a:round/>
                      <a:headEnd type="none" w="med" len="med"/>
                      <a:tailEnd type="none" w="med" len="med"/>
                    </a:lnL>
                    <a:lnR w="12700" cap="flat" cmpd="sng" algn="ctr">
                      <a:solidFill>
                        <a:srgbClr val="99CCFF"/>
                      </a:solidFill>
                      <a:prstDash val="solid"/>
                      <a:round/>
                      <a:headEnd type="none" w="med" len="med"/>
                      <a:tailEnd type="none" w="med" len="med"/>
                    </a:lnR>
                    <a:lnT w="12700" cap="flat" cmpd="sng" algn="ctr">
                      <a:solidFill>
                        <a:srgbClr val="99CCFF"/>
                      </a:solidFill>
                      <a:prstDash val="solid"/>
                      <a:round/>
                      <a:headEnd type="none" w="med" len="med"/>
                      <a:tailEnd type="none" w="med" len="med"/>
                    </a:lnT>
                    <a:lnB w="12700" cap="flat" cmpd="sng" algn="ctr">
                      <a:solidFill>
                        <a:srgbClr val="99CCFF"/>
                      </a:solidFill>
                      <a:prstDash val="solid"/>
                      <a:round/>
                      <a:headEnd type="none" w="med" len="med"/>
                      <a:tailEnd type="none" w="med" len="med"/>
                    </a:lnB>
                  </a:tcPr>
                </a:tc>
                <a:tc>
                  <a:txBody>
                    <a:bodyPr/>
                    <a:lstStyle/>
                    <a:p>
                      <a:pPr marL="285750" marR="0" lvl="1" indent="-285750" algn="l" defTabSz="914400" rtl="0" eaLnBrk="1" fontAlgn="ctr" latinLnBrk="0" hangingPunct="1">
                        <a:lnSpc>
                          <a:spcPct val="100000"/>
                        </a:lnSpc>
                        <a:spcBef>
                          <a:spcPts val="742"/>
                        </a:spcBef>
                        <a:spcAft>
                          <a:spcPts val="0"/>
                        </a:spcAft>
                        <a:buClrTx/>
                        <a:buSzPct val="50000"/>
                        <a:buFont typeface="Wingdings" panose="05000000000000000000" pitchFamily="2" charset="2"/>
                        <a:buChar char="l"/>
                        <a:tabLst/>
                        <a:defRPr/>
                      </a:pPr>
                      <a:r>
                        <a:rPr lang="pt-BR" altLang="zh-CN" sz="1200" dirty="0">
                          <a:solidFill>
                            <a:prstClr val="black"/>
                          </a:solidFill>
                          <a:latin typeface="Huawei Sans" panose="020C0503030203020204" pitchFamily="34" charset="0"/>
                          <a:ea typeface="方正兰亭黑简体" panose="02000000000000000000" pitchFamily="2" charset="-122"/>
                          <a:cs typeface="Huawei Sans" panose="020C0503030203020204" pitchFamily="34" charset="0"/>
                        </a:rPr>
                        <a:t>É difícil determinar a posição dos pontos de sopro de ar.</a:t>
                      </a:r>
                    </a:p>
                    <a:p>
                      <a:pPr marL="285750" marR="0" lvl="1" indent="-285750" algn="l" defTabSz="914400" rtl="0" eaLnBrk="1" fontAlgn="ctr" latinLnBrk="0" hangingPunct="1">
                        <a:lnSpc>
                          <a:spcPct val="100000"/>
                        </a:lnSpc>
                        <a:spcBef>
                          <a:spcPts val="742"/>
                        </a:spcBef>
                        <a:spcAft>
                          <a:spcPts val="0"/>
                        </a:spcAft>
                        <a:buClrTx/>
                        <a:buSzPct val="50000"/>
                        <a:buFont typeface="Wingdings" panose="05000000000000000000" pitchFamily="2" charset="2"/>
                        <a:buChar char="l"/>
                        <a:tabLst/>
                        <a:defRPr/>
                      </a:pPr>
                      <a:r>
                        <a:rPr lang="pt-BR" altLang="zh-CN" sz="1200" dirty="0">
                          <a:solidFill>
                            <a:prstClr val="black"/>
                          </a:solidFill>
                          <a:latin typeface="Huawei Sans" panose="020C0503030203020204" pitchFamily="34" charset="0"/>
                          <a:ea typeface="方正兰亭黑简体" panose="02000000000000000000" pitchFamily="2" charset="-122"/>
                          <a:cs typeface="Huawei Sans" panose="020C0503030203020204" pitchFamily="34" charset="0"/>
                        </a:rPr>
                        <a:t>É necessário um grande número de dispositivos, e o investimento inicial é alto.</a:t>
                      </a:r>
                    </a:p>
                  </a:txBody>
                  <a:tcPr anchor="ctr">
                    <a:lnL w="12700" cap="flat" cmpd="sng" algn="ctr">
                      <a:solidFill>
                        <a:srgbClr val="99CCFF"/>
                      </a:solidFill>
                      <a:prstDash val="solid"/>
                      <a:round/>
                      <a:headEnd type="none" w="med" len="med"/>
                      <a:tailEnd type="none" w="med" len="med"/>
                    </a:lnL>
                    <a:lnR w="12700" cap="flat" cmpd="sng" algn="ctr">
                      <a:solidFill>
                        <a:srgbClr val="99CCFF"/>
                      </a:solidFill>
                      <a:prstDash val="solid"/>
                      <a:round/>
                      <a:headEnd type="none" w="med" len="med"/>
                      <a:tailEnd type="none" w="med" len="med"/>
                    </a:lnR>
                    <a:lnT w="12700" cap="flat" cmpd="sng" algn="ctr">
                      <a:solidFill>
                        <a:srgbClr val="99CCFF"/>
                      </a:solidFill>
                      <a:prstDash val="solid"/>
                      <a:round/>
                      <a:headEnd type="none" w="med" len="med"/>
                      <a:tailEnd type="none" w="med" len="med"/>
                    </a:lnT>
                    <a:lnB w="12700" cap="flat" cmpd="sng" algn="ctr">
                      <a:solidFill>
                        <a:srgbClr val="99CCFF"/>
                      </a:solidFill>
                      <a:prstDash val="solid"/>
                      <a:round/>
                      <a:headEnd type="none" w="med" len="med"/>
                      <a:tailEnd type="none" w="med" len="med"/>
                    </a:lnB>
                  </a:tcPr>
                </a:tc>
                <a:tc>
                  <a:txBody>
                    <a:bodyPr/>
                    <a:lstStyle/>
                    <a:p>
                      <a:pPr marL="285750" marR="0" lvl="1" indent="-285750" algn="l" defTabSz="914400" rtl="0" eaLnBrk="1" fontAlgn="ctr" latinLnBrk="0" hangingPunct="1">
                        <a:lnSpc>
                          <a:spcPct val="100000"/>
                        </a:lnSpc>
                        <a:spcBef>
                          <a:spcPts val="742"/>
                        </a:spcBef>
                        <a:spcAft>
                          <a:spcPts val="0"/>
                        </a:spcAft>
                        <a:buClrTx/>
                        <a:buSzPct val="50000"/>
                        <a:buFont typeface="Wingdings" panose="05000000000000000000" pitchFamily="2" charset="2"/>
                        <a:buChar char="l"/>
                        <a:tabLst/>
                        <a:defRPr/>
                      </a:pPr>
                      <a:r>
                        <a:rPr lang="pt-BR" sz="1200" dirty="0">
                          <a:solidFill>
                            <a:prstClr val="black"/>
                          </a:solidFill>
                          <a:latin typeface="Huawei Sans" panose="020C0503030203020204" pitchFamily="34" charset="0"/>
                          <a:ea typeface="方正兰亭黑简体" panose="02000000000000000000" pitchFamily="2" charset="-122"/>
                          <a:cs typeface="Huawei Sans" panose="020C0503030203020204" pitchFamily="34" charset="0"/>
                        </a:rPr>
                        <a:t>É necessário rebobinar o cabo, o que leva muito tempo.</a:t>
                      </a:r>
                      <a:endParaRPr lang="en-US" sz="1200" dirty="0">
                        <a:solidFill>
                          <a:prstClr val="black"/>
                        </a:solidFill>
                        <a:latin typeface="Huawei Sans" panose="020C0503030203020204" pitchFamily="34" charset="0"/>
                        <a:ea typeface="方正兰亭黑简体" panose="02000000000000000000" pitchFamily="2" charset="-122"/>
                        <a:cs typeface="Huawei Sans" panose="020C0503030203020204" pitchFamily="34" charset="0"/>
                      </a:endParaRPr>
                    </a:p>
                  </a:txBody>
                  <a:tcPr anchor="ctr">
                    <a:lnL w="12700" cap="flat" cmpd="sng" algn="ctr">
                      <a:solidFill>
                        <a:srgbClr val="99CCFF"/>
                      </a:solidFill>
                      <a:prstDash val="solid"/>
                      <a:round/>
                      <a:headEnd type="none" w="med" len="med"/>
                      <a:tailEnd type="none" w="med" len="med"/>
                    </a:lnL>
                    <a:lnR w="12700" cap="flat" cmpd="sng" algn="ctr">
                      <a:solidFill>
                        <a:srgbClr val="99CCFF"/>
                      </a:solidFill>
                      <a:prstDash val="solid"/>
                      <a:round/>
                      <a:headEnd type="none" w="med" len="med"/>
                      <a:tailEnd type="none" w="med" len="med"/>
                    </a:lnR>
                    <a:lnT w="12700" cap="flat" cmpd="sng" algn="ctr">
                      <a:solidFill>
                        <a:srgbClr val="99CCFF"/>
                      </a:solidFill>
                      <a:prstDash val="solid"/>
                      <a:round/>
                      <a:headEnd type="none" w="med" len="med"/>
                      <a:tailEnd type="none" w="med" len="med"/>
                    </a:lnT>
                    <a:lnB w="12700" cap="flat" cmpd="sng" algn="ctr">
                      <a:solidFill>
                        <a:srgbClr val="99CCFF"/>
                      </a:solidFill>
                      <a:prstDash val="solid"/>
                      <a:round/>
                      <a:headEnd type="none" w="med" len="med"/>
                      <a:tailEnd type="none" w="med" len="med"/>
                    </a:lnB>
                  </a:tcPr>
                </a:tc>
                <a:tc>
                  <a:txBody>
                    <a:bodyPr/>
                    <a:lstStyle/>
                    <a:p>
                      <a:pPr marL="285750" marR="0" lvl="1" indent="-285750" algn="l" defTabSz="914400" rtl="0" eaLnBrk="1" fontAlgn="ctr" latinLnBrk="0" hangingPunct="1">
                        <a:lnSpc>
                          <a:spcPct val="100000"/>
                        </a:lnSpc>
                        <a:spcBef>
                          <a:spcPts val="742"/>
                        </a:spcBef>
                        <a:spcAft>
                          <a:spcPts val="0"/>
                        </a:spcAft>
                        <a:buClrTx/>
                        <a:buSzPct val="50000"/>
                        <a:buFont typeface="Wingdings" panose="05000000000000000000" pitchFamily="2" charset="2"/>
                        <a:buChar char="l"/>
                        <a:tabLst/>
                        <a:defRPr/>
                      </a:pPr>
                      <a:r>
                        <a:rPr lang="pt-BR" sz="1200" dirty="0">
                          <a:solidFill>
                            <a:prstClr val="black"/>
                          </a:solidFill>
                          <a:latin typeface="Huawei Sans" panose="020C0503030203020204" pitchFamily="34" charset="0"/>
                          <a:ea typeface="方正兰亭黑简体" panose="02000000000000000000" pitchFamily="2" charset="-122"/>
                          <a:cs typeface="Huawei Sans" panose="020C0503030203020204" pitchFamily="34" charset="0"/>
                        </a:rPr>
                        <a:t>Carga de trabalho pesada e baixa eficiência no </a:t>
                      </a:r>
                      <a:r>
                        <a:rPr lang="pt-BR" sz="1200" dirty="0" err="1">
                          <a:solidFill>
                            <a:prstClr val="black"/>
                          </a:solidFill>
                          <a:latin typeface="Huawei Sans" panose="020C0503030203020204" pitchFamily="34" charset="0"/>
                          <a:ea typeface="方正兰亭黑简体" panose="02000000000000000000" pitchFamily="2" charset="-122"/>
                          <a:cs typeface="Huawei Sans" panose="020C0503030203020204" pitchFamily="34" charset="0"/>
                        </a:rPr>
                        <a:t>rebobinamento</a:t>
                      </a:r>
                      <a:r>
                        <a:rPr lang="pt-BR" sz="1200" dirty="0">
                          <a:solidFill>
                            <a:prstClr val="black"/>
                          </a:solidFill>
                          <a:latin typeface="Huawei Sans" panose="020C0503030203020204" pitchFamily="34" charset="0"/>
                          <a:ea typeface="方正兰亭黑简体" panose="02000000000000000000" pitchFamily="2" charset="-122"/>
                          <a:cs typeface="Huawei Sans" panose="020C0503030203020204" pitchFamily="34" charset="0"/>
                        </a:rPr>
                        <a:t> de cabos.</a:t>
                      </a:r>
                      <a:endParaRPr lang="en-US" sz="1200" dirty="0">
                        <a:solidFill>
                          <a:prstClr val="black"/>
                        </a:solidFill>
                        <a:latin typeface="Huawei Sans" panose="020C0503030203020204" pitchFamily="34" charset="0"/>
                        <a:ea typeface="方正兰亭黑简体" panose="02000000000000000000" pitchFamily="2" charset="-122"/>
                        <a:cs typeface="Huawei Sans" panose="020C0503030203020204" pitchFamily="34" charset="0"/>
                      </a:endParaRPr>
                    </a:p>
                  </a:txBody>
                  <a:tcPr anchor="ctr">
                    <a:lnL w="12700" cap="flat" cmpd="sng" algn="ctr">
                      <a:solidFill>
                        <a:srgbClr val="99CCFF"/>
                      </a:solidFill>
                      <a:prstDash val="solid"/>
                      <a:round/>
                      <a:headEnd type="none" w="med" len="med"/>
                      <a:tailEnd type="none" w="med" len="med"/>
                    </a:lnL>
                    <a:lnR w="12700" cap="flat" cmpd="sng" algn="ctr">
                      <a:solidFill>
                        <a:srgbClr val="99CCFF"/>
                      </a:solidFill>
                      <a:prstDash val="solid"/>
                      <a:round/>
                      <a:headEnd type="none" w="med" len="med"/>
                      <a:tailEnd type="none" w="med" len="med"/>
                    </a:lnR>
                    <a:lnT w="12700" cap="flat" cmpd="sng" algn="ctr">
                      <a:solidFill>
                        <a:srgbClr val="99CCFF"/>
                      </a:solidFill>
                      <a:prstDash val="solid"/>
                      <a:round/>
                      <a:headEnd type="none" w="med" len="med"/>
                      <a:tailEnd type="none" w="med" len="med"/>
                    </a:lnT>
                    <a:lnB w="12700" cap="flat" cmpd="sng" algn="ctr">
                      <a:solidFill>
                        <a:srgbClr val="99CCFF"/>
                      </a:solidFill>
                      <a:prstDash val="solid"/>
                      <a:round/>
                      <a:headEnd type="none" w="med" len="med"/>
                      <a:tailEnd type="none" w="med" len="med"/>
                    </a:lnB>
                  </a:tcPr>
                </a:tc>
                <a:extLst>
                  <a:ext uri="{0D108BD9-81ED-4DB2-BD59-A6C34878D82A}">
                    <a16:rowId xmlns:a16="http://schemas.microsoft.com/office/drawing/2014/main" val="10003"/>
                  </a:ext>
                </a:extLst>
              </a:tr>
              <a:tr h="439017">
                <a:tc>
                  <a:txBody>
                    <a:bodyPr/>
                    <a:lstStyle/>
                    <a:p>
                      <a:pPr algn="ctr" fontAlgn="ctr">
                        <a:lnSpc>
                          <a:spcPct val="100000"/>
                        </a:lnSpc>
                        <a:spcAft>
                          <a:spcPts val="0"/>
                        </a:spcAft>
                      </a:pPr>
                      <a:r>
                        <a:rPr lang="pt-BR" sz="1200" dirty="0">
                          <a:latin typeface="Huawei Sans" panose="020C0503030203020204" pitchFamily="34" charset="0"/>
                          <a:ea typeface="方正兰亭黑简体" panose="02000000000000000000" pitchFamily="2" charset="-122"/>
                          <a:cs typeface="Huawei Sans" panose="020C0503030203020204" pitchFamily="34" charset="0"/>
                        </a:rPr>
                        <a:t>Distância do sopro de ar</a:t>
                      </a:r>
                      <a:endParaRPr lang="en-US" sz="1200" dirty="0">
                        <a:latin typeface="Huawei Sans" panose="020C0503030203020204" pitchFamily="34" charset="0"/>
                        <a:ea typeface="方正兰亭黑简体" panose="02000000000000000000" pitchFamily="2" charset="-122"/>
                        <a:cs typeface="Huawei Sans" panose="020C0503030203020204" pitchFamily="34" charset="0"/>
                      </a:endParaRPr>
                    </a:p>
                  </a:txBody>
                  <a:tcPr marL="68580" marR="68580" marT="0" marB="0" anchor="ctr">
                    <a:lnL w="12700" cap="flat" cmpd="sng" algn="ctr">
                      <a:solidFill>
                        <a:srgbClr val="99CCFF"/>
                      </a:solidFill>
                      <a:prstDash val="solid"/>
                      <a:round/>
                      <a:headEnd type="none" w="med" len="med"/>
                      <a:tailEnd type="none" w="med" len="med"/>
                    </a:lnL>
                    <a:lnR w="12700" cap="flat" cmpd="sng" algn="ctr">
                      <a:solidFill>
                        <a:srgbClr val="99CCFF"/>
                      </a:solidFill>
                      <a:prstDash val="solid"/>
                      <a:round/>
                      <a:headEnd type="none" w="med" len="med"/>
                      <a:tailEnd type="none" w="med" len="med"/>
                    </a:lnR>
                    <a:lnT w="12700" cap="flat" cmpd="sng" algn="ctr">
                      <a:solidFill>
                        <a:srgbClr val="99CCFF"/>
                      </a:solidFill>
                      <a:prstDash val="solid"/>
                      <a:round/>
                      <a:headEnd type="none" w="med" len="med"/>
                      <a:tailEnd type="none" w="med" len="med"/>
                    </a:lnT>
                    <a:lnB w="12700" cap="flat" cmpd="sng" algn="ctr">
                      <a:solidFill>
                        <a:srgbClr val="99CCFF"/>
                      </a:solidFill>
                      <a:prstDash val="solid"/>
                      <a:round/>
                      <a:headEnd type="none" w="med" len="med"/>
                      <a:tailEnd type="none" w="med" len="med"/>
                    </a:lnB>
                  </a:tcPr>
                </a:tc>
                <a:tc>
                  <a:txBody>
                    <a:bodyPr/>
                    <a:lstStyle/>
                    <a:p>
                      <a:pPr marL="285750" lvl="1" indent="-285750" algn="l" rtl="0" fontAlgn="ctr">
                        <a:lnSpc>
                          <a:spcPct val="100000"/>
                        </a:lnSpc>
                        <a:spcBef>
                          <a:spcPts val="742"/>
                        </a:spcBef>
                        <a:spcAft>
                          <a:spcPts val="0"/>
                        </a:spcAft>
                        <a:buSzPct val="50000"/>
                        <a:buFont typeface="Wingdings" panose="05000000000000000000" pitchFamily="2" charset="2"/>
                        <a:buChar char="l"/>
                      </a:pPr>
                      <a:r>
                        <a:rPr lang="pt-BR" sz="1200" dirty="0">
                          <a:solidFill>
                            <a:prstClr val="black"/>
                          </a:solidFill>
                          <a:latin typeface="Huawei Sans" panose="020C0503030203020204" pitchFamily="34" charset="0"/>
                          <a:ea typeface="方正兰亭黑简体" panose="02000000000000000000" pitchFamily="2" charset="-122"/>
                          <a:cs typeface="Huawei Sans" panose="020C0503030203020204" pitchFamily="34" charset="0"/>
                        </a:rPr>
                        <a:t>O comprimento de cada seção é de 1 a 2 km.</a:t>
                      </a:r>
                    </a:p>
                    <a:p>
                      <a:pPr marL="285750" lvl="1" indent="-285750" algn="l" rtl="0" fontAlgn="ctr">
                        <a:lnSpc>
                          <a:spcPct val="100000"/>
                        </a:lnSpc>
                        <a:spcBef>
                          <a:spcPts val="742"/>
                        </a:spcBef>
                        <a:spcAft>
                          <a:spcPts val="0"/>
                        </a:spcAft>
                        <a:buSzPct val="50000"/>
                        <a:buFont typeface="Wingdings" panose="05000000000000000000" pitchFamily="2" charset="2"/>
                        <a:buChar char="l"/>
                      </a:pPr>
                      <a:r>
                        <a:rPr lang="pt-BR" sz="1200" dirty="0">
                          <a:solidFill>
                            <a:prstClr val="black"/>
                          </a:solidFill>
                          <a:latin typeface="Huawei Sans" panose="020C0503030203020204" pitchFamily="34" charset="0"/>
                          <a:ea typeface="方正兰亭黑简体" panose="02000000000000000000" pitchFamily="2" charset="-122"/>
                          <a:cs typeface="Huawei Sans" panose="020C0503030203020204" pitchFamily="34" charset="0"/>
                        </a:rPr>
                        <a:t>O comprimento total pode chegar a 12 km ou mais.</a:t>
                      </a:r>
                      <a:endParaRPr lang="en-US" sz="1200" dirty="0">
                        <a:solidFill>
                          <a:prstClr val="black"/>
                        </a:solidFill>
                        <a:latin typeface="Huawei Sans" panose="020C0503030203020204" pitchFamily="34" charset="0"/>
                        <a:ea typeface="方正兰亭黑简体" panose="02000000000000000000" pitchFamily="2" charset="-122"/>
                        <a:cs typeface="Huawei Sans" panose="020C0503030203020204" pitchFamily="34" charset="0"/>
                      </a:endParaRPr>
                    </a:p>
                  </a:txBody>
                  <a:tcPr anchor="ctr">
                    <a:lnL w="12700" cap="flat" cmpd="sng" algn="ctr">
                      <a:solidFill>
                        <a:srgbClr val="99CCFF"/>
                      </a:solidFill>
                      <a:prstDash val="solid"/>
                      <a:round/>
                      <a:headEnd type="none" w="med" len="med"/>
                      <a:tailEnd type="none" w="med" len="med"/>
                    </a:lnL>
                    <a:lnR w="12700" cap="flat" cmpd="sng" algn="ctr">
                      <a:solidFill>
                        <a:srgbClr val="99CCFF"/>
                      </a:solidFill>
                      <a:prstDash val="solid"/>
                      <a:round/>
                      <a:headEnd type="none" w="med" len="med"/>
                      <a:tailEnd type="none" w="med" len="med"/>
                    </a:lnR>
                    <a:lnT w="12700" cap="flat" cmpd="sng" algn="ctr">
                      <a:solidFill>
                        <a:srgbClr val="99CCFF"/>
                      </a:solidFill>
                      <a:prstDash val="solid"/>
                      <a:round/>
                      <a:headEnd type="none" w="med" len="med"/>
                      <a:tailEnd type="none" w="med" len="med"/>
                    </a:lnT>
                    <a:lnB w="12700" cap="flat" cmpd="sng" algn="ctr">
                      <a:solidFill>
                        <a:srgbClr val="99CCFF"/>
                      </a:solidFill>
                      <a:prstDash val="solid"/>
                      <a:round/>
                      <a:headEnd type="none" w="med" len="med"/>
                      <a:tailEnd type="none" w="med" len="med"/>
                    </a:lnB>
                  </a:tcPr>
                </a:tc>
                <a:tc>
                  <a:txBody>
                    <a:bodyPr/>
                    <a:lstStyle/>
                    <a:p>
                      <a:pPr marL="285750" lvl="1" indent="-285750" algn="l" rtl="0" fontAlgn="ctr">
                        <a:lnSpc>
                          <a:spcPct val="100000"/>
                        </a:lnSpc>
                        <a:spcBef>
                          <a:spcPts val="742"/>
                        </a:spcBef>
                        <a:spcAft>
                          <a:spcPts val="0"/>
                        </a:spcAft>
                        <a:buSzPct val="50000"/>
                        <a:buFont typeface="Wingdings" panose="05000000000000000000" pitchFamily="2" charset="2"/>
                        <a:buChar char="l"/>
                      </a:pPr>
                      <a:r>
                        <a:rPr lang="pt-BR" sz="1200" dirty="0">
                          <a:solidFill>
                            <a:prstClr val="black"/>
                          </a:solidFill>
                          <a:latin typeface="Huawei Sans" panose="020C0503030203020204" pitchFamily="34" charset="0"/>
                          <a:ea typeface="方正兰亭黑简体" panose="02000000000000000000" pitchFamily="2" charset="-122"/>
                          <a:cs typeface="Huawei Sans" panose="020C0503030203020204" pitchFamily="34" charset="0"/>
                        </a:rPr>
                        <a:t>O comprimento de cada seção é de 1 a 2 km.</a:t>
                      </a:r>
                    </a:p>
                    <a:p>
                      <a:pPr marL="285750" lvl="1" indent="-285750" algn="l" rtl="0" fontAlgn="ctr">
                        <a:lnSpc>
                          <a:spcPct val="100000"/>
                        </a:lnSpc>
                        <a:spcBef>
                          <a:spcPts val="742"/>
                        </a:spcBef>
                        <a:spcAft>
                          <a:spcPts val="0"/>
                        </a:spcAft>
                        <a:buSzPct val="50000"/>
                        <a:buFont typeface="Wingdings" panose="05000000000000000000" pitchFamily="2" charset="2"/>
                        <a:buChar char="l"/>
                      </a:pPr>
                      <a:r>
                        <a:rPr lang="pt-BR" sz="1200" dirty="0">
                          <a:solidFill>
                            <a:prstClr val="black"/>
                          </a:solidFill>
                          <a:latin typeface="Huawei Sans" panose="020C0503030203020204" pitchFamily="34" charset="0"/>
                          <a:ea typeface="方正兰亭黑简体" panose="02000000000000000000" pitchFamily="2" charset="-122"/>
                          <a:cs typeface="Huawei Sans" panose="020C0503030203020204" pitchFamily="34" charset="0"/>
                        </a:rPr>
                        <a:t>O comprimento total de um cabeamento pode chegar a 4 km.</a:t>
                      </a:r>
                    </a:p>
                  </a:txBody>
                  <a:tcPr anchor="ctr">
                    <a:lnL w="12700" cap="flat" cmpd="sng" algn="ctr">
                      <a:solidFill>
                        <a:srgbClr val="99CCFF"/>
                      </a:solidFill>
                      <a:prstDash val="solid"/>
                      <a:round/>
                      <a:headEnd type="none" w="med" len="med"/>
                      <a:tailEnd type="none" w="med" len="med"/>
                    </a:lnL>
                    <a:lnR w="12700" cap="flat" cmpd="sng" algn="ctr">
                      <a:solidFill>
                        <a:srgbClr val="99CCFF"/>
                      </a:solidFill>
                      <a:prstDash val="solid"/>
                      <a:round/>
                      <a:headEnd type="none" w="med" len="med"/>
                      <a:tailEnd type="none" w="med" len="med"/>
                    </a:lnR>
                    <a:lnT w="12700" cap="flat" cmpd="sng" algn="ctr">
                      <a:solidFill>
                        <a:srgbClr val="99CCFF"/>
                      </a:solidFill>
                      <a:prstDash val="solid"/>
                      <a:round/>
                      <a:headEnd type="none" w="med" len="med"/>
                      <a:tailEnd type="none" w="med" len="med"/>
                    </a:lnT>
                    <a:lnB w="12700" cap="flat" cmpd="sng" algn="ctr">
                      <a:solidFill>
                        <a:srgbClr val="99CCFF"/>
                      </a:solidFill>
                      <a:prstDash val="solid"/>
                      <a:round/>
                      <a:headEnd type="none" w="med" len="med"/>
                      <a:tailEnd type="none" w="med" len="med"/>
                    </a:lnB>
                  </a:tcPr>
                </a:tc>
                <a:tc>
                  <a:txBody>
                    <a:bodyPr/>
                    <a:lstStyle/>
                    <a:p>
                      <a:pPr marL="285750" marR="0" lvl="1" indent="-285750" algn="l" defTabSz="914400" rtl="0" eaLnBrk="1" fontAlgn="ctr" latinLnBrk="0" hangingPunct="1">
                        <a:lnSpc>
                          <a:spcPct val="100000"/>
                        </a:lnSpc>
                        <a:spcBef>
                          <a:spcPts val="742"/>
                        </a:spcBef>
                        <a:spcAft>
                          <a:spcPts val="0"/>
                        </a:spcAft>
                        <a:buClrTx/>
                        <a:buSzPct val="50000"/>
                        <a:buFont typeface="Wingdings" panose="05000000000000000000" pitchFamily="2" charset="2"/>
                        <a:buChar char="l"/>
                        <a:tabLst/>
                        <a:defRPr/>
                      </a:pPr>
                      <a:r>
                        <a:rPr lang="pt-BR" sz="1200" dirty="0">
                          <a:solidFill>
                            <a:prstClr val="black"/>
                          </a:solidFill>
                          <a:latin typeface="Huawei Sans" panose="020C0503030203020204" pitchFamily="34" charset="0"/>
                          <a:ea typeface="方正兰亭黑简体" panose="02000000000000000000" pitchFamily="2" charset="-122"/>
                          <a:cs typeface="Huawei Sans" panose="020C0503030203020204" pitchFamily="34" charset="0"/>
                        </a:rPr>
                        <a:t>Uma máquina sopradora para micro cabos e duas máquinas de </a:t>
                      </a:r>
                      <a:r>
                        <a:rPr lang="pt-BR" sz="1200" dirty="0" err="1">
                          <a:solidFill>
                            <a:prstClr val="black"/>
                          </a:solidFill>
                          <a:latin typeface="Huawei Sans" panose="020C0503030203020204" pitchFamily="34" charset="0"/>
                          <a:ea typeface="方正兰亭黑简体" panose="02000000000000000000" pitchFamily="2" charset="-122"/>
                          <a:cs typeface="Huawei Sans" panose="020C0503030203020204" pitchFamily="34" charset="0"/>
                        </a:rPr>
                        <a:t>rebobinamento</a:t>
                      </a:r>
                      <a:r>
                        <a:rPr lang="pt-BR" sz="1200" dirty="0">
                          <a:solidFill>
                            <a:prstClr val="black"/>
                          </a:solidFill>
                          <a:latin typeface="Huawei Sans" panose="020C0503030203020204" pitchFamily="34" charset="0"/>
                          <a:ea typeface="方正兰亭黑简体" panose="02000000000000000000" pitchFamily="2" charset="-122"/>
                          <a:cs typeface="Huawei Sans" panose="020C0503030203020204" pitchFamily="34" charset="0"/>
                        </a:rPr>
                        <a:t> podem ser usadas para instalar </a:t>
                      </a:r>
                      <a:r>
                        <a:rPr lang="pt-BR" sz="1200" dirty="0" err="1">
                          <a:solidFill>
                            <a:prstClr val="black"/>
                          </a:solidFill>
                          <a:latin typeface="Huawei Sans" panose="020C0503030203020204" pitchFamily="34" charset="0"/>
                          <a:ea typeface="方正兰亭黑简体" panose="02000000000000000000" pitchFamily="2" charset="-122"/>
                          <a:cs typeface="Huawei Sans" panose="020C0503030203020204" pitchFamily="34" charset="0"/>
                        </a:rPr>
                        <a:t>microdutos</a:t>
                      </a:r>
                      <a:r>
                        <a:rPr lang="pt-BR" sz="1200" dirty="0">
                          <a:solidFill>
                            <a:prstClr val="black"/>
                          </a:solidFill>
                          <a:latin typeface="Huawei Sans" panose="020C0503030203020204" pitchFamily="34" charset="0"/>
                          <a:ea typeface="方正兰亭黑简体" panose="02000000000000000000" pitchFamily="2" charset="-122"/>
                          <a:cs typeface="Huawei Sans" panose="020C0503030203020204" pitchFamily="34" charset="0"/>
                        </a:rPr>
                        <a:t> com um comprimento de 6 km.</a:t>
                      </a:r>
                      <a:endParaRPr lang="en-US" sz="1200" dirty="0">
                        <a:solidFill>
                          <a:prstClr val="black"/>
                        </a:solidFill>
                        <a:latin typeface="Huawei Sans" panose="020C0503030203020204" pitchFamily="34" charset="0"/>
                        <a:ea typeface="方正兰亭黑简体" panose="02000000000000000000" pitchFamily="2" charset="-122"/>
                        <a:cs typeface="Huawei Sans" panose="020C0503030203020204" pitchFamily="34" charset="0"/>
                      </a:endParaRPr>
                    </a:p>
                  </a:txBody>
                  <a:tcPr anchor="ctr">
                    <a:lnL w="12700" cap="flat" cmpd="sng" algn="ctr">
                      <a:solidFill>
                        <a:srgbClr val="99CCFF"/>
                      </a:solidFill>
                      <a:prstDash val="solid"/>
                      <a:round/>
                      <a:headEnd type="none" w="med" len="med"/>
                      <a:tailEnd type="none" w="med" len="med"/>
                    </a:lnL>
                    <a:lnR w="12700" cap="flat" cmpd="sng" algn="ctr">
                      <a:solidFill>
                        <a:srgbClr val="99CCFF"/>
                      </a:solidFill>
                      <a:prstDash val="solid"/>
                      <a:round/>
                      <a:headEnd type="none" w="med" len="med"/>
                      <a:tailEnd type="none" w="med" len="med"/>
                    </a:lnR>
                    <a:lnT w="12700" cap="flat" cmpd="sng" algn="ctr">
                      <a:solidFill>
                        <a:srgbClr val="99CCFF"/>
                      </a:solidFill>
                      <a:prstDash val="solid"/>
                      <a:round/>
                      <a:headEnd type="none" w="med" len="med"/>
                      <a:tailEnd type="none" w="med" len="med"/>
                    </a:lnT>
                    <a:lnB w="12700" cap="flat" cmpd="sng" algn="ctr">
                      <a:solidFill>
                        <a:srgbClr val="99CCFF"/>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grpSp>
        <p:nvGrpSpPr>
          <p:cNvPr id="13" name="Group 4"/>
          <p:cNvGrpSpPr>
            <a:grpSpLocks/>
          </p:cNvGrpSpPr>
          <p:nvPr/>
        </p:nvGrpSpPr>
        <p:grpSpPr bwMode="auto">
          <a:xfrm>
            <a:off x="5410220" y="2351995"/>
            <a:ext cx="2418009" cy="1037671"/>
            <a:chOff x="1519" y="2777"/>
            <a:chExt cx="3995" cy="1008"/>
          </a:xfrm>
        </p:grpSpPr>
        <p:pic>
          <p:nvPicPr>
            <p:cNvPr id="14" name="Picture 5" descr="029 从中间向两端气吹"/>
            <p:cNvPicPr>
              <a:picLocks noChangeAspect="1" noChangeArrowheads="1"/>
            </p:cNvPicPr>
            <p:nvPr/>
          </p:nvPicPr>
          <p:blipFill>
            <a:blip r:embed="rId3" cstate="email"/>
            <a:srcRect/>
            <a:stretch>
              <a:fillRect/>
            </a:stretch>
          </p:blipFill>
          <p:spPr bwMode="auto">
            <a:xfrm>
              <a:off x="1655" y="2777"/>
              <a:ext cx="3584" cy="966"/>
            </a:xfrm>
            <a:prstGeom prst="rect">
              <a:avLst/>
            </a:prstGeom>
            <a:noFill/>
          </p:spPr>
        </p:pic>
        <p:sp>
          <p:nvSpPr>
            <p:cNvPr id="15" name="Text Box 6"/>
            <p:cNvSpPr txBox="1">
              <a:spLocks noChangeArrowheads="1"/>
            </p:cNvSpPr>
            <p:nvPr/>
          </p:nvSpPr>
          <p:spPr bwMode="auto">
            <a:xfrm>
              <a:off x="1519" y="3385"/>
              <a:ext cx="554" cy="359"/>
            </a:xfrm>
            <a:prstGeom prst="rect">
              <a:avLst/>
            </a:prstGeom>
            <a:noFill/>
            <a:ln w="9525">
              <a:noFill/>
              <a:miter lim="800000"/>
              <a:headEnd/>
              <a:tailEnd/>
            </a:ln>
            <a:effectLst/>
          </p:spPr>
          <p:txBody>
            <a:bodyPr wrap="square">
              <a:noAutofit/>
            </a:bodyPr>
            <a:lstStyle/>
            <a:p>
              <a:pPr fontAlgn="ctr"/>
              <a:r>
                <a:rPr lang="en-US" sz="1800" dirty="0">
                  <a:solidFill>
                    <a:schemeClr val="tx1"/>
                  </a:solidFill>
                  <a:latin typeface="Huawei Sans" panose="020C0503030203020204" pitchFamily="34" charset="0"/>
                  <a:ea typeface="+mn-ea"/>
                </a:rPr>
                <a:t>A</a:t>
              </a:r>
            </a:p>
          </p:txBody>
        </p:sp>
        <p:sp>
          <p:nvSpPr>
            <p:cNvPr id="16" name="Text Box 7"/>
            <p:cNvSpPr txBox="1">
              <a:spLocks noChangeArrowheads="1"/>
            </p:cNvSpPr>
            <p:nvPr/>
          </p:nvSpPr>
          <p:spPr bwMode="auto">
            <a:xfrm>
              <a:off x="4978" y="3426"/>
              <a:ext cx="536" cy="359"/>
            </a:xfrm>
            <a:prstGeom prst="rect">
              <a:avLst/>
            </a:prstGeom>
            <a:noFill/>
            <a:ln w="9525">
              <a:noFill/>
              <a:miter lim="800000"/>
              <a:headEnd/>
              <a:tailEnd/>
            </a:ln>
            <a:effectLst/>
          </p:spPr>
          <p:txBody>
            <a:bodyPr wrap="square">
              <a:noAutofit/>
            </a:bodyPr>
            <a:lstStyle/>
            <a:p>
              <a:pPr fontAlgn="ctr"/>
              <a:r>
                <a:rPr lang="en-US" sz="1800" dirty="0">
                  <a:solidFill>
                    <a:schemeClr val="tx1"/>
                  </a:solidFill>
                  <a:latin typeface="Huawei Sans" panose="020C0503030203020204" pitchFamily="34" charset="0"/>
                  <a:ea typeface="+mn-ea"/>
                </a:rPr>
                <a:t>B</a:t>
              </a:r>
            </a:p>
          </p:txBody>
        </p:sp>
      </p:grpSp>
      <p:pic>
        <p:nvPicPr>
          <p:cNvPr id="17" name="Picture 4" descr="030 蛙跳气吹法"/>
          <p:cNvPicPr>
            <a:picLocks noChangeAspect="1" noChangeArrowheads="1"/>
          </p:cNvPicPr>
          <p:nvPr/>
        </p:nvPicPr>
        <p:blipFill>
          <a:blip r:embed="rId4" cstate="email"/>
          <a:srcRect/>
          <a:stretch>
            <a:fillRect/>
          </a:stretch>
        </p:blipFill>
        <p:spPr bwMode="auto">
          <a:xfrm>
            <a:off x="8593441" y="2287973"/>
            <a:ext cx="2199584" cy="1152164"/>
          </a:xfrm>
          <a:prstGeom prst="rect">
            <a:avLst/>
          </a:prstGeom>
          <a:noFill/>
        </p:spPr>
      </p:pic>
      <p:pic>
        <p:nvPicPr>
          <p:cNvPr id="5" name="图片 4"/>
          <p:cNvPicPr>
            <a:picLocks noChangeAspect="1"/>
          </p:cNvPicPr>
          <p:nvPr/>
        </p:nvPicPr>
        <p:blipFill>
          <a:blip r:embed="rId5"/>
          <a:stretch>
            <a:fillRect/>
          </a:stretch>
        </p:blipFill>
        <p:spPr>
          <a:xfrm>
            <a:off x="1914783" y="2287973"/>
            <a:ext cx="2482119" cy="1228460"/>
          </a:xfrm>
          <a:prstGeom prst="rect">
            <a:avLst/>
          </a:prstGeom>
        </p:spPr>
      </p:pic>
      <p:sp>
        <p:nvSpPr>
          <p:cNvPr id="4" name="五边形 3">
            <a:extLst>
              <a:ext uri="{FF2B5EF4-FFF2-40B4-BE49-F238E27FC236}">
                <a16:creationId xmlns:a16="http://schemas.microsoft.com/office/drawing/2014/main" id="{09051FD8-ED75-4D73-A4DC-64A81E9F1AEE}"/>
              </a:ext>
            </a:extLst>
          </p:cNvPr>
          <p:cNvSpPr/>
          <p:nvPr/>
        </p:nvSpPr>
        <p:spPr bwMode="auto">
          <a:xfrm>
            <a:off x="5310000" y="43124"/>
            <a:ext cx="1080000" cy="231631"/>
          </a:xfrm>
          <a:prstGeom prst="homePlate">
            <a:avLst/>
          </a:prstGeom>
          <a:solidFill>
            <a:srgbClr val="D9D9D9"/>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fontAlgn="ctr">
              <a:spcBef>
                <a:spcPts val="0"/>
              </a:spcBef>
              <a:defRPr/>
            </a:pPr>
            <a:r>
              <a:rPr lang="en-US" sz="1200" dirty="0" err="1">
                <a:latin typeface="Huawei Sans" panose="020C0503030203020204" pitchFamily="34" charset="0"/>
                <a:ea typeface="方正兰亭黑简体" panose="02000000000000000000" pitchFamily="2" charset="-122"/>
              </a:rPr>
              <a:t>Levantamento</a:t>
            </a:r>
            <a:endParaRPr lang="en-US" sz="1200" dirty="0">
              <a:latin typeface="Huawei Sans" panose="020C0503030203020204" pitchFamily="34" charset="0"/>
              <a:ea typeface="方正兰亭黑简体" panose="02000000000000000000" pitchFamily="2" charset="-122"/>
            </a:endParaRPr>
          </a:p>
        </p:txBody>
      </p:sp>
      <p:sp>
        <p:nvSpPr>
          <p:cNvPr id="6" name="燕尾形 4">
            <a:extLst>
              <a:ext uri="{FF2B5EF4-FFF2-40B4-BE49-F238E27FC236}">
                <a16:creationId xmlns:a16="http://schemas.microsoft.com/office/drawing/2014/main" id="{C05E4876-96B8-CEE7-D5ED-40E93E440D0E}"/>
              </a:ext>
            </a:extLst>
          </p:cNvPr>
          <p:cNvSpPr/>
          <p:nvPr/>
        </p:nvSpPr>
        <p:spPr bwMode="auto">
          <a:xfrm>
            <a:off x="6310800" y="35777"/>
            <a:ext cx="918401" cy="231631"/>
          </a:xfrm>
          <a:prstGeom prst="chevron">
            <a:avLst/>
          </a:prstGeom>
          <a:solidFill>
            <a:srgbClr val="D9D9D9"/>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fontAlgn="ctr">
              <a:spcBef>
                <a:spcPts val="0"/>
              </a:spcBef>
            </a:pPr>
            <a:r>
              <a:rPr lang="en-US" sz="1200" dirty="0" err="1">
                <a:latin typeface="Huawei Sans" panose="020C0503030203020204" pitchFamily="34" charset="0"/>
                <a:ea typeface="方正兰亭黑简体" panose="02000000000000000000" pitchFamily="2" charset="-122"/>
              </a:rPr>
              <a:t>Projeto</a:t>
            </a:r>
            <a:endParaRPr lang="en-US" sz="1200" dirty="0">
              <a:latin typeface="Huawei Sans" panose="020C0503030203020204" pitchFamily="34" charset="0"/>
              <a:ea typeface="方正兰亭黑简体" panose="02000000000000000000" pitchFamily="2" charset="-122"/>
            </a:endParaRPr>
          </a:p>
        </p:txBody>
      </p:sp>
      <p:sp>
        <p:nvSpPr>
          <p:cNvPr id="7" name="燕尾形 5">
            <a:extLst>
              <a:ext uri="{FF2B5EF4-FFF2-40B4-BE49-F238E27FC236}">
                <a16:creationId xmlns:a16="http://schemas.microsoft.com/office/drawing/2014/main" id="{873CABF1-D6EE-F420-1AB7-9242D362C782}"/>
              </a:ext>
            </a:extLst>
          </p:cNvPr>
          <p:cNvSpPr/>
          <p:nvPr/>
        </p:nvSpPr>
        <p:spPr bwMode="auto">
          <a:xfrm>
            <a:off x="7146000" y="43125"/>
            <a:ext cx="1368000" cy="230400"/>
          </a:xfrm>
          <a:prstGeom prst="chevron">
            <a:avLst/>
          </a:prstGeom>
          <a:solidFill>
            <a:srgbClr val="D9D9D9"/>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fontAlgn="ctr">
              <a:spcBef>
                <a:spcPts val="0"/>
              </a:spcBef>
            </a:pPr>
            <a:r>
              <a:rPr lang="en-US" sz="1200" dirty="0" err="1">
                <a:latin typeface="Huawei Sans" panose="020C0503030203020204" pitchFamily="34" charset="0"/>
                <a:ea typeface="方正兰亭黑简体" panose="02000000000000000000" pitchFamily="2" charset="-122"/>
              </a:rPr>
              <a:t>Construção</a:t>
            </a:r>
            <a:r>
              <a:rPr lang="en-US" sz="1200" dirty="0">
                <a:latin typeface="Huawei Sans" panose="020C0503030203020204" pitchFamily="34" charset="0"/>
                <a:ea typeface="方正兰亭黑简体" panose="02000000000000000000" pitchFamily="2" charset="-122"/>
              </a:rPr>
              <a:t> Civil</a:t>
            </a:r>
          </a:p>
        </p:txBody>
      </p:sp>
      <p:sp>
        <p:nvSpPr>
          <p:cNvPr id="8" name="燕尾形 6">
            <a:extLst>
              <a:ext uri="{FF2B5EF4-FFF2-40B4-BE49-F238E27FC236}">
                <a16:creationId xmlns:a16="http://schemas.microsoft.com/office/drawing/2014/main" id="{1782C80E-AC59-13A9-A4F2-A3D940863B2F}"/>
              </a:ext>
            </a:extLst>
          </p:cNvPr>
          <p:cNvSpPr/>
          <p:nvPr/>
        </p:nvSpPr>
        <p:spPr bwMode="auto">
          <a:xfrm>
            <a:off x="8427600" y="34532"/>
            <a:ext cx="1116000" cy="231631"/>
          </a:xfrm>
          <a:prstGeom prst="chevron">
            <a:avLst/>
          </a:prstGeom>
          <a:solidFill>
            <a:srgbClr val="00B0F0"/>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fontAlgn="ctr">
              <a:spcBef>
                <a:spcPts val="0"/>
              </a:spcBef>
            </a:pPr>
            <a:r>
              <a:rPr lang="en-US" sz="1200" dirty="0" err="1">
                <a:solidFill>
                  <a:schemeClr val="bg1"/>
                </a:solidFill>
                <a:latin typeface="Huawei Sans" panose="020C0503030203020204" pitchFamily="34" charset="0"/>
                <a:ea typeface="方正兰亭黑简体" panose="02000000000000000000" pitchFamily="2" charset="-122"/>
              </a:rPr>
              <a:t>Cabeamento</a:t>
            </a:r>
            <a:endParaRPr lang="en-US" sz="1200" dirty="0">
              <a:solidFill>
                <a:schemeClr val="bg1"/>
              </a:solidFill>
              <a:latin typeface="Huawei Sans" panose="020C0503030203020204" pitchFamily="34" charset="0"/>
              <a:ea typeface="方正兰亭黑简体" panose="02000000000000000000" pitchFamily="2" charset="-122"/>
            </a:endParaRPr>
          </a:p>
        </p:txBody>
      </p:sp>
      <p:sp>
        <p:nvSpPr>
          <p:cNvPr id="9" name="燕尾形 7">
            <a:extLst>
              <a:ext uri="{FF2B5EF4-FFF2-40B4-BE49-F238E27FC236}">
                <a16:creationId xmlns:a16="http://schemas.microsoft.com/office/drawing/2014/main" id="{6B8E0C87-7563-002B-64D1-66153C98D479}"/>
              </a:ext>
            </a:extLst>
          </p:cNvPr>
          <p:cNvSpPr/>
          <p:nvPr/>
        </p:nvSpPr>
        <p:spPr bwMode="auto">
          <a:xfrm>
            <a:off x="9449989" y="34532"/>
            <a:ext cx="1134137" cy="230400"/>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fontAlgn="ctr">
              <a:spcBef>
                <a:spcPts val="0"/>
              </a:spcBef>
            </a:pPr>
            <a:r>
              <a:rPr lang="en-US" sz="1200" dirty="0" err="1">
                <a:latin typeface="Huawei Sans" panose="020C0503030203020204" pitchFamily="34" charset="0"/>
                <a:ea typeface="方正兰亭黑简体" panose="02000000000000000000" pitchFamily="2" charset="-122"/>
              </a:rPr>
              <a:t>Instalação</a:t>
            </a:r>
            <a:endParaRPr lang="en-US" sz="1200" dirty="0">
              <a:latin typeface="Huawei Sans" panose="020C0503030203020204" pitchFamily="34" charset="0"/>
              <a:ea typeface="方正兰亭黑简体" panose="02000000000000000000" pitchFamily="2" charset="-122"/>
            </a:endParaRPr>
          </a:p>
        </p:txBody>
      </p:sp>
      <p:sp>
        <p:nvSpPr>
          <p:cNvPr id="11" name="燕尾形 8">
            <a:extLst>
              <a:ext uri="{FF2B5EF4-FFF2-40B4-BE49-F238E27FC236}">
                <a16:creationId xmlns:a16="http://schemas.microsoft.com/office/drawing/2014/main" id="{E198B2CD-2B63-C1B2-C7FC-4B741D098115}"/>
              </a:ext>
            </a:extLst>
          </p:cNvPr>
          <p:cNvSpPr/>
          <p:nvPr/>
        </p:nvSpPr>
        <p:spPr bwMode="auto">
          <a:xfrm>
            <a:off x="10496145" y="43124"/>
            <a:ext cx="1236579" cy="231631"/>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fontAlgn="ctr">
              <a:spcBef>
                <a:spcPts val="0"/>
              </a:spcBef>
            </a:pPr>
            <a:r>
              <a:rPr lang="en-US" sz="1200" dirty="0" err="1">
                <a:latin typeface="Huawei Sans" panose="020C0503030203020204" pitchFamily="34" charset="0"/>
                <a:ea typeface="方正兰亭黑简体" panose="02000000000000000000" pitchFamily="2" charset="-122"/>
              </a:rPr>
              <a:t>Terminação</a:t>
            </a:r>
            <a:endParaRPr lang="en-US" sz="1200" dirty="0">
              <a:latin typeface="Huawei Sans" panose="020C0503030203020204" pitchFamily="34" charset="0"/>
              <a:ea typeface="方正兰亭黑简体" panose="02000000000000000000" pitchFamily="2" charset="-122"/>
            </a:endParaRPr>
          </a:p>
        </p:txBody>
      </p:sp>
    </p:spTree>
    <p:extLst>
      <p:ext uri="{BB962C8B-B14F-4D97-AF65-F5344CB8AC3E}">
        <p14:creationId xmlns:p14="http://schemas.microsoft.com/office/powerpoint/2010/main" val="4895807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wrap="square">
            <a:noAutofit/>
          </a:bodyPr>
          <a:lstStyle/>
          <a:p>
            <a:r>
              <a:rPr lang="en-US" dirty="0" err="1">
                <a:latin typeface="Huawei Sans" panose="020C0503030203020204" pitchFamily="34" charset="0"/>
                <a:cs typeface="Huawei Sans" panose="020C0503030203020204" pitchFamily="34" charset="0"/>
              </a:rPr>
              <a:t>Roteamento</a:t>
            </a:r>
            <a:r>
              <a:rPr lang="en-US" dirty="0">
                <a:latin typeface="Huawei Sans" panose="020C0503030203020204" pitchFamily="34" charset="0"/>
                <a:cs typeface="Huawei Sans" panose="020C0503030203020204" pitchFamily="34" charset="0"/>
              </a:rPr>
              <a:t> de </a:t>
            </a:r>
            <a:r>
              <a:rPr lang="en-US" dirty="0" err="1">
                <a:latin typeface="Huawei Sans" panose="020C0503030203020204" pitchFamily="34" charset="0"/>
                <a:cs typeface="Huawei Sans" panose="020C0503030203020204" pitchFamily="34" charset="0"/>
              </a:rPr>
              <a:t>Microcabo</a:t>
            </a:r>
            <a:r>
              <a:rPr lang="en-US" dirty="0">
                <a:latin typeface="Huawei Sans" panose="020C0503030203020204" pitchFamily="34" charset="0"/>
                <a:cs typeface="Huawei Sans" panose="020C0503030203020204" pitchFamily="34" charset="0"/>
              </a:rPr>
              <a:t> </a:t>
            </a:r>
            <a:r>
              <a:rPr lang="en-US" dirty="0" err="1">
                <a:latin typeface="Huawei Sans" panose="020C0503030203020204" pitchFamily="34" charset="0"/>
                <a:cs typeface="Huawei Sans" panose="020C0503030203020204" pitchFamily="34" charset="0"/>
              </a:rPr>
              <a:t>Soprado</a:t>
            </a:r>
            <a:r>
              <a:rPr lang="en-US" dirty="0">
                <a:latin typeface="Huawei Sans" panose="020C0503030203020204" pitchFamily="34" charset="0"/>
                <a:cs typeface="Huawei Sans" panose="020C0503030203020204" pitchFamily="34" charset="0"/>
              </a:rPr>
              <a:t> (2)</a:t>
            </a:r>
          </a:p>
        </p:txBody>
      </p:sp>
      <p:grpSp>
        <p:nvGrpSpPr>
          <p:cNvPr id="4" name="组合 3"/>
          <p:cNvGrpSpPr/>
          <p:nvPr/>
        </p:nvGrpSpPr>
        <p:grpSpPr>
          <a:xfrm>
            <a:off x="481184" y="1242453"/>
            <a:ext cx="11251540" cy="4680000"/>
            <a:chOff x="623392" y="1459686"/>
            <a:chExt cx="10945216" cy="4328470"/>
          </a:xfrm>
        </p:grpSpPr>
        <p:sp>
          <p:nvSpPr>
            <p:cNvPr id="10" name="矩形 9"/>
            <p:cNvSpPr/>
            <p:nvPr/>
          </p:nvSpPr>
          <p:spPr>
            <a:xfrm>
              <a:off x="623392" y="1459686"/>
              <a:ext cx="10945216" cy="452396"/>
            </a:xfrm>
            <a:prstGeom prst="rect">
              <a:avLst/>
            </a:prstGeom>
            <a:gradFill>
              <a:gsLst>
                <a:gs pos="0">
                  <a:srgbClr val="00B0F0"/>
                </a:gs>
                <a:gs pos="100000">
                  <a:srgbClr val="0070C0"/>
                </a:gs>
              </a:gsLst>
              <a:lin ang="5400000" scaled="1"/>
            </a:gradFill>
          </p:spPr>
          <p:txBody>
            <a:bodyPr wrap="square" rtlCol="0" anchor="ctr" anchorCtr="0">
              <a:noAutofit/>
            </a:bodyPr>
            <a:lstStyle/>
            <a:p>
              <a:pPr algn="ctr" fontAlgn="ctr">
                <a:spcBef>
                  <a:spcPts val="0"/>
                </a:spcBef>
                <a:spcAft>
                  <a:spcPts val="0"/>
                </a:spcAft>
              </a:pPr>
              <a:r>
                <a:rPr lang="pt-BR" b="1" dirty="0" err="1">
                  <a:solidFill>
                    <a:prstClr val="white"/>
                  </a:solidFill>
                  <a:latin typeface="Huawei Sans" panose="020C0503030203020204" pitchFamily="34" charset="0"/>
                  <a:ea typeface="方正兰亭黑简体" panose="02000000000000000000" pitchFamily="2" charset="-122"/>
                </a:rPr>
                <a:t>Pontos-chave</a:t>
              </a:r>
              <a:r>
                <a:rPr lang="pt-BR" b="1" dirty="0">
                  <a:solidFill>
                    <a:prstClr val="white"/>
                  </a:solidFill>
                  <a:latin typeface="Huawei Sans" panose="020C0503030203020204" pitchFamily="34" charset="0"/>
                  <a:ea typeface="方正兰亭黑简体" panose="02000000000000000000" pitchFamily="2" charset="-122"/>
                </a:rPr>
                <a:t> do controle de qualidade</a:t>
              </a:r>
              <a:endParaRPr lang="en-US" b="1" dirty="0">
                <a:solidFill>
                  <a:prstClr val="white"/>
                </a:solidFill>
                <a:latin typeface="Huawei Sans" panose="020C0503030203020204" pitchFamily="34" charset="0"/>
                <a:ea typeface="方正兰亭黑简体" panose="02000000000000000000" pitchFamily="2" charset="-122"/>
              </a:endParaRPr>
            </a:p>
          </p:txBody>
        </p:sp>
        <p:sp>
          <p:nvSpPr>
            <p:cNvPr id="11" name="圆角矩形 75"/>
            <p:cNvSpPr/>
            <p:nvPr/>
          </p:nvSpPr>
          <p:spPr>
            <a:xfrm>
              <a:off x="623392" y="1992858"/>
              <a:ext cx="3564396" cy="394020"/>
            </a:xfrm>
            <a:prstGeom prst="roundRect">
              <a:avLst>
                <a:gd name="adj" fmla="val 10604"/>
              </a:avLst>
            </a:prstGeom>
            <a:gradFill>
              <a:gsLst>
                <a:gs pos="0">
                  <a:srgbClr val="00B0F0"/>
                </a:gs>
                <a:gs pos="100000">
                  <a:srgbClr val="0070C0"/>
                </a:gs>
              </a:gsLst>
              <a:lin ang="5400000" scaled="1"/>
            </a:gradFill>
          </p:spPr>
          <p:txBody>
            <a:bodyPr wrap="square" rtlCol="0" anchor="ctr" anchorCtr="0">
              <a:noAutofit/>
            </a:bodyPr>
            <a:lstStyle/>
            <a:p>
              <a:pPr algn="ctr" fontAlgn="ctr">
                <a:spcBef>
                  <a:spcPts val="0"/>
                </a:spcBef>
                <a:spcAft>
                  <a:spcPts val="0"/>
                </a:spcAft>
              </a:pPr>
              <a:r>
                <a:rPr lang="en-US" b="1" dirty="0">
                  <a:solidFill>
                    <a:prstClr val="white"/>
                  </a:solidFill>
                  <a:latin typeface="Huawei Sans" panose="020C0503030203020204" pitchFamily="34" charset="0"/>
                  <a:ea typeface="方正兰亭黑简体" panose="02000000000000000000" pitchFamily="2" charset="-122"/>
                </a:rPr>
                <a:t>Antes</a:t>
              </a:r>
            </a:p>
          </p:txBody>
        </p:sp>
        <p:sp>
          <p:nvSpPr>
            <p:cNvPr id="12" name="圆角矩形 75"/>
            <p:cNvSpPr/>
            <p:nvPr/>
          </p:nvSpPr>
          <p:spPr>
            <a:xfrm>
              <a:off x="623392" y="2467654"/>
              <a:ext cx="3564396" cy="3320358"/>
            </a:xfrm>
            <a:prstGeom prst="roundRect">
              <a:avLst>
                <a:gd name="adj" fmla="val 874"/>
              </a:avLst>
            </a:prstGeom>
            <a:noFill/>
            <a:ln w="952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fontAlgn="ctr"/>
              <a:endParaRPr lang="en-US" altLang="zh-CN" sz="1600" b="1" dirty="0">
                <a:solidFill>
                  <a:schemeClr val="tx1">
                    <a:lumMod val="75000"/>
                    <a:lumOff val="25000"/>
                  </a:schemeClr>
                </a:solidFill>
                <a:latin typeface="Huawei Sans" panose="020C0503030203020204" pitchFamily="34" charset="0"/>
                <a:ea typeface="方正兰亭黑简体" panose="02000000000000000000" pitchFamily="2" charset="-122"/>
                <a:cs typeface="Arial" panose="020B0604020202020204" pitchFamily="34" charset="0"/>
              </a:endParaRPr>
            </a:p>
          </p:txBody>
        </p:sp>
        <p:sp>
          <p:nvSpPr>
            <p:cNvPr id="13" name="圆角矩形 75"/>
            <p:cNvSpPr/>
            <p:nvPr/>
          </p:nvSpPr>
          <p:spPr>
            <a:xfrm>
              <a:off x="4295800" y="1993002"/>
              <a:ext cx="3564396" cy="394020"/>
            </a:xfrm>
            <a:prstGeom prst="roundRect">
              <a:avLst>
                <a:gd name="adj" fmla="val 10604"/>
              </a:avLst>
            </a:prstGeom>
            <a:gradFill>
              <a:gsLst>
                <a:gs pos="0">
                  <a:srgbClr val="00B0F0"/>
                </a:gs>
                <a:gs pos="100000">
                  <a:srgbClr val="0070C0"/>
                </a:gs>
              </a:gsLst>
              <a:lin ang="5400000" scaled="1"/>
            </a:gradFill>
          </p:spPr>
          <p:txBody>
            <a:bodyPr wrap="square" rtlCol="0" anchor="ctr" anchorCtr="0">
              <a:noAutofit/>
            </a:bodyPr>
            <a:lstStyle/>
            <a:p>
              <a:pPr algn="ctr" fontAlgn="ctr">
                <a:spcBef>
                  <a:spcPts val="0"/>
                </a:spcBef>
                <a:spcAft>
                  <a:spcPts val="0"/>
                </a:spcAft>
              </a:pPr>
              <a:r>
                <a:rPr lang="en-US" b="1" dirty="0">
                  <a:solidFill>
                    <a:prstClr val="white"/>
                  </a:solidFill>
                  <a:latin typeface="Huawei Sans" panose="020C0503030203020204" pitchFamily="34" charset="0"/>
                  <a:ea typeface="方正兰亭黑简体" panose="02000000000000000000" pitchFamily="2" charset="-122"/>
                </a:rPr>
                <a:t>Durante</a:t>
              </a:r>
            </a:p>
          </p:txBody>
        </p:sp>
        <p:sp>
          <p:nvSpPr>
            <p:cNvPr id="14" name="圆角矩形 75"/>
            <p:cNvSpPr/>
            <p:nvPr/>
          </p:nvSpPr>
          <p:spPr>
            <a:xfrm>
              <a:off x="4295800" y="2467798"/>
              <a:ext cx="3564396" cy="3320358"/>
            </a:xfrm>
            <a:prstGeom prst="roundRect">
              <a:avLst>
                <a:gd name="adj" fmla="val 874"/>
              </a:avLst>
            </a:prstGeom>
            <a:noFill/>
            <a:ln w="952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fontAlgn="ctr"/>
              <a:endParaRPr lang="en-US" altLang="zh-CN" sz="1600" b="1" dirty="0">
                <a:solidFill>
                  <a:schemeClr val="tx1">
                    <a:lumMod val="75000"/>
                    <a:lumOff val="25000"/>
                  </a:schemeClr>
                </a:solidFill>
                <a:latin typeface="Huawei Sans" panose="020C0503030203020204" pitchFamily="34" charset="0"/>
                <a:ea typeface="方正兰亭黑简体" panose="02000000000000000000" pitchFamily="2" charset="-122"/>
                <a:cs typeface="Arial" panose="020B0604020202020204" pitchFamily="34" charset="0"/>
              </a:endParaRPr>
            </a:p>
          </p:txBody>
        </p:sp>
        <p:sp>
          <p:nvSpPr>
            <p:cNvPr id="15" name="圆角矩形 75"/>
            <p:cNvSpPr/>
            <p:nvPr/>
          </p:nvSpPr>
          <p:spPr>
            <a:xfrm>
              <a:off x="8004212" y="1992858"/>
              <a:ext cx="3564396" cy="394020"/>
            </a:xfrm>
            <a:prstGeom prst="roundRect">
              <a:avLst>
                <a:gd name="adj" fmla="val 10604"/>
              </a:avLst>
            </a:prstGeom>
            <a:gradFill>
              <a:gsLst>
                <a:gs pos="0">
                  <a:srgbClr val="00B0F0"/>
                </a:gs>
                <a:gs pos="100000">
                  <a:srgbClr val="0070C0"/>
                </a:gs>
              </a:gsLst>
              <a:lin ang="5400000" scaled="1"/>
            </a:gradFill>
          </p:spPr>
          <p:txBody>
            <a:bodyPr wrap="square" rtlCol="0" anchor="ctr" anchorCtr="0">
              <a:noAutofit/>
            </a:bodyPr>
            <a:lstStyle/>
            <a:p>
              <a:pPr algn="ctr" fontAlgn="ctr">
                <a:spcBef>
                  <a:spcPts val="0"/>
                </a:spcBef>
                <a:spcAft>
                  <a:spcPts val="0"/>
                </a:spcAft>
              </a:pPr>
              <a:r>
                <a:rPr lang="en-US" b="1" dirty="0" err="1">
                  <a:solidFill>
                    <a:prstClr val="white"/>
                  </a:solidFill>
                  <a:latin typeface="Huawei Sans" panose="020C0503030203020204" pitchFamily="34" charset="0"/>
                  <a:ea typeface="方正兰亭黑简体" panose="02000000000000000000" pitchFamily="2" charset="-122"/>
                </a:rPr>
                <a:t>Depois</a:t>
              </a:r>
              <a:endParaRPr lang="en-US" b="1" dirty="0">
                <a:solidFill>
                  <a:prstClr val="white"/>
                </a:solidFill>
                <a:latin typeface="Huawei Sans" panose="020C0503030203020204" pitchFamily="34" charset="0"/>
                <a:ea typeface="方正兰亭黑简体" panose="02000000000000000000" pitchFamily="2" charset="-122"/>
              </a:endParaRPr>
            </a:p>
          </p:txBody>
        </p:sp>
        <p:sp>
          <p:nvSpPr>
            <p:cNvPr id="16" name="圆角矩形 75"/>
            <p:cNvSpPr/>
            <p:nvPr/>
          </p:nvSpPr>
          <p:spPr>
            <a:xfrm>
              <a:off x="8004212" y="2467654"/>
              <a:ext cx="3564396" cy="3320358"/>
            </a:xfrm>
            <a:prstGeom prst="roundRect">
              <a:avLst>
                <a:gd name="adj" fmla="val 874"/>
              </a:avLst>
            </a:prstGeom>
            <a:noFill/>
            <a:ln w="952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fontAlgn="ctr"/>
              <a:endParaRPr lang="en-US" altLang="zh-CN" sz="1600" b="1" dirty="0">
                <a:solidFill>
                  <a:schemeClr val="tx1">
                    <a:lumMod val="75000"/>
                    <a:lumOff val="25000"/>
                  </a:schemeClr>
                </a:solidFill>
                <a:latin typeface="Huawei Sans" panose="020C0503030203020204" pitchFamily="34" charset="0"/>
                <a:ea typeface="方正兰亭黑简体" panose="02000000000000000000" pitchFamily="2" charset="-122"/>
                <a:cs typeface="Arial" panose="020B0604020202020204" pitchFamily="34" charset="0"/>
              </a:endParaRPr>
            </a:p>
          </p:txBody>
        </p:sp>
        <p:sp>
          <p:nvSpPr>
            <p:cNvPr id="17" name="矩形 16"/>
            <p:cNvSpPr/>
            <p:nvPr/>
          </p:nvSpPr>
          <p:spPr>
            <a:xfrm>
              <a:off x="623392" y="2479072"/>
              <a:ext cx="3528392" cy="2487861"/>
            </a:xfrm>
            <a:prstGeom prst="rect">
              <a:avLst/>
            </a:prstGeom>
          </p:spPr>
          <p:txBody>
            <a:bodyPr wrap="square">
              <a:noAutofit/>
            </a:bodyPr>
            <a:lstStyle/>
            <a:p>
              <a:pPr marL="285750" indent="-285750" fontAlgn="ctr">
                <a:spcBef>
                  <a:spcPts val="742"/>
                </a:spcBef>
                <a:buSzPct val="50000"/>
                <a:buFont typeface="Wingdings" panose="05000000000000000000" pitchFamily="2" charset="2"/>
                <a:buChar char="l"/>
              </a:pPr>
              <a:r>
                <a:rPr lang="pt-BR" sz="1600" dirty="0">
                  <a:latin typeface="Huawei Sans" panose="020C0503030203020204" pitchFamily="34" charset="0"/>
                  <a:ea typeface="方正兰亭黑简体" panose="02000000000000000000" pitchFamily="2" charset="-122"/>
                  <a:cs typeface="宋体" panose="02010600030101010101" pitchFamily="2" charset="-122"/>
                </a:rPr>
                <a:t>Selecione um dispositivo de Air-</a:t>
              </a:r>
              <a:r>
                <a:rPr lang="pt-BR" sz="1600" dirty="0" err="1">
                  <a:latin typeface="Huawei Sans" panose="020C0503030203020204" pitchFamily="34" charset="0"/>
                  <a:ea typeface="方正兰亭黑简体" panose="02000000000000000000" pitchFamily="2" charset="-122"/>
                  <a:cs typeface="宋体" panose="02010600030101010101" pitchFamily="2" charset="-122"/>
                </a:rPr>
                <a:t>Blown</a:t>
              </a:r>
              <a:r>
                <a:rPr lang="pt-BR" sz="1600" dirty="0">
                  <a:latin typeface="Huawei Sans" panose="020C0503030203020204" pitchFamily="34" charset="0"/>
                  <a:ea typeface="方正兰亭黑简体" panose="02000000000000000000" pitchFamily="2" charset="-122"/>
                  <a:cs typeface="宋体" panose="02010600030101010101" pitchFamily="2" charset="-122"/>
                </a:rPr>
                <a:t> adequado.</a:t>
              </a:r>
            </a:p>
            <a:p>
              <a:pPr marL="285750" indent="-285750" fontAlgn="ctr">
                <a:spcBef>
                  <a:spcPts val="742"/>
                </a:spcBef>
                <a:buSzPct val="50000"/>
                <a:buFont typeface="Wingdings" panose="05000000000000000000" pitchFamily="2" charset="2"/>
                <a:buChar char="l"/>
              </a:pPr>
              <a:r>
                <a:rPr lang="pt-BR" sz="1600" dirty="0">
                  <a:latin typeface="Huawei Sans" panose="020C0503030203020204" pitchFamily="34" charset="0"/>
                  <a:ea typeface="方正兰亭黑简体" panose="02000000000000000000" pitchFamily="2" charset="-122"/>
                  <a:cs typeface="宋体" panose="02010600030101010101" pitchFamily="2" charset="-122"/>
                </a:rPr>
                <a:t>Antes de soprar o cabo, realize a preservação do gás e o teste de continuidade.</a:t>
              </a:r>
            </a:p>
            <a:p>
              <a:pPr marL="285750" indent="-285750" fontAlgn="ctr">
                <a:spcBef>
                  <a:spcPts val="742"/>
                </a:spcBef>
                <a:buSzPct val="50000"/>
                <a:buFont typeface="Wingdings" panose="05000000000000000000" pitchFamily="2" charset="2"/>
                <a:buChar char="l"/>
              </a:pPr>
              <a:r>
                <a:rPr lang="pt-BR" sz="1600" dirty="0">
                  <a:latin typeface="Huawei Sans" panose="020C0503030203020204" pitchFamily="34" charset="0"/>
                  <a:ea typeface="方正兰亭黑简体" panose="02000000000000000000" pitchFamily="2" charset="-122"/>
                  <a:cs typeface="宋体" panose="02010600030101010101" pitchFamily="2" charset="-122"/>
                </a:rPr>
                <a:t>Adicione lubrificante ao duto antes de soprar.</a:t>
              </a:r>
            </a:p>
          </p:txBody>
        </p:sp>
        <p:sp>
          <p:nvSpPr>
            <p:cNvPr id="18" name="矩形 17"/>
            <p:cNvSpPr/>
            <p:nvPr/>
          </p:nvSpPr>
          <p:spPr>
            <a:xfrm>
              <a:off x="4308269" y="2469043"/>
              <a:ext cx="3528392" cy="2891691"/>
            </a:xfrm>
            <a:prstGeom prst="rect">
              <a:avLst/>
            </a:prstGeom>
          </p:spPr>
          <p:txBody>
            <a:bodyPr wrap="square">
              <a:noAutofit/>
            </a:bodyPr>
            <a:lstStyle/>
            <a:p>
              <a:pPr marL="285750" indent="-285750" fontAlgn="ctr">
                <a:spcBef>
                  <a:spcPts val="742"/>
                </a:spcBef>
                <a:buSzPct val="50000"/>
                <a:buFont typeface="Wingdings" panose="05000000000000000000" pitchFamily="2" charset="2"/>
                <a:buChar char="l"/>
              </a:pPr>
              <a:r>
                <a:rPr lang="pt-BR" sz="1600" dirty="0">
                  <a:latin typeface="Huawei Sans" panose="020C0503030203020204" pitchFamily="34" charset="0"/>
                  <a:ea typeface="方正兰亭黑简体" panose="02000000000000000000" pitchFamily="2" charset="-122"/>
                  <a:cs typeface="宋体" panose="02010600030101010101" pitchFamily="2" charset="-122"/>
                </a:rPr>
                <a:t>Continue limpando o duto durante o sopro.</a:t>
              </a:r>
            </a:p>
            <a:p>
              <a:pPr marL="285750" indent="-285750" fontAlgn="ctr">
                <a:spcBef>
                  <a:spcPts val="742"/>
                </a:spcBef>
                <a:buSzPct val="50000"/>
                <a:buFont typeface="Wingdings" panose="05000000000000000000" pitchFamily="2" charset="2"/>
                <a:buChar char="l"/>
              </a:pPr>
              <a:r>
                <a:rPr lang="pt-BR" sz="1600" dirty="0">
                  <a:latin typeface="Huawei Sans" panose="020C0503030203020204" pitchFamily="34" charset="0"/>
                  <a:ea typeface="方正兰亭黑简体" panose="02000000000000000000" pitchFamily="2" charset="-122"/>
                  <a:cs typeface="宋体" panose="02010600030101010101" pitchFamily="2" charset="-122"/>
                </a:rPr>
                <a:t>Mantenha o sopro em uma velocidade adequada para evitar a torção do cabo.</a:t>
              </a:r>
            </a:p>
            <a:p>
              <a:pPr marL="285750" indent="-285750" fontAlgn="ctr">
                <a:spcBef>
                  <a:spcPts val="742"/>
                </a:spcBef>
                <a:buSzPct val="50000"/>
                <a:buFont typeface="Wingdings" panose="05000000000000000000" pitchFamily="2" charset="2"/>
                <a:buChar char="l"/>
              </a:pPr>
              <a:r>
                <a:rPr lang="pt-BR" sz="1600" dirty="0">
                  <a:latin typeface="Huawei Sans" panose="020C0503030203020204" pitchFamily="34" charset="0"/>
                  <a:ea typeface="方正兰亭黑简体" panose="02000000000000000000" pitchFamily="2" charset="-122"/>
                  <a:cs typeface="宋体" panose="02010600030101010101" pitchFamily="2" charset="-122"/>
                </a:rPr>
                <a:t>Uma equipe dedicada deve ser designada para proteger a extremidade do duto e manter a comunicação.</a:t>
              </a:r>
            </a:p>
            <a:p>
              <a:pPr marL="285750" indent="-285750" fontAlgn="ctr">
                <a:spcBef>
                  <a:spcPts val="742"/>
                </a:spcBef>
                <a:buSzPct val="50000"/>
                <a:buFont typeface="Wingdings" panose="05000000000000000000" pitchFamily="2" charset="2"/>
                <a:buChar char="l"/>
              </a:pPr>
              <a:r>
                <a:rPr lang="pt-BR" sz="1600" dirty="0">
                  <a:latin typeface="Huawei Sans" panose="020C0503030203020204" pitchFamily="34" charset="0"/>
                  <a:ea typeface="方正兰亭黑简体" panose="02000000000000000000" pitchFamily="2" charset="-122"/>
                  <a:cs typeface="宋体" panose="02010600030101010101" pitchFamily="2" charset="-122"/>
                </a:rPr>
                <a:t>Os operadores de equipamentos devem seguir as instruções prescritas.</a:t>
              </a:r>
            </a:p>
          </p:txBody>
        </p:sp>
        <p:sp>
          <p:nvSpPr>
            <p:cNvPr id="19" name="矩形 18"/>
            <p:cNvSpPr/>
            <p:nvPr/>
          </p:nvSpPr>
          <p:spPr>
            <a:xfrm>
              <a:off x="7995706" y="2479072"/>
              <a:ext cx="3572901" cy="2767424"/>
            </a:xfrm>
            <a:prstGeom prst="rect">
              <a:avLst/>
            </a:prstGeom>
          </p:spPr>
          <p:txBody>
            <a:bodyPr wrap="square">
              <a:noAutofit/>
            </a:bodyPr>
            <a:lstStyle/>
            <a:p>
              <a:pPr marL="285750" indent="-285750" fontAlgn="ctr">
                <a:spcBef>
                  <a:spcPts val="742"/>
                </a:spcBef>
                <a:buSzPct val="50000"/>
                <a:buFont typeface="Wingdings" panose="05000000000000000000" pitchFamily="2" charset="2"/>
                <a:buChar char="l"/>
              </a:pPr>
              <a:r>
                <a:rPr lang="pt-BR" sz="1600" dirty="0">
                  <a:latin typeface="Huawei Sans" panose="020C0503030203020204" pitchFamily="34" charset="0"/>
                  <a:ea typeface="方正兰亭黑简体" panose="02000000000000000000" pitchFamily="2" charset="-122"/>
                  <a:cs typeface="宋体" panose="02010600030101010101" pitchFamily="2" charset="-122"/>
                </a:rPr>
                <a:t>Use o OTDR para verificar a integridade do cabo óptico.</a:t>
              </a:r>
            </a:p>
            <a:p>
              <a:pPr marL="285750" indent="-285750" fontAlgn="ctr">
                <a:spcBef>
                  <a:spcPts val="742"/>
                </a:spcBef>
                <a:buSzPct val="50000"/>
                <a:buFont typeface="Wingdings" panose="05000000000000000000" pitchFamily="2" charset="2"/>
                <a:buChar char="l"/>
              </a:pPr>
              <a:r>
                <a:rPr lang="pt-BR" sz="1600" dirty="0">
                  <a:latin typeface="Huawei Sans" panose="020C0503030203020204" pitchFamily="34" charset="0"/>
                  <a:ea typeface="方正兰亭黑简体" panose="02000000000000000000" pitchFamily="2" charset="-122"/>
                  <a:cs typeface="宋体" panose="02010600030101010101" pitchFamily="2" charset="-122"/>
                </a:rPr>
                <a:t>Os cabos ópticos ou </a:t>
              </a:r>
              <a:r>
                <a:rPr lang="pt-BR" sz="1600" dirty="0" err="1">
                  <a:latin typeface="Huawei Sans" panose="020C0503030203020204" pitchFamily="34" charset="0"/>
                  <a:ea typeface="方正兰亭黑简体" panose="02000000000000000000" pitchFamily="2" charset="-122"/>
                  <a:cs typeface="宋体" panose="02010600030101010101" pitchFamily="2" charset="-122"/>
                </a:rPr>
                <a:t>microdutos</a:t>
              </a:r>
              <a:r>
                <a:rPr lang="pt-BR" sz="1600" dirty="0">
                  <a:latin typeface="Huawei Sans" panose="020C0503030203020204" pitchFamily="34" charset="0"/>
                  <a:ea typeface="方正兰亭黑简体" panose="02000000000000000000" pitchFamily="2" charset="-122"/>
                  <a:cs typeface="宋体" panose="02010600030101010101" pitchFamily="2" charset="-122"/>
                </a:rPr>
                <a:t> devem ser roteados em poços de visita ou caixas de passagem de acordo com as especificações.</a:t>
              </a:r>
            </a:p>
          </p:txBody>
        </p:sp>
      </p:grpSp>
      <p:sp>
        <p:nvSpPr>
          <p:cNvPr id="3" name="五边形 3">
            <a:extLst>
              <a:ext uri="{FF2B5EF4-FFF2-40B4-BE49-F238E27FC236}">
                <a16:creationId xmlns:a16="http://schemas.microsoft.com/office/drawing/2014/main" id="{B6DD74BA-AE34-751C-10A9-4D9C84AC7C6E}"/>
              </a:ext>
            </a:extLst>
          </p:cNvPr>
          <p:cNvSpPr/>
          <p:nvPr/>
        </p:nvSpPr>
        <p:spPr bwMode="auto">
          <a:xfrm>
            <a:off x="5310000" y="43124"/>
            <a:ext cx="1080000" cy="231631"/>
          </a:xfrm>
          <a:prstGeom prst="homePlate">
            <a:avLst/>
          </a:prstGeom>
          <a:solidFill>
            <a:srgbClr val="D9D9D9"/>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fontAlgn="ctr">
              <a:spcBef>
                <a:spcPts val="0"/>
              </a:spcBef>
              <a:defRPr/>
            </a:pPr>
            <a:r>
              <a:rPr lang="en-US" sz="1200" dirty="0" err="1">
                <a:latin typeface="Huawei Sans" panose="020C0503030203020204" pitchFamily="34" charset="0"/>
                <a:ea typeface="方正兰亭黑简体" panose="02000000000000000000" pitchFamily="2" charset="-122"/>
              </a:rPr>
              <a:t>Levantamento</a:t>
            </a:r>
            <a:endParaRPr lang="en-US" sz="1200" dirty="0">
              <a:latin typeface="Huawei Sans" panose="020C0503030203020204" pitchFamily="34" charset="0"/>
              <a:ea typeface="方正兰亭黑简体" panose="02000000000000000000" pitchFamily="2" charset="-122"/>
            </a:endParaRPr>
          </a:p>
        </p:txBody>
      </p:sp>
      <p:sp>
        <p:nvSpPr>
          <p:cNvPr id="5" name="燕尾形 4">
            <a:extLst>
              <a:ext uri="{FF2B5EF4-FFF2-40B4-BE49-F238E27FC236}">
                <a16:creationId xmlns:a16="http://schemas.microsoft.com/office/drawing/2014/main" id="{8FEFC3B9-C9CB-3BCF-1497-85EEEEAA2922}"/>
              </a:ext>
            </a:extLst>
          </p:cNvPr>
          <p:cNvSpPr/>
          <p:nvPr/>
        </p:nvSpPr>
        <p:spPr bwMode="auto">
          <a:xfrm>
            <a:off x="6310800" y="35777"/>
            <a:ext cx="918401" cy="231631"/>
          </a:xfrm>
          <a:prstGeom prst="chevron">
            <a:avLst/>
          </a:prstGeom>
          <a:solidFill>
            <a:srgbClr val="D9D9D9"/>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fontAlgn="ctr">
              <a:spcBef>
                <a:spcPts val="0"/>
              </a:spcBef>
            </a:pPr>
            <a:r>
              <a:rPr lang="en-US" sz="1200" dirty="0" err="1">
                <a:latin typeface="Huawei Sans" panose="020C0503030203020204" pitchFamily="34" charset="0"/>
                <a:ea typeface="方正兰亭黑简体" panose="02000000000000000000" pitchFamily="2" charset="-122"/>
              </a:rPr>
              <a:t>Projeto</a:t>
            </a:r>
            <a:endParaRPr lang="en-US" sz="1200" dirty="0">
              <a:latin typeface="Huawei Sans" panose="020C0503030203020204" pitchFamily="34" charset="0"/>
              <a:ea typeface="方正兰亭黑简体" panose="02000000000000000000" pitchFamily="2" charset="-122"/>
            </a:endParaRPr>
          </a:p>
        </p:txBody>
      </p:sp>
      <p:sp>
        <p:nvSpPr>
          <p:cNvPr id="6" name="燕尾形 5">
            <a:extLst>
              <a:ext uri="{FF2B5EF4-FFF2-40B4-BE49-F238E27FC236}">
                <a16:creationId xmlns:a16="http://schemas.microsoft.com/office/drawing/2014/main" id="{441BFF09-E8D1-3E1A-CF4A-ADCAC5A8B696}"/>
              </a:ext>
            </a:extLst>
          </p:cNvPr>
          <p:cNvSpPr/>
          <p:nvPr/>
        </p:nvSpPr>
        <p:spPr bwMode="auto">
          <a:xfrm>
            <a:off x="7146000" y="43125"/>
            <a:ext cx="1368000" cy="230400"/>
          </a:xfrm>
          <a:prstGeom prst="chevron">
            <a:avLst/>
          </a:prstGeom>
          <a:solidFill>
            <a:srgbClr val="D9D9D9"/>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fontAlgn="ctr">
              <a:spcBef>
                <a:spcPts val="0"/>
              </a:spcBef>
            </a:pPr>
            <a:r>
              <a:rPr lang="en-US" sz="1200" dirty="0" err="1">
                <a:latin typeface="Huawei Sans" panose="020C0503030203020204" pitchFamily="34" charset="0"/>
                <a:ea typeface="方正兰亭黑简体" panose="02000000000000000000" pitchFamily="2" charset="-122"/>
              </a:rPr>
              <a:t>Construção</a:t>
            </a:r>
            <a:r>
              <a:rPr lang="en-US" sz="1200" dirty="0">
                <a:latin typeface="Huawei Sans" panose="020C0503030203020204" pitchFamily="34" charset="0"/>
                <a:ea typeface="方正兰亭黑简体" panose="02000000000000000000" pitchFamily="2" charset="-122"/>
              </a:rPr>
              <a:t> Civil</a:t>
            </a:r>
          </a:p>
        </p:txBody>
      </p:sp>
      <p:sp>
        <p:nvSpPr>
          <p:cNvPr id="7" name="燕尾形 6">
            <a:extLst>
              <a:ext uri="{FF2B5EF4-FFF2-40B4-BE49-F238E27FC236}">
                <a16:creationId xmlns:a16="http://schemas.microsoft.com/office/drawing/2014/main" id="{742A8427-42A7-F68C-E669-C2B3AE7092C2}"/>
              </a:ext>
            </a:extLst>
          </p:cNvPr>
          <p:cNvSpPr/>
          <p:nvPr/>
        </p:nvSpPr>
        <p:spPr bwMode="auto">
          <a:xfrm>
            <a:off x="8427600" y="34532"/>
            <a:ext cx="1116000" cy="231631"/>
          </a:xfrm>
          <a:prstGeom prst="chevron">
            <a:avLst/>
          </a:prstGeom>
          <a:solidFill>
            <a:srgbClr val="00B0F0"/>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fontAlgn="ctr">
              <a:spcBef>
                <a:spcPts val="0"/>
              </a:spcBef>
            </a:pPr>
            <a:r>
              <a:rPr lang="en-US" sz="1200" dirty="0" err="1">
                <a:solidFill>
                  <a:schemeClr val="bg1"/>
                </a:solidFill>
                <a:latin typeface="Huawei Sans" panose="020C0503030203020204" pitchFamily="34" charset="0"/>
                <a:ea typeface="方正兰亭黑简体" panose="02000000000000000000" pitchFamily="2" charset="-122"/>
              </a:rPr>
              <a:t>Cabeamento</a:t>
            </a:r>
            <a:endParaRPr lang="en-US" sz="1200" dirty="0">
              <a:solidFill>
                <a:schemeClr val="bg1"/>
              </a:solidFill>
              <a:latin typeface="Huawei Sans" panose="020C0503030203020204" pitchFamily="34" charset="0"/>
              <a:ea typeface="方正兰亭黑简体" panose="02000000000000000000" pitchFamily="2" charset="-122"/>
            </a:endParaRPr>
          </a:p>
        </p:txBody>
      </p:sp>
      <p:sp>
        <p:nvSpPr>
          <p:cNvPr id="8" name="燕尾形 7">
            <a:extLst>
              <a:ext uri="{FF2B5EF4-FFF2-40B4-BE49-F238E27FC236}">
                <a16:creationId xmlns:a16="http://schemas.microsoft.com/office/drawing/2014/main" id="{2513B2BB-A1EA-E6DC-3D9E-0A2335146EBB}"/>
              </a:ext>
            </a:extLst>
          </p:cNvPr>
          <p:cNvSpPr/>
          <p:nvPr/>
        </p:nvSpPr>
        <p:spPr bwMode="auto">
          <a:xfrm>
            <a:off x="9449989" y="34532"/>
            <a:ext cx="1134137" cy="230400"/>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fontAlgn="ctr">
              <a:spcBef>
                <a:spcPts val="0"/>
              </a:spcBef>
            </a:pPr>
            <a:r>
              <a:rPr lang="en-US" sz="1200" dirty="0" err="1">
                <a:latin typeface="Huawei Sans" panose="020C0503030203020204" pitchFamily="34" charset="0"/>
                <a:ea typeface="方正兰亭黑简体" panose="02000000000000000000" pitchFamily="2" charset="-122"/>
              </a:rPr>
              <a:t>Instalação</a:t>
            </a:r>
            <a:endParaRPr lang="en-US" sz="1200" dirty="0">
              <a:latin typeface="Huawei Sans" panose="020C0503030203020204" pitchFamily="34" charset="0"/>
              <a:ea typeface="方正兰亭黑简体" panose="02000000000000000000" pitchFamily="2" charset="-122"/>
            </a:endParaRPr>
          </a:p>
        </p:txBody>
      </p:sp>
      <p:sp>
        <p:nvSpPr>
          <p:cNvPr id="9" name="燕尾形 8">
            <a:extLst>
              <a:ext uri="{FF2B5EF4-FFF2-40B4-BE49-F238E27FC236}">
                <a16:creationId xmlns:a16="http://schemas.microsoft.com/office/drawing/2014/main" id="{13A8FB40-557C-5ADB-90A3-A12454957592}"/>
              </a:ext>
            </a:extLst>
          </p:cNvPr>
          <p:cNvSpPr/>
          <p:nvPr/>
        </p:nvSpPr>
        <p:spPr bwMode="auto">
          <a:xfrm>
            <a:off x="10496145" y="43124"/>
            <a:ext cx="1236579" cy="231631"/>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fontAlgn="ctr">
              <a:spcBef>
                <a:spcPts val="0"/>
              </a:spcBef>
            </a:pPr>
            <a:r>
              <a:rPr lang="en-US" sz="1200" dirty="0" err="1">
                <a:latin typeface="Huawei Sans" panose="020C0503030203020204" pitchFamily="34" charset="0"/>
                <a:ea typeface="方正兰亭黑简体" panose="02000000000000000000" pitchFamily="2" charset="-122"/>
              </a:rPr>
              <a:t>Terminação</a:t>
            </a:r>
            <a:endParaRPr lang="en-US" sz="1200" dirty="0">
              <a:latin typeface="Huawei Sans" panose="020C0503030203020204" pitchFamily="34" charset="0"/>
              <a:ea typeface="方正兰亭黑简体" panose="02000000000000000000" pitchFamily="2" charset="-122"/>
            </a:endParaRPr>
          </a:p>
        </p:txBody>
      </p:sp>
    </p:spTree>
    <p:extLst>
      <p:ext uri="{BB962C8B-B14F-4D97-AF65-F5344CB8AC3E}">
        <p14:creationId xmlns:p14="http://schemas.microsoft.com/office/powerpoint/2010/main" val="6507163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1"/>
          </p:nvPr>
        </p:nvSpPr>
        <p:spPr/>
        <p:txBody>
          <a:bodyPr/>
          <a:lstStyle/>
          <a:p>
            <a:r>
              <a:rPr lang="pt-BR" altLang="zh-CN" dirty="0"/>
              <a:t>Após a conclusão deste curso, você será capaz de descrever </a:t>
            </a:r>
            <a:r>
              <a:rPr lang="en-US" altLang="zh-CN" dirty="0"/>
              <a:t>:</a:t>
            </a:r>
          </a:p>
          <a:p>
            <a:pPr lvl="1"/>
            <a:r>
              <a:rPr lang="pt-BR" altLang="zh-CN" dirty="0"/>
              <a:t>A estrutura lógica e os componentes típicos de um ODN.</a:t>
            </a:r>
          </a:p>
          <a:p>
            <a:pPr lvl="1"/>
            <a:r>
              <a:rPr lang="pt-BR" altLang="zh-CN" dirty="0"/>
              <a:t>A teoria do cálculo de atenuação de enlaces ODN, bem como métodos e ferramentas para detecção de atenuação de enlaces.</a:t>
            </a:r>
          </a:p>
          <a:p>
            <a:pPr lvl="1"/>
            <a:r>
              <a:rPr lang="pt-BR" altLang="zh-CN" dirty="0"/>
              <a:t>As principais etapas, os </a:t>
            </a:r>
            <a:r>
              <a:rPr lang="pt-BR" altLang="zh-CN" dirty="0" err="1"/>
              <a:t>pontos-chave</a:t>
            </a:r>
            <a:r>
              <a:rPr lang="pt-BR" altLang="zh-CN" dirty="0"/>
              <a:t> para o controle de qualidade e as ferramentas comuns para a implementação da engenharia de ODN.</a:t>
            </a:r>
          </a:p>
          <a:p>
            <a:pPr lvl="1"/>
            <a:r>
              <a:rPr lang="pt-BR" altLang="zh-CN" dirty="0"/>
              <a:t>As precauções para a manutenção da ODN</a:t>
            </a:r>
            <a:r>
              <a:rPr lang="en-US" altLang="zh-CN" dirty="0"/>
              <a:t>.</a:t>
            </a:r>
          </a:p>
          <a:p>
            <a:endParaRPr lang="zh-CN" altLang="en-US" dirty="0"/>
          </a:p>
        </p:txBody>
      </p:sp>
    </p:spTree>
    <p:extLst>
      <p:ext uri="{BB962C8B-B14F-4D97-AF65-F5344CB8AC3E}">
        <p14:creationId xmlns:p14="http://schemas.microsoft.com/office/powerpoint/2010/main" val="296170920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wrap="square">
            <a:noAutofit/>
          </a:bodyPr>
          <a:lstStyle/>
          <a:p>
            <a:pPr>
              <a:lnSpc>
                <a:spcPct val="100000"/>
              </a:lnSpc>
            </a:pPr>
            <a:r>
              <a:rPr lang="pt-BR" sz="1600" dirty="0">
                <a:solidFill>
                  <a:prstClr val="black"/>
                </a:solidFill>
                <a:latin typeface="Huawei Sans" panose="020C0503030203020204" pitchFamily="34" charset="0"/>
              </a:rPr>
              <a:t>Os cabos do duto podem ser roteados manual ou mecanicamente. Preste atenção aos seguintes itens durante o roteamento </a:t>
            </a:r>
            <a:r>
              <a:rPr lang="en-US" sz="1600" dirty="0">
                <a:solidFill>
                  <a:prstClr val="black"/>
                </a:solidFill>
                <a:latin typeface="Huawei Sans" panose="020C0503030203020204" pitchFamily="34" charset="0"/>
              </a:rPr>
              <a:t>:</a:t>
            </a:r>
          </a:p>
          <a:p>
            <a:pPr>
              <a:lnSpc>
                <a:spcPct val="100000"/>
              </a:lnSpc>
            </a:pPr>
            <a:endParaRPr lang="en-US" altLang="zh-CN" sz="1800" dirty="0">
              <a:latin typeface="Huawei Sans" panose="020C0503030203020204" pitchFamily="34" charset="0"/>
            </a:endParaRPr>
          </a:p>
        </p:txBody>
      </p:sp>
      <p:sp>
        <p:nvSpPr>
          <p:cNvPr id="2" name="标题 1"/>
          <p:cNvSpPr>
            <a:spLocks noGrp="1"/>
          </p:cNvSpPr>
          <p:nvPr>
            <p:ph type="title"/>
          </p:nvPr>
        </p:nvSpPr>
        <p:spPr>
          <a:xfrm>
            <a:off x="1594799" y="410400"/>
            <a:ext cx="9969963" cy="640800"/>
          </a:xfrm>
        </p:spPr>
        <p:txBody>
          <a:bodyPr wrap="square">
            <a:noAutofit/>
          </a:bodyPr>
          <a:lstStyle/>
          <a:p>
            <a:r>
              <a:rPr lang="pt-BR" dirty="0">
                <a:latin typeface="Huawei Sans" panose="020C0503030203020204" pitchFamily="34" charset="0"/>
                <a:cs typeface="Huawei Sans" panose="020C0503030203020204" pitchFamily="34" charset="0"/>
              </a:rPr>
              <a:t>Roteamento Convencional de Cabos de Dutos</a:t>
            </a:r>
            <a:endParaRPr lang="en-US" dirty="0">
              <a:latin typeface="Huawei Sans" panose="020C0503030203020204" pitchFamily="34" charset="0"/>
              <a:cs typeface="Huawei Sans" panose="020C0503030203020204" pitchFamily="34" charset="0"/>
            </a:endParaRPr>
          </a:p>
        </p:txBody>
      </p:sp>
      <p:grpSp>
        <p:nvGrpSpPr>
          <p:cNvPr id="19" name="组合 18"/>
          <p:cNvGrpSpPr/>
          <p:nvPr/>
        </p:nvGrpSpPr>
        <p:grpSpPr>
          <a:xfrm>
            <a:off x="551384" y="889966"/>
            <a:ext cx="11218756" cy="5147090"/>
            <a:chOff x="547539" y="1234486"/>
            <a:chExt cx="11218756" cy="5710947"/>
          </a:xfrm>
        </p:grpSpPr>
        <p:sp>
          <p:nvSpPr>
            <p:cNvPr id="10" name="内容占位符 2"/>
            <p:cNvSpPr txBox="1">
              <a:spLocks/>
            </p:cNvSpPr>
            <p:nvPr/>
          </p:nvSpPr>
          <p:spPr>
            <a:xfrm>
              <a:off x="5123892" y="2153850"/>
              <a:ext cx="6620607" cy="3517378"/>
            </a:xfrm>
            <a:prstGeom prst="rect">
              <a:avLst/>
            </a:prstGeom>
          </p:spPr>
          <p:txBody>
            <a:bodyPr vert="horz" wrap="square" lIns="91440" tIns="45720" rIns="91440" bIns="45720" rtlCol="0">
              <a:noAutofit/>
            </a:bodyPr>
            <a:lstStyle>
              <a:lvl1pPr marL="228600" indent="-228600" algn="l" defTabSz="914400" rtl="0" eaLnBrk="1" latinLnBrk="0" hangingPunct="1">
                <a:lnSpc>
                  <a:spcPts val="24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ts val="24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ts val="24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ts val="24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ts val="24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lgn="just" fontAlgn="ctr">
                <a:lnSpc>
                  <a:spcPct val="100000"/>
                </a:lnSpc>
                <a:buSzPct val="50000"/>
                <a:buFont typeface="Wingdings" panose="05000000000000000000" pitchFamily="2" charset="2"/>
                <a:buChar char="l"/>
                <a:defRPr/>
              </a:pPr>
              <a:r>
                <a:rPr lang="pt-BR" sz="1600" dirty="0">
                  <a:solidFill>
                    <a:sysClr val="windowText" lastClr="000000"/>
                  </a:solidFill>
                  <a:latin typeface="Huawei Sans" panose="020C0503030203020204" pitchFamily="34" charset="0"/>
                  <a:ea typeface="方正兰亭黑简体" panose="02000000000000000000" pitchFamily="2" charset="-122"/>
                  <a:cs typeface="Huawei Sans" panose="020C0503030203020204" pitchFamily="34" charset="0"/>
                </a:rPr>
                <a:t>Raio de curvatura: Não pode exceder o raio de curvatura mínimo do cabo óptico (20 OD durante o roteamento e 10 OD quando o roteamento não é realizado).</a:t>
              </a:r>
            </a:p>
            <a:p>
              <a:pPr lvl="0" algn="just" fontAlgn="ctr">
                <a:lnSpc>
                  <a:spcPct val="100000"/>
                </a:lnSpc>
                <a:buSzPct val="50000"/>
                <a:buFont typeface="Wingdings" panose="05000000000000000000" pitchFamily="2" charset="2"/>
                <a:buChar char="l"/>
                <a:defRPr/>
              </a:pPr>
              <a:r>
                <a:rPr lang="pt-BR" sz="1600" dirty="0">
                  <a:solidFill>
                    <a:sysClr val="windowText" lastClr="000000"/>
                  </a:solidFill>
                  <a:latin typeface="Huawei Sans" panose="020C0503030203020204" pitchFamily="34" charset="0"/>
                  <a:ea typeface="方正兰亭黑简体" panose="02000000000000000000" pitchFamily="2" charset="-122"/>
                  <a:cs typeface="Huawei Sans" panose="020C0503030203020204" pitchFamily="34" charset="0"/>
                </a:rPr>
                <a:t>Tensão: Não pode exceder a resistência máxima à tração (geralmente 600 libras para tubos de buffer e cabos </a:t>
              </a:r>
              <a:r>
                <a:rPr lang="pt-BR" sz="1600" dirty="0" err="1">
                  <a:solidFill>
                    <a:sysClr val="windowText" lastClr="000000"/>
                  </a:solidFill>
                  <a:latin typeface="Huawei Sans" panose="020C0503030203020204" pitchFamily="34" charset="0"/>
                  <a:ea typeface="方正兰亭黑简体" panose="02000000000000000000" pitchFamily="2" charset="-122"/>
                  <a:cs typeface="Huawei Sans" panose="020C0503030203020204" pitchFamily="34" charset="0"/>
                </a:rPr>
                <a:t>ribbon</a:t>
              </a:r>
              <a:r>
                <a:rPr lang="pt-BR" sz="1600" dirty="0">
                  <a:solidFill>
                    <a:sysClr val="windowText" lastClr="000000"/>
                  </a:solidFill>
                  <a:latin typeface="Huawei Sans" panose="020C0503030203020204" pitchFamily="34" charset="0"/>
                  <a:ea typeface="方正兰亭黑简体" panose="02000000000000000000" pitchFamily="2" charset="-122"/>
                  <a:cs typeface="Huawei Sans" panose="020C0503030203020204" pitchFamily="34" charset="0"/>
                </a:rPr>
                <a:t>).</a:t>
              </a:r>
            </a:p>
            <a:p>
              <a:pPr lvl="0" algn="just" fontAlgn="ctr">
                <a:lnSpc>
                  <a:spcPct val="100000"/>
                </a:lnSpc>
                <a:buSzPct val="50000"/>
                <a:buFont typeface="Wingdings" panose="05000000000000000000" pitchFamily="2" charset="2"/>
                <a:buChar char="l"/>
                <a:defRPr/>
              </a:pPr>
              <a:r>
                <a:rPr lang="pt-BR" sz="1600" dirty="0">
                  <a:solidFill>
                    <a:sysClr val="windowText" lastClr="000000"/>
                  </a:solidFill>
                  <a:latin typeface="Huawei Sans" panose="020C0503030203020204" pitchFamily="34" charset="0"/>
                  <a:ea typeface="方正兰亭黑简体" panose="02000000000000000000" pitchFamily="2" charset="-122"/>
                  <a:cs typeface="Huawei Sans" panose="020C0503030203020204" pitchFamily="34" charset="0"/>
                </a:rPr>
                <a:t>Duto: Especificamente a entrada/saída de poços de visita ou orifícios manuais.</a:t>
              </a:r>
            </a:p>
            <a:p>
              <a:pPr lvl="0" algn="just" fontAlgn="ctr">
                <a:lnSpc>
                  <a:spcPct val="100000"/>
                </a:lnSpc>
                <a:buSzPct val="50000"/>
                <a:buFont typeface="Wingdings" panose="05000000000000000000" pitchFamily="2" charset="2"/>
                <a:buChar char="l"/>
                <a:defRPr/>
              </a:pPr>
              <a:r>
                <a:rPr lang="pt-BR" sz="1600" dirty="0">
                  <a:solidFill>
                    <a:sysClr val="windowText" lastClr="000000"/>
                  </a:solidFill>
                  <a:latin typeface="Huawei Sans" panose="020C0503030203020204" pitchFamily="34" charset="0"/>
                  <a:ea typeface="方正兰亭黑简体" panose="02000000000000000000" pitchFamily="2" charset="-122"/>
                  <a:cs typeface="Huawei Sans" panose="020C0503030203020204" pitchFamily="34" charset="0"/>
                </a:rPr>
                <a:t>União rotativa: É usada na extremidade do cabo óptico para evitar que os cabos sejam torcidos.</a:t>
              </a:r>
            </a:p>
            <a:p>
              <a:pPr lvl="0" algn="just" fontAlgn="ctr">
                <a:lnSpc>
                  <a:spcPct val="100000"/>
                </a:lnSpc>
                <a:buSzPct val="50000"/>
                <a:buFont typeface="Wingdings" panose="05000000000000000000" pitchFamily="2" charset="2"/>
                <a:buChar char="l"/>
                <a:defRPr/>
              </a:pPr>
              <a:r>
                <a:rPr lang="pt-BR" sz="1600" dirty="0">
                  <a:solidFill>
                    <a:sysClr val="windowText" lastClr="000000"/>
                  </a:solidFill>
                  <a:latin typeface="Huawei Sans" panose="020C0503030203020204" pitchFamily="34" charset="0"/>
                  <a:ea typeface="方正兰亭黑简体" panose="02000000000000000000" pitchFamily="2" charset="-122"/>
                  <a:cs typeface="Huawei Sans" panose="020C0503030203020204" pitchFamily="34" charset="0"/>
                </a:rPr>
                <a:t>Extrator: é usado na extremidade do </a:t>
              </a:r>
              <a:r>
                <a:rPr lang="pt-BR" sz="1600" dirty="0" err="1">
                  <a:solidFill>
                    <a:sysClr val="windowText" lastClr="000000"/>
                  </a:solidFill>
                  <a:latin typeface="Huawei Sans" panose="020C0503030203020204" pitchFamily="34" charset="0"/>
                  <a:ea typeface="方正兰亭黑简体" panose="02000000000000000000" pitchFamily="2" charset="-122"/>
                  <a:cs typeface="Huawei Sans" panose="020C0503030203020204" pitchFamily="34" charset="0"/>
                </a:rPr>
                <a:t>sling</a:t>
              </a:r>
              <a:r>
                <a:rPr lang="pt-BR" sz="1600" dirty="0">
                  <a:solidFill>
                    <a:sysClr val="windowText" lastClr="000000"/>
                  </a:solidFill>
                  <a:latin typeface="Huawei Sans" panose="020C0503030203020204" pitchFamily="34" charset="0"/>
                  <a:ea typeface="方正兰亭黑简体" panose="02000000000000000000" pitchFamily="2" charset="-122"/>
                  <a:cs typeface="Huawei Sans" panose="020C0503030203020204" pitchFamily="34" charset="0"/>
                </a:rPr>
                <a:t> de tração.</a:t>
              </a:r>
            </a:p>
            <a:p>
              <a:pPr lvl="0" algn="just" fontAlgn="ctr">
                <a:lnSpc>
                  <a:spcPct val="100000"/>
                </a:lnSpc>
                <a:buSzPct val="50000"/>
                <a:buFont typeface="Wingdings" panose="05000000000000000000" pitchFamily="2" charset="2"/>
                <a:buChar char="l"/>
                <a:defRPr/>
              </a:pPr>
              <a:r>
                <a:rPr lang="pt-BR" sz="1600" dirty="0" err="1">
                  <a:solidFill>
                    <a:sysClr val="windowText" lastClr="000000"/>
                  </a:solidFill>
                  <a:latin typeface="Huawei Sans" panose="020C0503030203020204" pitchFamily="34" charset="0"/>
                  <a:ea typeface="方正兰亭黑简体" panose="02000000000000000000" pitchFamily="2" charset="-122"/>
                  <a:cs typeface="Huawei Sans" panose="020C0503030203020204" pitchFamily="34" charset="0"/>
                </a:rPr>
                <a:t>Tray</a:t>
              </a:r>
              <a:r>
                <a:rPr lang="pt-BR" sz="1600" dirty="0">
                  <a:solidFill>
                    <a:sysClr val="windowText" lastClr="000000"/>
                  </a:solidFill>
                  <a:latin typeface="Huawei Sans" panose="020C0503030203020204" pitchFamily="34" charset="0"/>
                  <a:ea typeface="方正兰亭黑简体" panose="02000000000000000000" pitchFamily="2" charset="-122"/>
                  <a:cs typeface="Huawei Sans" panose="020C0503030203020204" pitchFamily="34" charset="0"/>
                </a:rPr>
                <a:t> (bandeja) Figure-8: Depois que os cabos ópticos são removidos do rolo, eles devem ser colocados na bandeja em forma de 8 para evitar que fiquem emaranhados.</a:t>
              </a:r>
            </a:p>
            <a:p>
              <a:pPr lvl="0" algn="just" fontAlgn="ctr">
                <a:lnSpc>
                  <a:spcPct val="100000"/>
                </a:lnSpc>
                <a:buSzPct val="50000"/>
                <a:buFont typeface="Wingdings" panose="05000000000000000000" pitchFamily="2" charset="2"/>
                <a:buChar char="l"/>
                <a:defRPr/>
              </a:pPr>
              <a:r>
                <a:rPr lang="pt-BR" sz="1600" dirty="0">
                  <a:solidFill>
                    <a:sysClr val="windowText" lastClr="000000"/>
                  </a:solidFill>
                  <a:latin typeface="Huawei Sans" panose="020C0503030203020204" pitchFamily="34" charset="0"/>
                  <a:ea typeface="方正兰亭黑简体" panose="02000000000000000000" pitchFamily="2" charset="-122"/>
                  <a:cs typeface="Huawei Sans" panose="020C0503030203020204" pitchFamily="34" charset="0"/>
                </a:rPr>
                <a:t>Lubrificante para cabos ópticos: Use lubrificante para reduzir o atrito.</a:t>
              </a:r>
            </a:p>
            <a:p>
              <a:pPr lvl="0" algn="just" fontAlgn="ctr">
                <a:lnSpc>
                  <a:spcPct val="100000"/>
                </a:lnSpc>
                <a:buSzPct val="50000"/>
                <a:buFont typeface="Wingdings" panose="05000000000000000000" pitchFamily="2" charset="2"/>
                <a:buChar char="l"/>
                <a:defRPr/>
              </a:pPr>
              <a:r>
                <a:rPr lang="pt-BR" sz="1600" dirty="0">
                  <a:solidFill>
                    <a:sysClr val="windowText" lastClr="000000"/>
                  </a:solidFill>
                  <a:latin typeface="Huawei Sans" panose="020C0503030203020204" pitchFamily="34" charset="0"/>
                  <a:ea typeface="方正兰亭黑简体" panose="02000000000000000000" pitchFamily="2" charset="-122"/>
                  <a:cs typeface="Huawei Sans" panose="020C0503030203020204" pitchFamily="34" charset="0"/>
                </a:rPr>
                <a:t>Temperatura de roteamento: Deve estar dentro da faixa especificada pelo fornecedor.</a:t>
              </a:r>
              <a:endParaRPr lang="en-US" sz="1600" dirty="0">
                <a:solidFill>
                  <a:sysClr val="windowText" lastClr="000000"/>
                </a:solidFill>
                <a:latin typeface="Huawei Sans" panose="020C0503030203020204" pitchFamily="34" charset="0"/>
                <a:ea typeface="方正兰亭黑简体" panose="02000000000000000000" pitchFamily="2" charset="-122"/>
                <a:cs typeface="Huawei Sans" panose="020C0503030203020204" pitchFamily="34" charset="0"/>
              </a:endParaRPr>
            </a:p>
          </p:txBody>
        </p:sp>
        <p:sp>
          <p:nvSpPr>
            <p:cNvPr id="11" name="矩形 10"/>
            <p:cNvSpPr/>
            <p:nvPr/>
          </p:nvSpPr>
          <p:spPr>
            <a:xfrm>
              <a:off x="623392" y="1234486"/>
              <a:ext cx="11142903" cy="409792"/>
            </a:xfrm>
            <a:prstGeom prst="rect">
              <a:avLst/>
            </a:prstGeom>
          </p:spPr>
          <p:txBody>
            <a:bodyPr wrap="square">
              <a:noAutofit/>
            </a:bodyPr>
            <a:lstStyle/>
            <a:p>
              <a:pPr fontAlgn="ctr"/>
              <a:endParaRPr lang="en-US" altLang="zh-CN" dirty="0">
                <a:solidFill>
                  <a:prstClr val="black"/>
                </a:solidFill>
                <a:latin typeface="Huawei Sans" panose="020C0503030203020204" pitchFamily="34" charset="0"/>
                <a:ea typeface="方正兰亭黑简体" panose="02000000000000000000" pitchFamily="2" charset="-122"/>
              </a:endParaRPr>
            </a:p>
          </p:txBody>
        </p:sp>
        <p:pic>
          <p:nvPicPr>
            <p:cNvPr id="12" name="Picture 1032"/>
            <p:cNvPicPr>
              <a:picLocks noChangeAspect="1" noChangeArrowheads="1"/>
            </p:cNvPicPr>
            <p:nvPr/>
          </p:nvPicPr>
          <p:blipFill>
            <a:blip r:embed="rId3" cstate="email"/>
            <a:srcRect/>
            <a:stretch>
              <a:fillRect/>
            </a:stretch>
          </p:blipFill>
          <p:spPr bwMode="auto">
            <a:xfrm>
              <a:off x="551384" y="2264041"/>
              <a:ext cx="3024336" cy="1439985"/>
            </a:xfrm>
            <a:prstGeom prst="rect">
              <a:avLst/>
            </a:prstGeom>
            <a:noFill/>
            <a:ln w="9525">
              <a:solidFill>
                <a:schemeClr val="tx1"/>
              </a:solidFill>
              <a:miter lim="800000"/>
              <a:headEnd/>
              <a:tailEnd/>
            </a:ln>
          </p:spPr>
        </p:pic>
        <p:pic>
          <p:nvPicPr>
            <p:cNvPr id="13" name="Picture 1033"/>
            <p:cNvPicPr>
              <a:picLocks noChangeAspect="1" noChangeArrowheads="1"/>
            </p:cNvPicPr>
            <p:nvPr/>
          </p:nvPicPr>
          <p:blipFill>
            <a:blip r:embed="rId4" cstate="email"/>
            <a:srcRect/>
            <a:stretch>
              <a:fillRect/>
            </a:stretch>
          </p:blipFill>
          <p:spPr bwMode="auto">
            <a:xfrm>
              <a:off x="551384" y="3741079"/>
              <a:ext cx="3024336" cy="1405972"/>
            </a:xfrm>
            <a:prstGeom prst="rect">
              <a:avLst/>
            </a:prstGeom>
            <a:noFill/>
            <a:ln w="9525">
              <a:solidFill>
                <a:schemeClr val="tx1"/>
              </a:solidFill>
              <a:miter lim="800000"/>
              <a:headEnd/>
              <a:tailEnd/>
            </a:ln>
          </p:spPr>
        </p:pic>
        <p:pic>
          <p:nvPicPr>
            <p:cNvPr id="14" name="Picture 12"/>
            <p:cNvPicPr>
              <a:picLocks noChangeAspect="1" noChangeArrowheads="1"/>
            </p:cNvPicPr>
            <p:nvPr/>
          </p:nvPicPr>
          <p:blipFill>
            <a:blip r:embed="rId5" cstate="email"/>
            <a:srcRect/>
            <a:stretch>
              <a:fillRect/>
            </a:stretch>
          </p:blipFill>
          <p:spPr bwMode="auto">
            <a:xfrm>
              <a:off x="3946014" y="2264040"/>
              <a:ext cx="979915" cy="726795"/>
            </a:xfrm>
            <a:prstGeom prst="rect">
              <a:avLst/>
            </a:prstGeom>
            <a:noFill/>
            <a:ln w="9525">
              <a:solidFill>
                <a:schemeClr val="tx1"/>
              </a:solidFill>
              <a:miter lim="800000"/>
              <a:headEnd/>
              <a:tailEnd/>
            </a:ln>
            <a:effectLst/>
          </p:spPr>
        </p:pic>
        <p:pic>
          <p:nvPicPr>
            <p:cNvPr id="15" name="Picture 13"/>
            <p:cNvPicPr>
              <a:picLocks noChangeAspect="1" noChangeArrowheads="1"/>
            </p:cNvPicPr>
            <p:nvPr/>
          </p:nvPicPr>
          <p:blipFill>
            <a:blip r:embed="rId6" cstate="email"/>
            <a:srcRect/>
            <a:stretch>
              <a:fillRect/>
            </a:stretch>
          </p:blipFill>
          <p:spPr bwMode="auto">
            <a:xfrm>
              <a:off x="3946014" y="3747429"/>
              <a:ext cx="983748" cy="1400528"/>
            </a:xfrm>
            <a:prstGeom prst="rect">
              <a:avLst/>
            </a:prstGeom>
            <a:noFill/>
            <a:ln w="9525">
              <a:solidFill>
                <a:schemeClr val="tx1"/>
              </a:solidFill>
              <a:miter lim="800000"/>
              <a:headEnd/>
              <a:tailEnd/>
            </a:ln>
            <a:effectLst/>
          </p:spPr>
        </p:pic>
        <p:pic>
          <p:nvPicPr>
            <p:cNvPr id="16" name="Picture 11"/>
            <p:cNvPicPr>
              <a:picLocks noChangeAspect="1" noChangeArrowheads="1"/>
            </p:cNvPicPr>
            <p:nvPr/>
          </p:nvPicPr>
          <p:blipFill>
            <a:blip r:embed="rId7" cstate="email"/>
            <a:srcRect/>
            <a:stretch>
              <a:fillRect/>
            </a:stretch>
          </p:blipFill>
          <p:spPr bwMode="auto">
            <a:xfrm>
              <a:off x="3946014" y="3060009"/>
              <a:ext cx="979915" cy="573057"/>
            </a:xfrm>
            <a:prstGeom prst="rect">
              <a:avLst/>
            </a:prstGeom>
            <a:noFill/>
            <a:ln w="9525">
              <a:solidFill>
                <a:schemeClr val="tx1"/>
              </a:solidFill>
              <a:miter lim="800000"/>
              <a:headEnd/>
              <a:tailEnd/>
            </a:ln>
            <a:effectLst/>
          </p:spPr>
        </p:pic>
        <p:pic>
          <p:nvPicPr>
            <p:cNvPr id="17" name="Picture 8"/>
            <p:cNvPicPr>
              <a:picLocks noChangeAspect="1" noChangeArrowheads="1"/>
            </p:cNvPicPr>
            <p:nvPr/>
          </p:nvPicPr>
          <p:blipFill>
            <a:blip r:embed="rId8" cstate="email"/>
            <a:srcRect/>
            <a:stretch>
              <a:fillRect/>
            </a:stretch>
          </p:blipFill>
          <p:spPr bwMode="auto">
            <a:xfrm>
              <a:off x="547539" y="5397261"/>
              <a:ext cx="4400068" cy="1548172"/>
            </a:xfrm>
            <a:prstGeom prst="rect">
              <a:avLst/>
            </a:prstGeom>
            <a:noFill/>
            <a:ln w="9525">
              <a:solidFill>
                <a:schemeClr val="tx1"/>
              </a:solidFill>
              <a:miter lim="800000"/>
              <a:headEnd/>
              <a:tailEnd/>
            </a:ln>
          </p:spPr>
        </p:pic>
      </p:grpSp>
      <p:sp>
        <p:nvSpPr>
          <p:cNvPr id="4" name="五边形 3">
            <a:extLst>
              <a:ext uri="{FF2B5EF4-FFF2-40B4-BE49-F238E27FC236}">
                <a16:creationId xmlns:a16="http://schemas.microsoft.com/office/drawing/2014/main" id="{D9573F40-3C0D-ECB7-EF92-34E7EA593A6D}"/>
              </a:ext>
            </a:extLst>
          </p:cNvPr>
          <p:cNvSpPr/>
          <p:nvPr/>
        </p:nvSpPr>
        <p:spPr bwMode="auto">
          <a:xfrm>
            <a:off x="5310000" y="43124"/>
            <a:ext cx="1080000" cy="231631"/>
          </a:xfrm>
          <a:prstGeom prst="homePlate">
            <a:avLst/>
          </a:prstGeom>
          <a:solidFill>
            <a:srgbClr val="D9D9D9"/>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fontAlgn="ctr">
              <a:spcBef>
                <a:spcPts val="0"/>
              </a:spcBef>
              <a:defRPr/>
            </a:pPr>
            <a:r>
              <a:rPr lang="en-US" sz="1200" dirty="0" err="1">
                <a:latin typeface="Huawei Sans" panose="020C0503030203020204" pitchFamily="34" charset="0"/>
                <a:ea typeface="方正兰亭黑简体" panose="02000000000000000000" pitchFamily="2" charset="-122"/>
              </a:rPr>
              <a:t>Levantamento</a:t>
            </a:r>
            <a:endParaRPr lang="en-US" sz="1200" dirty="0">
              <a:latin typeface="Huawei Sans" panose="020C0503030203020204" pitchFamily="34" charset="0"/>
              <a:ea typeface="方正兰亭黑简体" panose="02000000000000000000" pitchFamily="2" charset="-122"/>
            </a:endParaRPr>
          </a:p>
        </p:txBody>
      </p:sp>
      <p:sp>
        <p:nvSpPr>
          <p:cNvPr id="5" name="燕尾形 4">
            <a:extLst>
              <a:ext uri="{FF2B5EF4-FFF2-40B4-BE49-F238E27FC236}">
                <a16:creationId xmlns:a16="http://schemas.microsoft.com/office/drawing/2014/main" id="{D87832CF-2569-CE02-4270-2B8D879DD76F}"/>
              </a:ext>
            </a:extLst>
          </p:cNvPr>
          <p:cNvSpPr/>
          <p:nvPr/>
        </p:nvSpPr>
        <p:spPr bwMode="auto">
          <a:xfrm>
            <a:off x="6310800" y="35777"/>
            <a:ext cx="918401" cy="231631"/>
          </a:xfrm>
          <a:prstGeom prst="chevron">
            <a:avLst/>
          </a:prstGeom>
          <a:solidFill>
            <a:srgbClr val="D9D9D9"/>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fontAlgn="ctr">
              <a:spcBef>
                <a:spcPts val="0"/>
              </a:spcBef>
            </a:pPr>
            <a:r>
              <a:rPr lang="en-US" sz="1200" dirty="0" err="1">
                <a:latin typeface="Huawei Sans" panose="020C0503030203020204" pitchFamily="34" charset="0"/>
                <a:ea typeface="方正兰亭黑简体" panose="02000000000000000000" pitchFamily="2" charset="-122"/>
              </a:rPr>
              <a:t>Projeto</a:t>
            </a:r>
            <a:endParaRPr lang="en-US" sz="1200" dirty="0">
              <a:latin typeface="Huawei Sans" panose="020C0503030203020204" pitchFamily="34" charset="0"/>
              <a:ea typeface="方正兰亭黑简体" panose="02000000000000000000" pitchFamily="2" charset="-122"/>
            </a:endParaRPr>
          </a:p>
        </p:txBody>
      </p:sp>
      <p:sp>
        <p:nvSpPr>
          <p:cNvPr id="6" name="燕尾形 5">
            <a:extLst>
              <a:ext uri="{FF2B5EF4-FFF2-40B4-BE49-F238E27FC236}">
                <a16:creationId xmlns:a16="http://schemas.microsoft.com/office/drawing/2014/main" id="{0DD4A50F-3E4D-C77C-2350-5B74EE3607D7}"/>
              </a:ext>
            </a:extLst>
          </p:cNvPr>
          <p:cNvSpPr/>
          <p:nvPr/>
        </p:nvSpPr>
        <p:spPr bwMode="auto">
          <a:xfrm>
            <a:off x="7146000" y="43125"/>
            <a:ext cx="1368000" cy="230400"/>
          </a:xfrm>
          <a:prstGeom prst="chevron">
            <a:avLst/>
          </a:prstGeom>
          <a:solidFill>
            <a:srgbClr val="D9D9D9"/>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fontAlgn="ctr">
              <a:spcBef>
                <a:spcPts val="0"/>
              </a:spcBef>
            </a:pPr>
            <a:r>
              <a:rPr lang="en-US" sz="1200" dirty="0" err="1">
                <a:latin typeface="Huawei Sans" panose="020C0503030203020204" pitchFamily="34" charset="0"/>
                <a:ea typeface="方正兰亭黑简体" panose="02000000000000000000" pitchFamily="2" charset="-122"/>
              </a:rPr>
              <a:t>Construção</a:t>
            </a:r>
            <a:r>
              <a:rPr lang="en-US" sz="1200" dirty="0">
                <a:latin typeface="Huawei Sans" panose="020C0503030203020204" pitchFamily="34" charset="0"/>
                <a:ea typeface="方正兰亭黑简体" panose="02000000000000000000" pitchFamily="2" charset="-122"/>
              </a:rPr>
              <a:t> Civil</a:t>
            </a:r>
          </a:p>
        </p:txBody>
      </p:sp>
      <p:sp>
        <p:nvSpPr>
          <p:cNvPr id="7" name="燕尾形 6">
            <a:extLst>
              <a:ext uri="{FF2B5EF4-FFF2-40B4-BE49-F238E27FC236}">
                <a16:creationId xmlns:a16="http://schemas.microsoft.com/office/drawing/2014/main" id="{C6B26FCF-2086-7680-2E88-A70A6CF9B8C1}"/>
              </a:ext>
            </a:extLst>
          </p:cNvPr>
          <p:cNvSpPr/>
          <p:nvPr/>
        </p:nvSpPr>
        <p:spPr bwMode="auto">
          <a:xfrm>
            <a:off x="8427600" y="34532"/>
            <a:ext cx="1116000" cy="231631"/>
          </a:xfrm>
          <a:prstGeom prst="chevron">
            <a:avLst/>
          </a:prstGeom>
          <a:solidFill>
            <a:srgbClr val="00B0F0"/>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fontAlgn="ctr">
              <a:spcBef>
                <a:spcPts val="0"/>
              </a:spcBef>
            </a:pPr>
            <a:r>
              <a:rPr lang="en-US" sz="1200" dirty="0" err="1">
                <a:solidFill>
                  <a:schemeClr val="bg1"/>
                </a:solidFill>
                <a:latin typeface="Huawei Sans" panose="020C0503030203020204" pitchFamily="34" charset="0"/>
                <a:ea typeface="方正兰亭黑简体" panose="02000000000000000000" pitchFamily="2" charset="-122"/>
              </a:rPr>
              <a:t>Cabeamento</a:t>
            </a:r>
            <a:endParaRPr lang="en-US" sz="1200" dirty="0">
              <a:solidFill>
                <a:schemeClr val="bg1"/>
              </a:solidFill>
              <a:latin typeface="Huawei Sans" panose="020C0503030203020204" pitchFamily="34" charset="0"/>
              <a:ea typeface="方正兰亭黑简体" panose="02000000000000000000" pitchFamily="2" charset="-122"/>
            </a:endParaRPr>
          </a:p>
        </p:txBody>
      </p:sp>
      <p:sp>
        <p:nvSpPr>
          <p:cNvPr id="8" name="燕尾形 7">
            <a:extLst>
              <a:ext uri="{FF2B5EF4-FFF2-40B4-BE49-F238E27FC236}">
                <a16:creationId xmlns:a16="http://schemas.microsoft.com/office/drawing/2014/main" id="{CE38576F-EFA0-90E6-E484-20CBAEA56CC6}"/>
              </a:ext>
            </a:extLst>
          </p:cNvPr>
          <p:cNvSpPr/>
          <p:nvPr/>
        </p:nvSpPr>
        <p:spPr bwMode="auto">
          <a:xfrm>
            <a:off x="9449989" y="34532"/>
            <a:ext cx="1134137" cy="230400"/>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fontAlgn="ctr">
              <a:spcBef>
                <a:spcPts val="0"/>
              </a:spcBef>
            </a:pPr>
            <a:r>
              <a:rPr lang="en-US" sz="1200" dirty="0" err="1">
                <a:latin typeface="Huawei Sans" panose="020C0503030203020204" pitchFamily="34" charset="0"/>
                <a:ea typeface="方正兰亭黑简体" panose="02000000000000000000" pitchFamily="2" charset="-122"/>
              </a:rPr>
              <a:t>Instalação</a:t>
            </a:r>
            <a:endParaRPr lang="en-US" sz="1200" dirty="0">
              <a:latin typeface="Huawei Sans" panose="020C0503030203020204" pitchFamily="34" charset="0"/>
              <a:ea typeface="方正兰亭黑简体" panose="02000000000000000000" pitchFamily="2" charset="-122"/>
            </a:endParaRPr>
          </a:p>
        </p:txBody>
      </p:sp>
      <p:sp>
        <p:nvSpPr>
          <p:cNvPr id="9" name="燕尾形 8">
            <a:extLst>
              <a:ext uri="{FF2B5EF4-FFF2-40B4-BE49-F238E27FC236}">
                <a16:creationId xmlns:a16="http://schemas.microsoft.com/office/drawing/2014/main" id="{BC2DC443-A279-8AEF-FA03-02E2DCE5B53F}"/>
              </a:ext>
            </a:extLst>
          </p:cNvPr>
          <p:cNvSpPr/>
          <p:nvPr/>
        </p:nvSpPr>
        <p:spPr bwMode="auto">
          <a:xfrm>
            <a:off x="10496145" y="43124"/>
            <a:ext cx="1236579" cy="231631"/>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fontAlgn="ctr">
              <a:spcBef>
                <a:spcPts val="0"/>
              </a:spcBef>
            </a:pPr>
            <a:r>
              <a:rPr lang="en-US" sz="1200" dirty="0" err="1">
                <a:latin typeface="Huawei Sans" panose="020C0503030203020204" pitchFamily="34" charset="0"/>
                <a:ea typeface="方正兰亭黑简体" panose="02000000000000000000" pitchFamily="2" charset="-122"/>
              </a:rPr>
              <a:t>Terminação</a:t>
            </a:r>
            <a:endParaRPr lang="en-US" sz="1200" dirty="0">
              <a:latin typeface="Huawei Sans" panose="020C0503030203020204" pitchFamily="34" charset="0"/>
              <a:ea typeface="方正兰亭黑简体" panose="02000000000000000000" pitchFamily="2" charset="-122"/>
            </a:endParaRPr>
          </a:p>
        </p:txBody>
      </p:sp>
    </p:spTree>
    <p:extLst>
      <p:ext uri="{BB962C8B-B14F-4D97-AF65-F5344CB8AC3E}">
        <p14:creationId xmlns:p14="http://schemas.microsoft.com/office/powerpoint/2010/main" val="4943411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wrap="square">
            <a:noAutofit/>
          </a:bodyPr>
          <a:lstStyle/>
          <a:p>
            <a:pPr>
              <a:lnSpc>
                <a:spcPct val="100000"/>
              </a:lnSpc>
            </a:pPr>
            <a:r>
              <a:rPr lang="pt-BR" sz="1600" dirty="0">
                <a:solidFill>
                  <a:prstClr val="black"/>
                </a:solidFill>
                <a:latin typeface="Huawei Sans" panose="020C0503030203020204" pitchFamily="34" charset="0"/>
              </a:rPr>
              <a:t>Os cabos aéreos podem ser roteados manual ou mecanicamente. Preste atenção aos seguintes itens durante o roteamento</a:t>
            </a:r>
            <a:r>
              <a:rPr lang="en-US" sz="1600" dirty="0">
                <a:solidFill>
                  <a:prstClr val="black"/>
                </a:solidFill>
                <a:latin typeface="Huawei Sans" panose="020C0503030203020204" pitchFamily="34" charset="0"/>
              </a:rPr>
              <a:t>:</a:t>
            </a:r>
          </a:p>
          <a:p>
            <a:pPr>
              <a:lnSpc>
                <a:spcPct val="100000"/>
              </a:lnSpc>
            </a:pPr>
            <a:endParaRPr lang="en-US" altLang="zh-CN" sz="1800" dirty="0">
              <a:latin typeface="Huawei Sans" panose="020C0503030203020204" pitchFamily="34" charset="0"/>
            </a:endParaRPr>
          </a:p>
        </p:txBody>
      </p:sp>
      <p:sp>
        <p:nvSpPr>
          <p:cNvPr id="2" name="标题 1"/>
          <p:cNvSpPr>
            <a:spLocks noGrp="1"/>
          </p:cNvSpPr>
          <p:nvPr>
            <p:ph type="title"/>
          </p:nvPr>
        </p:nvSpPr>
        <p:spPr/>
        <p:txBody>
          <a:bodyPr wrap="square">
            <a:noAutofit/>
          </a:bodyPr>
          <a:lstStyle/>
          <a:p>
            <a:r>
              <a:rPr lang="en-US" dirty="0" err="1">
                <a:latin typeface="Huawei Sans" panose="020C0503030203020204" pitchFamily="34" charset="0"/>
                <a:cs typeface="Huawei Sans" panose="020C0503030203020204" pitchFamily="34" charset="0"/>
              </a:rPr>
              <a:t>Roteamento</a:t>
            </a:r>
            <a:r>
              <a:rPr lang="en-US" dirty="0">
                <a:latin typeface="Huawei Sans" panose="020C0503030203020204" pitchFamily="34" charset="0"/>
                <a:cs typeface="Huawei Sans" panose="020C0503030203020204" pitchFamily="34" charset="0"/>
              </a:rPr>
              <a:t> </a:t>
            </a:r>
            <a:r>
              <a:rPr lang="en-US" dirty="0" err="1">
                <a:latin typeface="Huawei Sans" panose="020C0503030203020204" pitchFamily="34" charset="0"/>
                <a:cs typeface="Huawei Sans" panose="020C0503030203020204" pitchFamily="34" charset="0"/>
              </a:rPr>
              <a:t>Tradicional</a:t>
            </a:r>
            <a:r>
              <a:rPr lang="en-US" dirty="0">
                <a:latin typeface="Huawei Sans" panose="020C0503030203020204" pitchFamily="34" charset="0"/>
                <a:cs typeface="Huawei Sans" panose="020C0503030203020204" pitchFamily="34" charset="0"/>
              </a:rPr>
              <a:t> de Cabos </a:t>
            </a:r>
            <a:r>
              <a:rPr lang="en-US" dirty="0" err="1">
                <a:latin typeface="Huawei Sans" panose="020C0503030203020204" pitchFamily="34" charset="0"/>
                <a:cs typeface="Huawei Sans" panose="020C0503030203020204" pitchFamily="34" charset="0"/>
              </a:rPr>
              <a:t>Aéreos</a:t>
            </a:r>
            <a:endParaRPr lang="en-US" dirty="0">
              <a:latin typeface="Huawei Sans" panose="020C0503030203020204" pitchFamily="34" charset="0"/>
              <a:cs typeface="Huawei Sans" panose="020C0503030203020204" pitchFamily="34" charset="0"/>
            </a:endParaRPr>
          </a:p>
        </p:txBody>
      </p:sp>
      <p:sp>
        <p:nvSpPr>
          <p:cNvPr id="10" name="内容占位符 2"/>
          <p:cNvSpPr txBox="1">
            <a:spLocks/>
          </p:cNvSpPr>
          <p:nvPr/>
        </p:nvSpPr>
        <p:spPr>
          <a:xfrm>
            <a:off x="5203049" y="1700863"/>
            <a:ext cx="6528088" cy="4785926"/>
          </a:xfrm>
          <a:prstGeom prst="rect">
            <a:avLst/>
          </a:prstGeom>
        </p:spPr>
        <p:txBody>
          <a:bodyPr vert="horz" wrap="square" lIns="91440" tIns="45720" rIns="91440" bIns="45720" rtlCol="0">
            <a:noAutofit/>
          </a:bodyPr>
          <a:lstStyle>
            <a:lvl1pPr marL="228600" indent="-228600" algn="l" defTabSz="914400" rtl="0" eaLnBrk="1" latinLnBrk="0" hangingPunct="1">
              <a:lnSpc>
                <a:spcPts val="24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ts val="24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ts val="24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ts val="24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ts val="24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fontAlgn="ctr">
              <a:lnSpc>
                <a:spcPct val="100000"/>
              </a:lnSpc>
              <a:buSzPct val="50000"/>
              <a:buFont typeface="Wingdings" panose="05000000000000000000" pitchFamily="2" charset="2"/>
              <a:buChar char="l"/>
              <a:defRPr/>
            </a:pPr>
            <a:r>
              <a:rPr lang="pt-BR" sz="1600" dirty="0">
                <a:solidFill>
                  <a:sysClr val="windowText" lastClr="000000"/>
                </a:solidFill>
                <a:latin typeface="Huawei Sans" panose="020C0503030203020204" pitchFamily="34" charset="0"/>
                <a:ea typeface="方正兰亭黑简体" panose="02000000000000000000" pitchFamily="2" charset="-122"/>
                <a:cs typeface="Huawei Sans" panose="020C0503030203020204" pitchFamily="34" charset="0"/>
              </a:rPr>
              <a:t>Raio de curvatura: Não pode exceder o raio de curvatura mínimo do cabo óptico (20 OD durante o roteamento e 10 OD quando o roteamento não é realizado).</a:t>
            </a:r>
          </a:p>
          <a:p>
            <a:pPr algn="just" fontAlgn="ctr">
              <a:lnSpc>
                <a:spcPct val="100000"/>
              </a:lnSpc>
              <a:buSzPct val="50000"/>
              <a:buFont typeface="Wingdings" panose="05000000000000000000" pitchFamily="2" charset="2"/>
              <a:buChar char="l"/>
              <a:defRPr/>
            </a:pPr>
            <a:r>
              <a:rPr lang="pt-BR" sz="1600" dirty="0">
                <a:solidFill>
                  <a:sysClr val="windowText" lastClr="000000"/>
                </a:solidFill>
                <a:latin typeface="Huawei Sans" panose="020C0503030203020204" pitchFamily="34" charset="0"/>
                <a:ea typeface="方正兰亭黑简体" panose="02000000000000000000" pitchFamily="2" charset="-122"/>
                <a:cs typeface="Huawei Sans" panose="020C0503030203020204" pitchFamily="34" charset="0"/>
              </a:rPr>
              <a:t>Tensão de tração: A tensão máxima de tração de um cabo de camada tubular solta/cabo trançado é de 2.700 N, e a tensão máxima de tração de um cabo do tipo figure-8 é de 9.000 N.</a:t>
            </a:r>
          </a:p>
          <a:p>
            <a:pPr algn="just" fontAlgn="ctr">
              <a:lnSpc>
                <a:spcPct val="100000"/>
              </a:lnSpc>
              <a:buSzPct val="50000"/>
              <a:buFont typeface="Wingdings" panose="05000000000000000000" pitchFamily="2" charset="2"/>
              <a:buChar char="l"/>
              <a:defRPr/>
            </a:pPr>
            <a:r>
              <a:rPr lang="pt-BR" sz="1600" dirty="0">
                <a:solidFill>
                  <a:sysClr val="windowText" lastClr="000000"/>
                </a:solidFill>
                <a:latin typeface="Huawei Sans" panose="020C0503030203020204" pitchFamily="34" charset="0"/>
                <a:ea typeface="方正兰亭黑简体" panose="02000000000000000000" pitchFamily="2" charset="-122"/>
                <a:cs typeface="Huawei Sans" panose="020C0503030203020204" pitchFamily="34" charset="0"/>
              </a:rPr>
              <a:t>Torção descontrolada: é necessário um extrator na extremidade do </a:t>
            </a:r>
            <a:r>
              <a:rPr lang="pt-BR" sz="1600" dirty="0" err="1">
                <a:solidFill>
                  <a:sysClr val="windowText" lastClr="000000"/>
                </a:solidFill>
                <a:latin typeface="Huawei Sans" panose="020C0503030203020204" pitchFamily="34" charset="0"/>
                <a:ea typeface="方正兰亭黑简体" panose="02000000000000000000" pitchFamily="2" charset="-122"/>
                <a:cs typeface="Huawei Sans" panose="020C0503030203020204" pitchFamily="34" charset="0"/>
              </a:rPr>
              <a:t>sling</a:t>
            </a:r>
            <a:r>
              <a:rPr lang="pt-BR" sz="1600" dirty="0">
                <a:solidFill>
                  <a:sysClr val="windowText" lastClr="000000"/>
                </a:solidFill>
                <a:latin typeface="Huawei Sans" panose="020C0503030203020204" pitchFamily="34" charset="0"/>
                <a:ea typeface="方正兰亭黑简体" panose="02000000000000000000" pitchFamily="2" charset="-122"/>
                <a:cs typeface="Huawei Sans" panose="020C0503030203020204" pitchFamily="34" charset="0"/>
              </a:rPr>
              <a:t> de tração para evitar que o cabo óptico seja torcido. </a:t>
            </a:r>
          </a:p>
          <a:p>
            <a:pPr algn="just" fontAlgn="ctr">
              <a:lnSpc>
                <a:spcPct val="100000"/>
              </a:lnSpc>
              <a:buSzPct val="50000"/>
              <a:buFont typeface="Wingdings" panose="05000000000000000000" pitchFamily="2" charset="2"/>
              <a:buChar char="l"/>
              <a:defRPr/>
            </a:pPr>
            <a:r>
              <a:rPr lang="pt-BR" sz="1600" dirty="0">
                <a:solidFill>
                  <a:sysClr val="windowText" lastClr="000000"/>
                </a:solidFill>
                <a:latin typeface="Huawei Sans" panose="020C0503030203020204" pitchFamily="34" charset="0"/>
                <a:ea typeface="方正兰亭黑简体" panose="02000000000000000000" pitchFamily="2" charset="-122"/>
                <a:cs typeface="Huawei Sans" panose="020C0503030203020204" pitchFamily="34" charset="0"/>
              </a:rPr>
              <a:t>Posição do conector: Recomenda-se que o conector esteja localizado no canto da conexão.</a:t>
            </a:r>
          </a:p>
          <a:p>
            <a:pPr algn="just" fontAlgn="ctr">
              <a:lnSpc>
                <a:spcPct val="100000"/>
              </a:lnSpc>
              <a:buSzPct val="50000"/>
              <a:buFont typeface="Wingdings" panose="05000000000000000000" pitchFamily="2" charset="2"/>
              <a:buChar char="l"/>
              <a:defRPr/>
            </a:pPr>
            <a:r>
              <a:rPr lang="pt-BR" sz="1600" dirty="0">
                <a:solidFill>
                  <a:sysClr val="windowText" lastClr="000000"/>
                </a:solidFill>
                <a:latin typeface="Huawei Sans" panose="020C0503030203020204" pitchFamily="34" charset="0"/>
                <a:ea typeface="方正兰亭黑简体" panose="02000000000000000000" pitchFamily="2" charset="-122"/>
                <a:cs typeface="Huawei Sans" panose="020C0503030203020204" pitchFamily="34" charset="0"/>
              </a:rPr>
              <a:t>Distância de outras instalações: Certifique-se de que haja espaço suficiente entre os cabos e outras instalações públicas.</a:t>
            </a:r>
          </a:p>
          <a:p>
            <a:pPr algn="just" fontAlgn="ctr">
              <a:lnSpc>
                <a:spcPct val="100000"/>
              </a:lnSpc>
              <a:buSzPct val="50000"/>
              <a:buFont typeface="Wingdings" panose="05000000000000000000" pitchFamily="2" charset="2"/>
              <a:buChar char="l"/>
              <a:defRPr/>
            </a:pPr>
            <a:r>
              <a:rPr lang="pt-BR" sz="1600" dirty="0">
                <a:solidFill>
                  <a:sysClr val="windowText" lastClr="000000"/>
                </a:solidFill>
                <a:latin typeface="Huawei Sans" panose="020C0503030203020204" pitchFamily="34" charset="0"/>
                <a:ea typeface="方正兰亭黑简体" panose="02000000000000000000" pitchFamily="2" charset="-122"/>
                <a:cs typeface="Huawei Sans" panose="020C0503030203020204" pitchFamily="34" charset="0"/>
              </a:rPr>
              <a:t>Aterramento: O membro de resistência de metal e a cinta de aço devem ser aterrados no ponto de junção.</a:t>
            </a:r>
          </a:p>
        </p:txBody>
      </p:sp>
      <p:pic>
        <p:nvPicPr>
          <p:cNvPr id="12" name="Picture 13"/>
          <p:cNvPicPr>
            <a:picLocks noChangeAspect="1" noChangeArrowheads="1"/>
          </p:cNvPicPr>
          <p:nvPr/>
        </p:nvPicPr>
        <p:blipFill>
          <a:blip r:embed="rId3" cstate="email"/>
          <a:srcRect/>
          <a:stretch>
            <a:fillRect/>
          </a:stretch>
        </p:blipFill>
        <p:spPr bwMode="auto">
          <a:xfrm>
            <a:off x="803986" y="1768959"/>
            <a:ext cx="4100611" cy="1647688"/>
          </a:xfrm>
          <a:prstGeom prst="rect">
            <a:avLst/>
          </a:prstGeom>
          <a:noFill/>
          <a:ln w="9525">
            <a:solidFill>
              <a:schemeClr val="tx1"/>
            </a:solidFill>
            <a:miter lim="800000"/>
            <a:headEnd/>
            <a:tailEnd/>
          </a:ln>
          <a:effectLst/>
        </p:spPr>
      </p:pic>
      <p:pic>
        <p:nvPicPr>
          <p:cNvPr id="13" name="Picture 5"/>
          <p:cNvPicPr>
            <a:picLocks noChangeAspect="1" noChangeArrowheads="1"/>
          </p:cNvPicPr>
          <p:nvPr/>
        </p:nvPicPr>
        <p:blipFill>
          <a:blip r:embed="rId4" cstate="email"/>
          <a:srcRect/>
          <a:stretch>
            <a:fillRect/>
          </a:stretch>
        </p:blipFill>
        <p:spPr bwMode="auto">
          <a:xfrm>
            <a:off x="802063" y="3904257"/>
            <a:ext cx="4104456" cy="1552936"/>
          </a:xfrm>
          <a:prstGeom prst="rect">
            <a:avLst/>
          </a:prstGeom>
          <a:noFill/>
          <a:ln w="9525">
            <a:solidFill>
              <a:schemeClr val="tx1"/>
            </a:solidFill>
            <a:miter lim="800000"/>
            <a:headEnd/>
            <a:tailEnd/>
          </a:ln>
          <a:effectLst/>
        </p:spPr>
      </p:pic>
      <p:sp>
        <p:nvSpPr>
          <p:cNvPr id="14" name="矩形 13"/>
          <p:cNvSpPr/>
          <p:nvPr/>
        </p:nvSpPr>
        <p:spPr>
          <a:xfrm>
            <a:off x="2008546" y="3416647"/>
            <a:ext cx="1691489" cy="338554"/>
          </a:xfrm>
          <a:prstGeom prst="rect">
            <a:avLst/>
          </a:prstGeom>
        </p:spPr>
        <p:txBody>
          <a:bodyPr wrap="square">
            <a:noAutofit/>
          </a:bodyPr>
          <a:lstStyle/>
          <a:p>
            <a:pPr fontAlgn="ctr"/>
            <a:r>
              <a:rPr lang="en-US" sz="1600" dirty="0">
                <a:solidFill>
                  <a:sysClr val="windowText" lastClr="000000"/>
                </a:solidFill>
                <a:latin typeface="Huawei Sans" panose="020C0503030203020204" pitchFamily="34" charset="0"/>
                <a:ea typeface="方正兰亭黑简体" panose="02000000000000000000" pitchFamily="2" charset="-122"/>
                <a:cs typeface="Huawei Sans" panose="020C0503030203020204" pitchFamily="34" charset="0"/>
              </a:rPr>
              <a:t>Manual traction</a:t>
            </a:r>
          </a:p>
        </p:txBody>
      </p:sp>
      <p:sp>
        <p:nvSpPr>
          <p:cNvPr id="15" name="矩形 14"/>
          <p:cNvSpPr/>
          <p:nvPr/>
        </p:nvSpPr>
        <p:spPr>
          <a:xfrm>
            <a:off x="1849324" y="5478679"/>
            <a:ext cx="2042547" cy="338554"/>
          </a:xfrm>
          <a:prstGeom prst="rect">
            <a:avLst/>
          </a:prstGeom>
        </p:spPr>
        <p:txBody>
          <a:bodyPr wrap="square">
            <a:noAutofit/>
          </a:bodyPr>
          <a:lstStyle/>
          <a:p>
            <a:pPr fontAlgn="ctr"/>
            <a:r>
              <a:rPr lang="en-US" sz="1600" dirty="0">
                <a:solidFill>
                  <a:sysClr val="windowText" lastClr="000000"/>
                </a:solidFill>
                <a:latin typeface="Huawei Sans" panose="020C0503030203020204" pitchFamily="34" charset="0"/>
                <a:ea typeface="方正兰亭黑简体" panose="02000000000000000000" pitchFamily="2" charset="-122"/>
                <a:cs typeface="Huawei Sans" panose="020C0503030203020204" pitchFamily="34" charset="0"/>
              </a:rPr>
              <a:t>Mechanical traction</a:t>
            </a:r>
          </a:p>
        </p:txBody>
      </p:sp>
      <p:sp>
        <p:nvSpPr>
          <p:cNvPr id="4" name="五边形 3">
            <a:extLst>
              <a:ext uri="{FF2B5EF4-FFF2-40B4-BE49-F238E27FC236}">
                <a16:creationId xmlns:a16="http://schemas.microsoft.com/office/drawing/2014/main" id="{04D2B464-8AD5-AA2F-E0C3-61CE3FD169CF}"/>
              </a:ext>
            </a:extLst>
          </p:cNvPr>
          <p:cNvSpPr/>
          <p:nvPr/>
        </p:nvSpPr>
        <p:spPr bwMode="auto">
          <a:xfrm>
            <a:off x="5310000" y="43124"/>
            <a:ext cx="1080000" cy="231631"/>
          </a:xfrm>
          <a:prstGeom prst="homePlate">
            <a:avLst/>
          </a:prstGeom>
          <a:solidFill>
            <a:srgbClr val="D9D9D9"/>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fontAlgn="ctr">
              <a:spcBef>
                <a:spcPts val="0"/>
              </a:spcBef>
              <a:defRPr/>
            </a:pPr>
            <a:r>
              <a:rPr lang="en-US" sz="1200" dirty="0" err="1">
                <a:latin typeface="Huawei Sans" panose="020C0503030203020204" pitchFamily="34" charset="0"/>
                <a:ea typeface="方正兰亭黑简体" panose="02000000000000000000" pitchFamily="2" charset="-122"/>
              </a:rPr>
              <a:t>Levantamento</a:t>
            </a:r>
            <a:endParaRPr lang="en-US" sz="1200" dirty="0">
              <a:latin typeface="Huawei Sans" panose="020C0503030203020204" pitchFamily="34" charset="0"/>
              <a:ea typeface="方正兰亭黑简体" panose="02000000000000000000" pitchFamily="2" charset="-122"/>
            </a:endParaRPr>
          </a:p>
        </p:txBody>
      </p:sp>
      <p:sp>
        <p:nvSpPr>
          <p:cNvPr id="5" name="燕尾形 4">
            <a:extLst>
              <a:ext uri="{FF2B5EF4-FFF2-40B4-BE49-F238E27FC236}">
                <a16:creationId xmlns:a16="http://schemas.microsoft.com/office/drawing/2014/main" id="{8EEFAB59-FC7E-13C4-E461-756B9CA8ABCB}"/>
              </a:ext>
            </a:extLst>
          </p:cNvPr>
          <p:cNvSpPr/>
          <p:nvPr/>
        </p:nvSpPr>
        <p:spPr bwMode="auto">
          <a:xfrm>
            <a:off x="6310800" y="35777"/>
            <a:ext cx="918401" cy="231631"/>
          </a:xfrm>
          <a:prstGeom prst="chevron">
            <a:avLst/>
          </a:prstGeom>
          <a:solidFill>
            <a:srgbClr val="D9D9D9"/>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fontAlgn="ctr">
              <a:spcBef>
                <a:spcPts val="0"/>
              </a:spcBef>
            </a:pPr>
            <a:r>
              <a:rPr lang="en-US" sz="1200" dirty="0" err="1">
                <a:latin typeface="Huawei Sans" panose="020C0503030203020204" pitchFamily="34" charset="0"/>
                <a:ea typeface="方正兰亭黑简体" panose="02000000000000000000" pitchFamily="2" charset="-122"/>
              </a:rPr>
              <a:t>Projeto</a:t>
            </a:r>
            <a:endParaRPr lang="en-US" sz="1200" dirty="0">
              <a:latin typeface="Huawei Sans" panose="020C0503030203020204" pitchFamily="34" charset="0"/>
              <a:ea typeface="方正兰亭黑简体" panose="02000000000000000000" pitchFamily="2" charset="-122"/>
            </a:endParaRPr>
          </a:p>
        </p:txBody>
      </p:sp>
      <p:sp>
        <p:nvSpPr>
          <p:cNvPr id="6" name="燕尾形 5">
            <a:extLst>
              <a:ext uri="{FF2B5EF4-FFF2-40B4-BE49-F238E27FC236}">
                <a16:creationId xmlns:a16="http://schemas.microsoft.com/office/drawing/2014/main" id="{2A190343-D3F1-5E67-3FBE-D3EDF099D6E7}"/>
              </a:ext>
            </a:extLst>
          </p:cNvPr>
          <p:cNvSpPr/>
          <p:nvPr/>
        </p:nvSpPr>
        <p:spPr bwMode="auto">
          <a:xfrm>
            <a:off x="7146000" y="43125"/>
            <a:ext cx="1368000" cy="230400"/>
          </a:xfrm>
          <a:prstGeom prst="chevron">
            <a:avLst/>
          </a:prstGeom>
          <a:solidFill>
            <a:srgbClr val="D9D9D9"/>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fontAlgn="ctr">
              <a:spcBef>
                <a:spcPts val="0"/>
              </a:spcBef>
            </a:pPr>
            <a:r>
              <a:rPr lang="en-US" sz="1200" dirty="0" err="1">
                <a:latin typeface="Huawei Sans" panose="020C0503030203020204" pitchFamily="34" charset="0"/>
                <a:ea typeface="方正兰亭黑简体" panose="02000000000000000000" pitchFamily="2" charset="-122"/>
              </a:rPr>
              <a:t>Construção</a:t>
            </a:r>
            <a:r>
              <a:rPr lang="en-US" sz="1200" dirty="0">
                <a:latin typeface="Huawei Sans" panose="020C0503030203020204" pitchFamily="34" charset="0"/>
                <a:ea typeface="方正兰亭黑简体" panose="02000000000000000000" pitchFamily="2" charset="-122"/>
              </a:rPr>
              <a:t> Civil</a:t>
            </a:r>
          </a:p>
        </p:txBody>
      </p:sp>
      <p:sp>
        <p:nvSpPr>
          <p:cNvPr id="7" name="燕尾形 6">
            <a:extLst>
              <a:ext uri="{FF2B5EF4-FFF2-40B4-BE49-F238E27FC236}">
                <a16:creationId xmlns:a16="http://schemas.microsoft.com/office/drawing/2014/main" id="{597F8149-5FDA-8188-9AE6-2FEEADB4AF21}"/>
              </a:ext>
            </a:extLst>
          </p:cNvPr>
          <p:cNvSpPr/>
          <p:nvPr/>
        </p:nvSpPr>
        <p:spPr bwMode="auto">
          <a:xfrm>
            <a:off x="8427600" y="34532"/>
            <a:ext cx="1116000" cy="231631"/>
          </a:xfrm>
          <a:prstGeom prst="chevron">
            <a:avLst/>
          </a:prstGeom>
          <a:solidFill>
            <a:srgbClr val="00B0F0"/>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fontAlgn="ctr">
              <a:spcBef>
                <a:spcPts val="0"/>
              </a:spcBef>
            </a:pPr>
            <a:r>
              <a:rPr lang="en-US" sz="1200" dirty="0" err="1">
                <a:solidFill>
                  <a:schemeClr val="bg1"/>
                </a:solidFill>
                <a:latin typeface="Huawei Sans" panose="020C0503030203020204" pitchFamily="34" charset="0"/>
                <a:ea typeface="方正兰亭黑简体" panose="02000000000000000000" pitchFamily="2" charset="-122"/>
              </a:rPr>
              <a:t>Cabeamento</a:t>
            </a:r>
            <a:endParaRPr lang="en-US" sz="1200" dirty="0">
              <a:solidFill>
                <a:schemeClr val="bg1"/>
              </a:solidFill>
              <a:latin typeface="Huawei Sans" panose="020C0503030203020204" pitchFamily="34" charset="0"/>
              <a:ea typeface="方正兰亭黑简体" panose="02000000000000000000" pitchFamily="2" charset="-122"/>
            </a:endParaRPr>
          </a:p>
        </p:txBody>
      </p:sp>
      <p:sp>
        <p:nvSpPr>
          <p:cNvPr id="8" name="燕尾形 7">
            <a:extLst>
              <a:ext uri="{FF2B5EF4-FFF2-40B4-BE49-F238E27FC236}">
                <a16:creationId xmlns:a16="http://schemas.microsoft.com/office/drawing/2014/main" id="{B77D065B-E31D-C78F-4195-ECE08B0756E4}"/>
              </a:ext>
            </a:extLst>
          </p:cNvPr>
          <p:cNvSpPr/>
          <p:nvPr/>
        </p:nvSpPr>
        <p:spPr bwMode="auto">
          <a:xfrm>
            <a:off x="9449989" y="34532"/>
            <a:ext cx="1134137" cy="230400"/>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fontAlgn="ctr">
              <a:spcBef>
                <a:spcPts val="0"/>
              </a:spcBef>
            </a:pPr>
            <a:r>
              <a:rPr lang="en-US" sz="1200" dirty="0" err="1">
                <a:latin typeface="Huawei Sans" panose="020C0503030203020204" pitchFamily="34" charset="0"/>
                <a:ea typeface="方正兰亭黑简体" panose="02000000000000000000" pitchFamily="2" charset="-122"/>
              </a:rPr>
              <a:t>Instalação</a:t>
            </a:r>
            <a:endParaRPr lang="en-US" sz="1200" dirty="0">
              <a:latin typeface="Huawei Sans" panose="020C0503030203020204" pitchFamily="34" charset="0"/>
              <a:ea typeface="方正兰亭黑简体" panose="02000000000000000000" pitchFamily="2" charset="-122"/>
            </a:endParaRPr>
          </a:p>
        </p:txBody>
      </p:sp>
      <p:sp>
        <p:nvSpPr>
          <p:cNvPr id="9" name="燕尾形 8">
            <a:extLst>
              <a:ext uri="{FF2B5EF4-FFF2-40B4-BE49-F238E27FC236}">
                <a16:creationId xmlns:a16="http://schemas.microsoft.com/office/drawing/2014/main" id="{38154632-9B2B-8566-C684-F36D81E146F6}"/>
              </a:ext>
            </a:extLst>
          </p:cNvPr>
          <p:cNvSpPr/>
          <p:nvPr/>
        </p:nvSpPr>
        <p:spPr bwMode="auto">
          <a:xfrm>
            <a:off x="10496145" y="43124"/>
            <a:ext cx="1236579" cy="231631"/>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fontAlgn="ctr">
              <a:spcBef>
                <a:spcPts val="0"/>
              </a:spcBef>
            </a:pPr>
            <a:r>
              <a:rPr lang="en-US" sz="1200" dirty="0" err="1">
                <a:latin typeface="Huawei Sans" panose="020C0503030203020204" pitchFamily="34" charset="0"/>
                <a:ea typeface="方正兰亭黑简体" panose="02000000000000000000" pitchFamily="2" charset="-122"/>
              </a:rPr>
              <a:t>Terminação</a:t>
            </a:r>
            <a:endParaRPr lang="en-US" sz="1200" dirty="0">
              <a:latin typeface="Huawei Sans" panose="020C0503030203020204" pitchFamily="34" charset="0"/>
              <a:ea typeface="方正兰亭黑简体" panose="02000000000000000000" pitchFamily="2" charset="-122"/>
            </a:endParaRPr>
          </a:p>
        </p:txBody>
      </p:sp>
    </p:spTree>
    <p:extLst>
      <p:ext uri="{BB962C8B-B14F-4D97-AF65-F5344CB8AC3E}">
        <p14:creationId xmlns:p14="http://schemas.microsoft.com/office/powerpoint/2010/main" val="378956225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wrap="square">
            <a:noAutofit/>
          </a:bodyPr>
          <a:lstStyle/>
          <a:p>
            <a:r>
              <a:rPr lang="pt-BR" sz="1600" dirty="0">
                <a:solidFill>
                  <a:prstClr val="black"/>
                </a:solidFill>
                <a:latin typeface="Huawei Sans" panose="020C0503030203020204" pitchFamily="34" charset="0"/>
              </a:rPr>
              <a:t>Os cabos Figure-8 podem ser roteados manual ou mecanicamente. Preste atenção aos seguintes itens durante o roteamento </a:t>
            </a:r>
            <a:r>
              <a:rPr lang="en-US" sz="1600" dirty="0">
                <a:solidFill>
                  <a:prstClr val="black"/>
                </a:solidFill>
                <a:latin typeface="Huawei Sans" panose="020C0503030203020204" pitchFamily="34" charset="0"/>
              </a:rPr>
              <a:t>:</a:t>
            </a:r>
          </a:p>
          <a:p>
            <a:endParaRPr lang="en-US" altLang="zh-CN" sz="1600" dirty="0">
              <a:latin typeface="Huawei Sans" panose="020C0503030203020204" pitchFamily="34" charset="0"/>
            </a:endParaRPr>
          </a:p>
        </p:txBody>
      </p:sp>
      <p:sp>
        <p:nvSpPr>
          <p:cNvPr id="2" name="标题 1"/>
          <p:cNvSpPr>
            <a:spLocks noGrp="1"/>
          </p:cNvSpPr>
          <p:nvPr>
            <p:ph type="title"/>
          </p:nvPr>
        </p:nvSpPr>
        <p:spPr/>
        <p:txBody>
          <a:bodyPr wrap="square">
            <a:noAutofit/>
          </a:bodyPr>
          <a:lstStyle/>
          <a:p>
            <a:r>
              <a:rPr lang="pt-BR" dirty="0">
                <a:latin typeface="Huawei Sans" panose="020C0503030203020204" pitchFamily="34" charset="0"/>
                <a:cs typeface="Huawei Sans" panose="020C0503030203020204" pitchFamily="34" charset="0"/>
              </a:rPr>
              <a:t>Roteamento do cabo aéreo Figure-8</a:t>
            </a:r>
            <a:endParaRPr lang="en-US" dirty="0">
              <a:latin typeface="Huawei Sans" panose="020C0503030203020204" pitchFamily="34" charset="0"/>
              <a:cs typeface="Huawei Sans" panose="020C0503030203020204" pitchFamily="34" charset="0"/>
            </a:endParaRPr>
          </a:p>
        </p:txBody>
      </p:sp>
      <p:sp>
        <p:nvSpPr>
          <p:cNvPr id="10" name="矩形 9"/>
          <p:cNvSpPr/>
          <p:nvPr/>
        </p:nvSpPr>
        <p:spPr>
          <a:xfrm>
            <a:off x="623392" y="1256935"/>
            <a:ext cx="11142903" cy="338554"/>
          </a:xfrm>
          <a:prstGeom prst="rect">
            <a:avLst/>
          </a:prstGeom>
        </p:spPr>
        <p:txBody>
          <a:bodyPr wrap="square">
            <a:noAutofit/>
          </a:bodyPr>
          <a:lstStyle/>
          <a:p>
            <a:pPr fontAlgn="ctr"/>
            <a:endParaRPr lang="en-US" altLang="zh-CN" sz="1600" dirty="0">
              <a:solidFill>
                <a:prstClr val="black"/>
              </a:solidFill>
              <a:latin typeface="Huawei Sans" panose="020C0503030203020204" pitchFamily="34" charset="0"/>
              <a:ea typeface="方正兰亭黑简体" panose="02000000000000000000" pitchFamily="2" charset="-122"/>
            </a:endParaRPr>
          </a:p>
        </p:txBody>
      </p:sp>
      <p:sp>
        <p:nvSpPr>
          <p:cNvPr id="11" name="矩形 10"/>
          <p:cNvSpPr/>
          <p:nvPr/>
        </p:nvSpPr>
        <p:spPr>
          <a:xfrm>
            <a:off x="471138" y="5844320"/>
            <a:ext cx="2630782" cy="338554"/>
          </a:xfrm>
          <a:prstGeom prst="rect">
            <a:avLst/>
          </a:prstGeom>
        </p:spPr>
        <p:txBody>
          <a:bodyPr wrap="square">
            <a:noAutofit/>
          </a:bodyPr>
          <a:lstStyle/>
          <a:p>
            <a:pPr algn="ctr" fontAlgn="ctr"/>
            <a:r>
              <a:rPr lang="en-US" sz="1600" dirty="0">
                <a:solidFill>
                  <a:sysClr val="windowText" lastClr="000000"/>
                </a:solidFill>
                <a:latin typeface="Huawei Sans" panose="020C0503030203020204" pitchFamily="34" charset="0"/>
                <a:ea typeface="方正兰亭黑简体" panose="02000000000000000000" pitchFamily="2" charset="-122"/>
                <a:cs typeface="Huawei Sans" panose="020C0503030203020204" pitchFamily="34" charset="0"/>
              </a:rPr>
              <a:t>False dead ends</a:t>
            </a:r>
          </a:p>
        </p:txBody>
      </p:sp>
      <p:pic>
        <p:nvPicPr>
          <p:cNvPr id="12" name="图片 11"/>
          <p:cNvPicPr/>
          <p:nvPr/>
        </p:nvPicPr>
        <p:blipFill>
          <a:blip r:embed="rId3" cstate="print"/>
          <a:srcRect/>
          <a:stretch>
            <a:fillRect/>
          </a:stretch>
        </p:blipFill>
        <p:spPr bwMode="auto">
          <a:xfrm>
            <a:off x="496254" y="2041671"/>
            <a:ext cx="1872208" cy="1387242"/>
          </a:xfrm>
          <a:prstGeom prst="rect">
            <a:avLst/>
          </a:prstGeom>
          <a:noFill/>
          <a:ln w="9525">
            <a:solidFill>
              <a:schemeClr val="tx1"/>
            </a:solidFill>
            <a:miter lim="800000"/>
            <a:headEnd/>
            <a:tailEnd/>
          </a:ln>
        </p:spPr>
      </p:pic>
      <p:pic>
        <p:nvPicPr>
          <p:cNvPr id="13" name="图片 12"/>
          <p:cNvPicPr/>
          <p:nvPr/>
        </p:nvPicPr>
        <p:blipFill>
          <a:blip r:embed="rId4" cstate="print"/>
          <a:srcRect/>
          <a:stretch>
            <a:fillRect/>
          </a:stretch>
        </p:blipFill>
        <p:spPr bwMode="auto">
          <a:xfrm>
            <a:off x="2662001" y="2041671"/>
            <a:ext cx="2552036" cy="1387242"/>
          </a:xfrm>
          <a:prstGeom prst="rect">
            <a:avLst/>
          </a:prstGeom>
          <a:noFill/>
          <a:ln w="9525">
            <a:solidFill>
              <a:schemeClr val="tx1"/>
            </a:solidFill>
            <a:miter lim="800000"/>
            <a:headEnd/>
            <a:tailEnd/>
          </a:ln>
        </p:spPr>
      </p:pic>
      <p:pic>
        <p:nvPicPr>
          <p:cNvPr id="14" name="图片 13"/>
          <p:cNvPicPr/>
          <p:nvPr/>
        </p:nvPicPr>
        <p:blipFill>
          <a:blip r:embed="rId5" cstate="print"/>
          <a:srcRect/>
          <a:stretch>
            <a:fillRect/>
          </a:stretch>
        </p:blipFill>
        <p:spPr bwMode="auto">
          <a:xfrm>
            <a:off x="5507576" y="2030235"/>
            <a:ext cx="2592288" cy="1387242"/>
          </a:xfrm>
          <a:prstGeom prst="rect">
            <a:avLst/>
          </a:prstGeom>
          <a:noFill/>
          <a:ln w="9525">
            <a:solidFill>
              <a:schemeClr val="tx1"/>
            </a:solidFill>
            <a:miter lim="800000"/>
            <a:headEnd/>
            <a:tailEnd/>
          </a:ln>
        </p:spPr>
      </p:pic>
      <p:sp>
        <p:nvSpPr>
          <p:cNvPr id="15" name="矩形 14"/>
          <p:cNvSpPr/>
          <p:nvPr/>
        </p:nvSpPr>
        <p:spPr>
          <a:xfrm>
            <a:off x="2718314" y="3428911"/>
            <a:ext cx="2630782" cy="338554"/>
          </a:xfrm>
          <a:prstGeom prst="rect">
            <a:avLst/>
          </a:prstGeom>
        </p:spPr>
        <p:txBody>
          <a:bodyPr wrap="square">
            <a:noAutofit/>
          </a:bodyPr>
          <a:lstStyle/>
          <a:p>
            <a:pPr algn="ctr" fontAlgn="ctr"/>
            <a:r>
              <a:rPr lang="en-US" sz="1600" dirty="0">
                <a:solidFill>
                  <a:sysClr val="windowText" lastClr="000000"/>
                </a:solidFill>
                <a:latin typeface="Huawei Sans" panose="020C0503030203020204" pitchFamily="34" charset="0"/>
                <a:ea typeface="方正兰亭黑简体" panose="02000000000000000000" pitchFamily="2" charset="-122"/>
                <a:cs typeface="Huawei Sans" panose="020C0503030203020204" pitchFamily="34" charset="0"/>
              </a:rPr>
              <a:t>Strand vise dead end</a:t>
            </a:r>
          </a:p>
        </p:txBody>
      </p:sp>
      <p:sp>
        <p:nvSpPr>
          <p:cNvPr id="16" name="矩形 15"/>
          <p:cNvSpPr/>
          <p:nvPr/>
        </p:nvSpPr>
        <p:spPr>
          <a:xfrm>
            <a:off x="5413416" y="3428911"/>
            <a:ext cx="2630782" cy="338554"/>
          </a:xfrm>
          <a:prstGeom prst="rect">
            <a:avLst/>
          </a:prstGeom>
        </p:spPr>
        <p:txBody>
          <a:bodyPr wrap="square">
            <a:noAutofit/>
          </a:bodyPr>
          <a:lstStyle/>
          <a:p>
            <a:pPr algn="ctr" fontAlgn="ctr"/>
            <a:r>
              <a:rPr lang="en-US" sz="1600" dirty="0">
                <a:solidFill>
                  <a:sysClr val="windowText" lastClr="000000"/>
                </a:solidFill>
                <a:latin typeface="Huawei Sans" panose="020C0503030203020204" pitchFamily="34" charset="0"/>
                <a:ea typeface="方正兰亭黑简体" panose="02000000000000000000" pitchFamily="2" charset="-122"/>
                <a:cs typeface="Huawei Sans" panose="020C0503030203020204" pitchFamily="34" charset="0"/>
              </a:rPr>
              <a:t>Wrap-type dead end </a:t>
            </a:r>
          </a:p>
        </p:txBody>
      </p:sp>
      <p:pic>
        <p:nvPicPr>
          <p:cNvPr id="17" name="图片 16"/>
          <p:cNvPicPr/>
          <p:nvPr/>
        </p:nvPicPr>
        <p:blipFill>
          <a:blip r:embed="rId6" cstate="print"/>
          <a:srcRect/>
          <a:stretch>
            <a:fillRect/>
          </a:stretch>
        </p:blipFill>
        <p:spPr bwMode="auto">
          <a:xfrm>
            <a:off x="454381" y="4433370"/>
            <a:ext cx="2664296" cy="1324186"/>
          </a:xfrm>
          <a:prstGeom prst="rect">
            <a:avLst/>
          </a:prstGeom>
          <a:noFill/>
          <a:ln w="9525">
            <a:solidFill>
              <a:schemeClr val="tx1"/>
            </a:solidFill>
            <a:miter lim="800000"/>
            <a:headEnd/>
            <a:tailEnd/>
          </a:ln>
        </p:spPr>
      </p:pic>
      <p:sp>
        <p:nvSpPr>
          <p:cNvPr id="18" name="矩形 17"/>
          <p:cNvSpPr/>
          <p:nvPr/>
        </p:nvSpPr>
        <p:spPr>
          <a:xfrm>
            <a:off x="227957" y="3428911"/>
            <a:ext cx="2465029" cy="584775"/>
          </a:xfrm>
          <a:prstGeom prst="rect">
            <a:avLst/>
          </a:prstGeom>
        </p:spPr>
        <p:txBody>
          <a:bodyPr wrap="square">
            <a:noAutofit/>
          </a:bodyPr>
          <a:lstStyle/>
          <a:p>
            <a:pPr algn="ctr" fontAlgn="ctr"/>
            <a:r>
              <a:rPr lang="en-US" sz="1600" dirty="0">
                <a:solidFill>
                  <a:sysClr val="windowText" lastClr="000000"/>
                </a:solidFill>
                <a:latin typeface="Huawei Sans" panose="020C0503030203020204" pitchFamily="34" charset="0"/>
                <a:ea typeface="方正兰亭黑简体" panose="02000000000000000000" pitchFamily="2" charset="-122"/>
                <a:cs typeface="Huawei Sans" panose="020C0503030203020204" pitchFamily="34" charset="0"/>
              </a:rPr>
              <a:t>Separating figure-8 cable components </a:t>
            </a:r>
          </a:p>
        </p:txBody>
      </p:sp>
      <p:pic>
        <p:nvPicPr>
          <p:cNvPr id="19" name="图片 18"/>
          <p:cNvPicPr/>
          <p:nvPr/>
        </p:nvPicPr>
        <p:blipFill>
          <a:blip r:embed="rId7" cstate="print"/>
          <a:srcRect/>
          <a:stretch>
            <a:fillRect/>
          </a:stretch>
        </p:blipFill>
        <p:spPr bwMode="auto">
          <a:xfrm>
            <a:off x="3296868" y="4433370"/>
            <a:ext cx="2376264" cy="1324185"/>
          </a:xfrm>
          <a:prstGeom prst="rect">
            <a:avLst/>
          </a:prstGeom>
          <a:noFill/>
          <a:ln w="9525">
            <a:solidFill>
              <a:schemeClr val="tx1"/>
            </a:solidFill>
            <a:miter lim="800000"/>
            <a:headEnd/>
            <a:tailEnd/>
          </a:ln>
        </p:spPr>
      </p:pic>
      <p:sp>
        <p:nvSpPr>
          <p:cNvPr id="20" name="Rectangle 3"/>
          <p:cNvSpPr>
            <a:spLocks noChangeArrowheads="1"/>
          </p:cNvSpPr>
          <p:nvPr/>
        </p:nvSpPr>
        <p:spPr bwMode="auto">
          <a:xfrm>
            <a:off x="3344782" y="5721210"/>
            <a:ext cx="2232248"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noAutofit/>
          </a:bodyPr>
          <a:lstStyle/>
          <a:p>
            <a:pPr marL="0" marR="0" lvl="0" indent="0" algn="ctr" defTabSz="914400" eaLnBrk="1" fontAlgn="ctr" latinLnBrk="0" hangingPunct="1">
              <a:lnSpc>
                <a:spcPct val="100000"/>
              </a:lnSpc>
              <a:buClrTx/>
              <a:buSzTx/>
              <a:tabLst/>
            </a:pPr>
            <a:r>
              <a:rPr lang="en-US" altLang="zh-CN" sz="1600">
                <a:solidFill>
                  <a:sysClr val="windowText" lastClr="000000"/>
                </a:solidFill>
                <a:latin typeface="Huawei Sans" panose="020C0503030203020204" pitchFamily="34" charset="0"/>
                <a:ea typeface="方正兰亭黑简体" panose="02000000000000000000" pitchFamily="2" charset="-122"/>
                <a:cs typeface="Huawei Sans" panose="020C0503030203020204" pitchFamily="34" charset="0"/>
              </a:rPr>
              <a:t>S</a:t>
            </a:r>
            <a:r>
              <a:rPr lang="en-US" sz="1600">
                <a:solidFill>
                  <a:sysClr val="windowText" lastClr="000000"/>
                </a:solidFill>
                <a:latin typeface="Huawei Sans" panose="020C0503030203020204" pitchFamily="34" charset="0"/>
                <a:ea typeface="方正兰亭黑简体" panose="02000000000000000000" pitchFamily="2" charset="-122"/>
                <a:cs typeface="Huawei Sans" panose="020C0503030203020204" pitchFamily="34" charset="0"/>
              </a:rPr>
              <a:t>plice </a:t>
            </a:r>
            <a:r>
              <a:rPr lang="en-US" sz="1600" dirty="0">
                <a:solidFill>
                  <a:sysClr val="windowText" lastClr="000000"/>
                </a:solidFill>
                <a:latin typeface="Huawei Sans" panose="020C0503030203020204" pitchFamily="34" charset="0"/>
                <a:ea typeface="方正兰亭黑简体" panose="02000000000000000000" pitchFamily="2" charset="-122"/>
                <a:cs typeface="Huawei Sans" panose="020C0503030203020204" pitchFamily="34" charset="0"/>
              </a:rPr>
              <a:t>closures </a:t>
            </a:r>
          </a:p>
        </p:txBody>
      </p:sp>
      <p:pic>
        <p:nvPicPr>
          <p:cNvPr id="21" name="图片 20"/>
          <p:cNvPicPr/>
          <p:nvPr/>
        </p:nvPicPr>
        <p:blipFill>
          <a:blip r:embed="rId8" cstate="print"/>
          <a:srcRect/>
          <a:stretch>
            <a:fillRect/>
          </a:stretch>
        </p:blipFill>
        <p:spPr bwMode="auto">
          <a:xfrm>
            <a:off x="5853152" y="4433369"/>
            <a:ext cx="2246712" cy="1324187"/>
          </a:xfrm>
          <a:prstGeom prst="rect">
            <a:avLst/>
          </a:prstGeom>
          <a:noFill/>
          <a:ln w="9525">
            <a:solidFill>
              <a:schemeClr val="tx1"/>
            </a:solidFill>
            <a:miter lim="800000"/>
            <a:headEnd/>
            <a:tailEnd/>
          </a:ln>
        </p:spPr>
      </p:pic>
      <p:sp>
        <p:nvSpPr>
          <p:cNvPr id="22" name="Rectangle 3"/>
          <p:cNvSpPr>
            <a:spLocks noChangeArrowheads="1"/>
          </p:cNvSpPr>
          <p:nvPr/>
        </p:nvSpPr>
        <p:spPr bwMode="auto">
          <a:xfrm>
            <a:off x="5716368" y="5848457"/>
            <a:ext cx="2520280" cy="338554"/>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noAutofit/>
          </a:bodyPr>
          <a:lstStyle/>
          <a:p>
            <a:pPr marL="0" marR="0" lvl="0" indent="0" algn="ctr" defTabSz="914400" eaLnBrk="1" fontAlgn="ctr" latinLnBrk="0" hangingPunct="1">
              <a:lnSpc>
                <a:spcPct val="100000"/>
              </a:lnSpc>
              <a:buClrTx/>
              <a:buSzTx/>
              <a:tabLst/>
            </a:pPr>
            <a:r>
              <a:rPr lang="en-US" sz="1600" dirty="0">
                <a:solidFill>
                  <a:sysClr val="windowText" lastClr="000000"/>
                </a:solidFill>
                <a:latin typeface="Huawei Sans" panose="020C0503030203020204" pitchFamily="34" charset="0"/>
                <a:ea typeface="方正兰亭黑简体" panose="02000000000000000000" pitchFamily="2" charset="-122"/>
                <a:cs typeface="Huawei Sans" panose="020C0503030203020204" pitchFamily="34" charset="0"/>
              </a:rPr>
              <a:t>Slack storage</a:t>
            </a:r>
          </a:p>
        </p:txBody>
      </p:sp>
      <p:sp>
        <p:nvSpPr>
          <p:cNvPr id="23" name="矩形 22"/>
          <p:cNvSpPr/>
          <p:nvPr/>
        </p:nvSpPr>
        <p:spPr>
          <a:xfrm>
            <a:off x="8074270" y="1682144"/>
            <a:ext cx="3649153" cy="4264660"/>
          </a:xfrm>
          <a:prstGeom prst="rect">
            <a:avLst/>
          </a:prstGeom>
        </p:spPr>
        <p:txBody>
          <a:bodyPr wrap="square">
            <a:noAutofit/>
          </a:bodyPr>
          <a:lstStyle/>
          <a:p>
            <a:pPr marL="285750" indent="-285750" algn="just" fontAlgn="ctr">
              <a:spcBef>
                <a:spcPts val="0"/>
              </a:spcBef>
              <a:spcAft>
                <a:spcPts val="600"/>
              </a:spcAft>
              <a:buSzPct val="50000"/>
              <a:buFont typeface="Wingdings" panose="05000000000000000000" pitchFamily="2" charset="2"/>
              <a:buChar char="l"/>
              <a:defRPr/>
            </a:pPr>
            <a:endParaRPr lang="en-US" altLang="zh-CN" sz="1400" dirty="0">
              <a:solidFill>
                <a:sysClr val="windowText" lastClr="000000"/>
              </a:solidFill>
              <a:latin typeface="Huawei Sans" panose="020C0503030203020204" pitchFamily="34" charset="0"/>
              <a:ea typeface="方正兰亭黑简体" panose="02000000000000000000" pitchFamily="2" charset="-122"/>
              <a:cs typeface="Huawei Sans" panose="020C0503030203020204" pitchFamily="34" charset="0"/>
            </a:endParaRPr>
          </a:p>
          <a:p>
            <a:pPr marL="285750" indent="-285750" algn="just" defTabSz="914400" fontAlgn="ctr">
              <a:spcAft>
                <a:spcPts val="600"/>
              </a:spcAft>
              <a:buSzPct val="50000"/>
              <a:buFont typeface="Wingdings" panose="05000000000000000000" pitchFamily="2" charset="2"/>
              <a:buChar char="l"/>
              <a:defRPr/>
            </a:pPr>
            <a:r>
              <a:rPr lang="en-US" sz="1400" dirty="0">
                <a:solidFill>
                  <a:sysClr val="windowText" lastClr="000000"/>
                </a:solidFill>
                <a:latin typeface="Huawei Sans" panose="020C0503030203020204" pitchFamily="34" charset="0"/>
                <a:ea typeface="方正兰亭黑简体" panose="02000000000000000000" pitchFamily="2" charset="-122"/>
                <a:cs typeface="Huawei Sans" panose="020C0503030203020204" pitchFamily="34" charset="0"/>
              </a:rPr>
              <a:t>Cable components must be spliced and distributed separately.</a:t>
            </a:r>
          </a:p>
          <a:p>
            <a:pPr marL="285750" indent="-285750" algn="just" defTabSz="914400" fontAlgn="ctr">
              <a:spcAft>
                <a:spcPts val="600"/>
              </a:spcAft>
              <a:buSzPct val="50000"/>
              <a:buFont typeface="Wingdings" panose="05000000000000000000" pitchFamily="2" charset="2"/>
              <a:buChar char="l"/>
              <a:defRPr/>
            </a:pPr>
            <a:r>
              <a:rPr lang="en-US" sz="1400" dirty="0">
                <a:solidFill>
                  <a:sysClr val="windowText" lastClr="000000"/>
                </a:solidFill>
                <a:latin typeface="Huawei Sans" panose="020C0503030203020204" pitchFamily="34" charset="0"/>
                <a:ea typeface="方正兰亭黑简体" panose="02000000000000000000" pitchFamily="2" charset="-122"/>
                <a:cs typeface="Huawei Sans" panose="020C0503030203020204" pitchFamily="34" charset="0"/>
              </a:rPr>
              <a:t>The wrap-type dead end is clamped with a spring-type compression sleeve.</a:t>
            </a:r>
          </a:p>
          <a:p>
            <a:pPr marL="285750" indent="-285750" algn="just" defTabSz="914400" fontAlgn="ctr">
              <a:spcAft>
                <a:spcPts val="600"/>
              </a:spcAft>
              <a:buSzPct val="50000"/>
              <a:buFont typeface="Wingdings" panose="05000000000000000000" pitchFamily="2" charset="2"/>
              <a:buChar char="l"/>
              <a:defRPr/>
            </a:pPr>
            <a:r>
              <a:rPr lang="en-US" sz="1400" dirty="0">
                <a:solidFill>
                  <a:sysClr val="windowText" lastClr="000000"/>
                </a:solidFill>
                <a:latin typeface="Huawei Sans" panose="020C0503030203020204" pitchFamily="34" charset="0"/>
                <a:ea typeface="方正兰亭黑简体" panose="02000000000000000000" pitchFamily="2" charset="-122"/>
                <a:cs typeface="Huawei Sans" panose="020C0503030203020204" pitchFamily="34" charset="0"/>
              </a:rPr>
              <a:t>The wrap-type grip is composed of spiral high-strength steel wires, which are wound around a central stranded core.</a:t>
            </a:r>
          </a:p>
          <a:p>
            <a:pPr marL="285750" indent="-285750" algn="just" defTabSz="914400" fontAlgn="ctr">
              <a:spcAft>
                <a:spcPts val="600"/>
              </a:spcAft>
              <a:buSzPct val="50000"/>
              <a:buFont typeface="Wingdings" panose="05000000000000000000" pitchFamily="2" charset="2"/>
              <a:buChar char="l"/>
              <a:defRPr/>
            </a:pPr>
            <a:r>
              <a:rPr lang="en-US" sz="1400" dirty="0">
                <a:solidFill>
                  <a:sysClr val="windowText" lastClr="000000"/>
                </a:solidFill>
                <a:latin typeface="Huawei Sans" panose="020C0503030203020204" pitchFamily="34" charset="0"/>
                <a:ea typeface="方正兰亭黑简体" panose="02000000000000000000" pitchFamily="2" charset="-122"/>
                <a:cs typeface="Huawei Sans" panose="020C0503030203020204" pitchFamily="34" charset="0"/>
              </a:rPr>
              <a:t>The false dead end is usually used to eliminate an unbalanced load of a middle pole or a terminal pole.</a:t>
            </a:r>
          </a:p>
          <a:p>
            <a:pPr marL="285750" indent="-285750" algn="just" defTabSz="914400" fontAlgn="ctr">
              <a:spcAft>
                <a:spcPts val="600"/>
              </a:spcAft>
              <a:buSzPct val="50000"/>
              <a:buFont typeface="Wingdings" panose="05000000000000000000" pitchFamily="2" charset="2"/>
              <a:buChar char="l"/>
              <a:defRPr/>
            </a:pPr>
            <a:r>
              <a:rPr lang="en-US" sz="1400" dirty="0">
                <a:solidFill>
                  <a:sysClr val="windowText" lastClr="000000"/>
                </a:solidFill>
                <a:latin typeface="Huawei Sans" panose="020C0503030203020204" pitchFamily="34" charset="0"/>
                <a:ea typeface="方正兰亭黑简体" panose="02000000000000000000" pitchFamily="2" charset="-122"/>
                <a:cs typeface="Huawei Sans" panose="020C0503030203020204" pitchFamily="34" charset="0"/>
              </a:rPr>
              <a:t>The stranded loose cable can easily extend downward along the wire pole to the connection point under the U-shaped shield.</a:t>
            </a:r>
          </a:p>
        </p:txBody>
      </p:sp>
      <p:sp>
        <p:nvSpPr>
          <p:cNvPr id="4" name="五边形 3">
            <a:extLst>
              <a:ext uri="{FF2B5EF4-FFF2-40B4-BE49-F238E27FC236}">
                <a16:creationId xmlns:a16="http://schemas.microsoft.com/office/drawing/2014/main" id="{969C7066-BBCB-2466-8638-F4052B968F85}"/>
              </a:ext>
            </a:extLst>
          </p:cNvPr>
          <p:cNvSpPr/>
          <p:nvPr/>
        </p:nvSpPr>
        <p:spPr bwMode="auto">
          <a:xfrm>
            <a:off x="5310000" y="43124"/>
            <a:ext cx="1080000" cy="231631"/>
          </a:xfrm>
          <a:prstGeom prst="homePlate">
            <a:avLst/>
          </a:prstGeom>
          <a:solidFill>
            <a:srgbClr val="D9D9D9"/>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fontAlgn="ctr">
              <a:spcBef>
                <a:spcPts val="0"/>
              </a:spcBef>
              <a:defRPr/>
            </a:pPr>
            <a:r>
              <a:rPr lang="en-US" sz="1200" dirty="0" err="1">
                <a:latin typeface="Huawei Sans" panose="020C0503030203020204" pitchFamily="34" charset="0"/>
                <a:ea typeface="方正兰亭黑简体" panose="02000000000000000000" pitchFamily="2" charset="-122"/>
              </a:rPr>
              <a:t>Levantamento</a:t>
            </a:r>
            <a:endParaRPr lang="en-US" sz="1200" dirty="0">
              <a:latin typeface="Huawei Sans" panose="020C0503030203020204" pitchFamily="34" charset="0"/>
              <a:ea typeface="方正兰亭黑简体" panose="02000000000000000000" pitchFamily="2" charset="-122"/>
            </a:endParaRPr>
          </a:p>
        </p:txBody>
      </p:sp>
      <p:sp>
        <p:nvSpPr>
          <p:cNvPr id="5" name="燕尾形 4">
            <a:extLst>
              <a:ext uri="{FF2B5EF4-FFF2-40B4-BE49-F238E27FC236}">
                <a16:creationId xmlns:a16="http://schemas.microsoft.com/office/drawing/2014/main" id="{45115F9B-C894-FAED-A51C-639B5B937D9E}"/>
              </a:ext>
            </a:extLst>
          </p:cNvPr>
          <p:cNvSpPr/>
          <p:nvPr/>
        </p:nvSpPr>
        <p:spPr bwMode="auto">
          <a:xfrm>
            <a:off x="6310800" y="35777"/>
            <a:ext cx="918401" cy="231631"/>
          </a:xfrm>
          <a:prstGeom prst="chevron">
            <a:avLst/>
          </a:prstGeom>
          <a:solidFill>
            <a:srgbClr val="D9D9D9"/>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fontAlgn="ctr">
              <a:spcBef>
                <a:spcPts val="0"/>
              </a:spcBef>
            </a:pPr>
            <a:r>
              <a:rPr lang="en-US" sz="1200" dirty="0" err="1">
                <a:latin typeface="Huawei Sans" panose="020C0503030203020204" pitchFamily="34" charset="0"/>
                <a:ea typeface="方正兰亭黑简体" panose="02000000000000000000" pitchFamily="2" charset="-122"/>
              </a:rPr>
              <a:t>Projeto</a:t>
            </a:r>
            <a:endParaRPr lang="en-US" sz="1200" dirty="0">
              <a:latin typeface="Huawei Sans" panose="020C0503030203020204" pitchFamily="34" charset="0"/>
              <a:ea typeface="方正兰亭黑简体" panose="02000000000000000000" pitchFamily="2" charset="-122"/>
            </a:endParaRPr>
          </a:p>
        </p:txBody>
      </p:sp>
      <p:sp>
        <p:nvSpPr>
          <p:cNvPr id="6" name="燕尾形 5">
            <a:extLst>
              <a:ext uri="{FF2B5EF4-FFF2-40B4-BE49-F238E27FC236}">
                <a16:creationId xmlns:a16="http://schemas.microsoft.com/office/drawing/2014/main" id="{91B35DAF-7F73-AB9F-153F-07F7CD3E33D9}"/>
              </a:ext>
            </a:extLst>
          </p:cNvPr>
          <p:cNvSpPr/>
          <p:nvPr/>
        </p:nvSpPr>
        <p:spPr bwMode="auto">
          <a:xfrm>
            <a:off x="7146000" y="43125"/>
            <a:ext cx="1368000" cy="230400"/>
          </a:xfrm>
          <a:prstGeom prst="chevron">
            <a:avLst/>
          </a:prstGeom>
          <a:solidFill>
            <a:srgbClr val="D9D9D9"/>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fontAlgn="ctr">
              <a:spcBef>
                <a:spcPts val="0"/>
              </a:spcBef>
            </a:pPr>
            <a:r>
              <a:rPr lang="en-US" sz="1200" dirty="0" err="1">
                <a:latin typeface="Huawei Sans" panose="020C0503030203020204" pitchFamily="34" charset="0"/>
                <a:ea typeface="方正兰亭黑简体" panose="02000000000000000000" pitchFamily="2" charset="-122"/>
              </a:rPr>
              <a:t>Construção</a:t>
            </a:r>
            <a:r>
              <a:rPr lang="en-US" sz="1200" dirty="0">
                <a:latin typeface="Huawei Sans" panose="020C0503030203020204" pitchFamily="34" charset="0"/>
                <a:ea typeface="方正兰亭黑简体" panose="02000000000000000000" pitchFamily="2" charset="-122"/>
              </a:rPr>
              <a:t> Civil</a:t>
            </a:r>
          </a:p>
        </p:txBody>
      </p:sp>
      <p:sp>
        <p:nvSpPr>
          <p:cNvPr id="7" name="燕尾形 6">
            <a:extLst>
              <a:ext uri="{FF2B5EF4-FFF2-40B4-BE49-F238E27FC236}">
                <a16:creationId xmlns:a16="http://schemas.microsoft.com/office/drawing/2014/main" id="{F8F1BB43-883E-B5E5-073A-2CEB4C8CDB14}"/>
              </a:ext>
            </a:extLst>
          </p:cNvPr>
          <p:cNvSpPr/>
          <p:nvPr/>
        </p:nvSpPr>
        <p:spPr bwMode="auto">
          <a:xfrm>
            <a:off x="8427600" y="34532"/>
            <a:ext cx="1116000" cy="231631"/>
          </a:xfrm>
          <a:prstGeom prst="chevron">
            <a:avLst/>
          </a:prstGeom>
          <a:solidFill>
            <a:srgbClr val="00B0F0"/>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fontAlgn="ctr">
              <a:spcBef>
                <a:spcPts val="0"/>
              </a:spcBef>
            </a:pPr>
            <a:r>
              <a:rPr lang="en-US" sz="1200" dirty="0" err="1">
                <a:solidFill>
                  <a:schemeClr val="bg1"/>
                </a:solidFill>
                <a:latin typeface="Huawei Sans" panose="020C0503030203020204" pitchFamily="34" charset="0"/>
                <a:ea typeface="方正兰亭黑简体" panose="02000000000000000000" pitchFamily="2" charset="-122"/>
              </a:rPr>
              <a:t>Cabeamento</a:t>
            </a:r>
            <a:endParaRPr lang="en-US" sz="1200" dirty="0">
              <a:solidFill>
                <a:schemeClr val="bg1"/>
              </a:solidFill>
              <a:latin typeface="Huawei Sans" panose="020C0503030203020204" pitchFamily="34" charset="0"/>
              <a:ea typeface="方正兰亭黑简体" panose="02000000000000000000" pitchFamily="2" charset="-122"/>
            </a:endParaRPr>
          </a:p>
        </p:txBody>
      </p:sp>
      <p:sp>
        <p:nvSpPr>
          <p:cNvPr id="8" name="燕尾形 7">
            <a:extLst>
              <a:ext uri="{FF2B5EF4-FFF2-40B4-BE49-F238E27FC236}">
                <a16:creationId xmlns:a16="http://schemas.microsoft.com/office/drawing/2014/main" id="{F62A7CEA-1FC8-8A84-F68B-73F0BEFCED50}"/>
              </a:ext>
            </a:extLst>
          </p:cNvPr>
          <p:cNvSpPr/>
          <p:nvPr/>
        </p:nvSpPr>
        <p:spPr bwMode="auto">
          <a:xfrm>
            <a:off x="9449989" y="34532"/>
            <a:ext cx="1134137" cy="230400"/>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fontAlgn="ctr">
              <a:spcBef>
                <a:spcPts val="0"/>
              </a:spcBef>
            </a:pPr>
            <a:r>
              <a:rPr lang="en-US" sz="1200" dirty="0" err="1">
                <a:latin typeface="Huawei Sans" panose="020C0503030203020204" pitchFamily="34" charset="0"/>
                <a:ea typeface="方正兰亭黑简体" panose="02000000000000000000" pitchFamily="2" charset="-122"/>
              </a:rPr>
              <a:t>Instalação</a:t>
            </a:r>
            <a:endParaRPr lang="en-US" sz="1200" dirty="0">
              <a:latin typeface="Huawei Sans" panose="020C0503030203020204" pitchFamily="34" charset="0"/>
              <a:ea typeface="方正兰亭黑简体" panose="02000000000000000000" pitchFamily="2" charset="-122"/>
            </a:endParaRPr>
          </a:p>
        </p:txBody>
      </p:sp>
      <p:sp>
        <p:nvSpPr>
          <p:cNvPr id="9" name="燕尾形 8">
            <a:extLst>
              <a:ext uri="{FF2B5EF4-FFF2-40B4-BE49-F238E27FC236}">
                <a16:creationId xmlns:a16="http://schemas.microsoft.com/office/drawing/2014/main" id="{0879DBFF-2206-F557-4829-A008ED2321DA}"/>
              </a:ext>
            </a:extLst>
          </p:cNvPr>
          <p:cNvSpPr/>
          <p:nvPr/>
        </p:nvSpPr>
        <p:spPr bwMode="auto">
          <a:xfrm>
            <a:off x="10496145" y="43124"/>
            <a:ext cx="1236579" cy="231631"/>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fontAlgn="ctr">
              <a:spcBef>
                <a:spcPts val="0"/>
              </a:spcBef>
            </a:pPr>
            <a:r>
              <a:rPr lang="en-US" sz="1200" dirty="0" err="1">
                <a:latin typeface="Huawei Sans" panose="020C0503030203020204" pitchFamily="34" charset="0"/>
                <a:ea typeface="方正兰亭黑简体" panose="02000000000000000000" pitchFamily="2" charset="-122"/>
              </a:rPr>
              <a:t>Terminação</a:t>
            </a:r>
            <a:endParaRPr lang="en-US" sz="1200" dirty="0">
              <a:latin typeface="Huawei Sans" panose="020C0503030203020204" pitchFamily="34" charset="0"/>
              <a:ea typeface="方正兰亭黑简体" panose="02000000000000000000" pitchFamily="2" charset="-122"/>
            </a:endParaRPr>
          </a:p>
        </p:txBody>
      </p:sp>
    </p:spTree>
    <p:extLst>
      <p:ext uri="{BB962C8B-B14F-4D97-AF65-F5344CB8AC3E}">
        <p14:creationId xmlns:p14="http://schemas.microsoft.com/office/powerpoint/2010/main" val="204176808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wrap="square">
            <a:noAutofit/>
          </a:bodyPr>
          <a:lstStyle/>
          <a:p>
            <a:r>
              <a:rPr lang="en-US" dirty="0">
                <a:latin typeface="Huawei Sans" panose="020C0503030203020204" pitchFamily="34" charset="0"/>
                <a:cs typeface="Huawei Sans" panose="020C0503030203020204" pitchFamily="34" charset="0"/>
              </a:rPr>
              <a:t>ADSS Aerial Cable Routing</a:t>
            </a:r>
          </a:p>
        </p:txBody>
      </p:sp>
      <p:grpSp>
        <p:nvGrpSpPr>
          <p:cNvPr id="2" name="组合 1"/>
          <p:cNvGrpSpPr/>
          <p:nvPr/>
        </p:nvGrpSpPr>
        <p:grpSpPr>
          <a:xfrm>
            <a:off x="526820" y="1258326"/>
            <a:ext cx="11205903" cy="4652798"/>
            <a:chOff x="656142" y="1268760"/>
            <a:chExt cx="11205903" cy="5244773"/>
          </a:xfrm>
        </p:grpSpPr>
        <p:sp>
          <p:nvSpPr>
            <p:cNvPr id="11" name="矩形 10"/>
            <p:cNvSpPr/>
            <p:nvPr/>
          </p:nvSpPr>
          <p:spPr>
            <a:xfrm>
              <a:off x="1884807" y="3068847"/>
              <a:ext cx="5184576" cy="381628"/>
            </a:xfrm>
            <a:prstGeom prst="rect">
              <a:avLst/>
            </a:prstGeom>
          </p:spPr>
          <p:txBody>
            <a:bodyPr wrap="square">
              <a:noAutofit/>
            </a:bodyPr>
            <a:lstStyle/>
            <a:p>
              <a:pPr algn="ctr" fontAlgn="ctr"/>
              <a:r>
                <a:rPr lang="en-US" sz="1600" dirty="0">
                  <a:solidFill>
                    <a:sysClr val="windowText" lastClr="000000"/>
                  </a:solidFill>
                  <a:latin typeface="Huawei Sans" panose="020C0503030203020204" pitchFamily="34" charset="0"/>
                  <a:ea typeface="方正兰亭黑简体" panose="02000000000000000000" pitchFamily="2" charset="-122"/>
                  <a:cs typeface="Huawei Sans" panose="020C0503030203020204" pitchFamily="34" charset="0"/>
                </a:rPr>
                <a:t>ADSS fitting selection for wooden pole </a:t>
              </a:r>
            </a:p>
          </p:txBody>
        </p:sp>
        <p:sp>
          <p:nvSpPr>
            <p:cNvPr id="12" name="Rectangle 3"/>
            <p:cNvSpPr>
              <a:spLocks noChangeArrowheads="1"/>
            </p:cNvSpPr>
            <p:nvPr/>
          </p:nvSpPr>
          <p:spPr bwMode="auto">
            <a:xfrm>
              <a:off x="777228" y="6131903"/>
              <a:ext cx="5126704" cy="38162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noAutofit/>
            </a:bodyPr>
            <a:lstStyle/>
            <a:p>
              <a:pPr marL="0" marR="0" lvl="0" indent="0" algn="ctr" defTabSz="914400" eaLnBrk="1" fontAlgn="ctr" latinLnBrk="0" hangingPunct="1">
                <a:lnSpc>
                  <a:spcPct val="100000"/>
                </a:lnSpc>
                <a:buClrTx/>
                <a:buSzTx/>
                <a:tabLst/>
              </a:pPr>
              <a:r>
                <a:rPr lang="en-US" sz="1600" dirty="0">
                  <a:solidFill>
                    <a:sysClr val="windowText" lastClr="000000"/>
                  </a:solidFill>
                  <a:latin typeface="Huawei Sans" panose="020C0503030203020204" pitchFamily="34" charset="0"/>
                  <a:ea typeface="方正兰亭黑简体" panose="02000000000000000000" pitchFamily="2" charset="-122"/>
                  <a:cs typeface="Huawei Sans" panose="020C0503030203020204" pitchFamily="34" charset="0"/>
                </a:rPr>
                <a:t>ADSS fitting selection for concrete and steel poles </a:t>
              </a:r>
            </a:p>
          </p:txBody>
        </p:sp>
        <p:sp>
          <p:nvSpPr>
            <p:cNvPr id="13" name="Rectangle 3"/>
            <p:cNvSpPr>
              <a:spLocks noChangeArrowheads="1"/>
            </p:cNvSpPr>
            <p:nvPr/>
          </p:nvSpPr>
          <p:spPr bwMode="auto">
            <a:xfrm>
              <a:off x="6028761" y="6131905"/>
              <a:ext cx="2294067" cy="38162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noAutofit/>
            </a:bodyPr>
            <a:lstStyle/>
            <a:p>
              <a:pPr marL="0" marR="0" lvl="0" indent="0" algn="ctr" defTabSz="914400" eaLnBrk="1" fontAlgn="ctr" latinLnBrk="0" hangingPunct="1">
                <a:lnSpc>
                  <a:spcPct val="100000"/>
                </a:lnSpc>
                <a:buClrTx/>
                <a:buSzTx/>
                <a:tabLst/>
              </a:pPr>
              <a:r>
                <a:rPr lang="en-US" sz="1600" dirty="0">
                  <a:solidFill>
                    <a:sysClr val="windowText" lastClr="000000"/>
                  </a:solidFill>
                  <a:latin typeface="Huawei Sans" panose="020C0503030203020204" pitchFamily="34" charset="0"/>
                  <a:ea typeface="方正兰亭黑简体" panose="02000000000000000000" pitchFamily="2" charset="-122"/>
                  <a:cs typeface="Huawei Sans" panose="020C0503030203020204" pitchFamily="34" charset="0"/>
                </a:rPr>
                <a:t>Cable coils </a:t>
              </a:r>
            </a:p>
          </p:txBody>
        </p:sp>
        <p:sp>
          <p:nvSpPr>
            <p:cNvPr id="14" name="矩形 13"/>
            <p:cNvSpPr/>
            <p:nvPr/>
          </p:nvSpPr>
          <p:spPr>
            <a:xfrm>
              <a:off x="8578860" y="1361545"/>
              <a:ext cx="3283185" cy="4961172"/>
            </a:xfrm>
            <a:prstGeom prst="rect">
              <a:avLst/>
            </a:prstGeom>
          </p:spPr>
          <p:txBody>
            <a:bodyPr wrap="square">
              <a:noAutofit/>
            </a:bodyPr>
            <a:lstStyle/>
            <a:p>
              <a:pPr marL="285750" indent="-285750" algn="just" fontAlgn="ctr">
                <a:lnSpc>
                  <a:spcPts val="2400"/>
                </a:lnSpc>
                <a:spcBef>
                  <a:spcPts val="0"/>
                </a:spcBef>
                <a:spcAft>
                  <a:spcPts val="600"/>
                </a:spcAft>
                <a:buSzPct val="50000"/>
                <a:buFont typeface="Wingdings" panose="05000000000000000000" pitchFamily="2" charset="2"/>
                <a:buChar char="l"/>
                <a:defRPr/>
              </a:pPr>
              <a:r>
                <a:rPr lang="en-US" sz="1600" dirty="0">
                  <a:solidFill>
                    <a:sysClr val="windowText" lastClr="000000"/>
                  </a:solidFill>
                  <a:latin typeface="Huawei Sans" panose="020C0503030203020204" pitchFamily="34" charset="0"/>
                  <a:ea typeface="方正兰亭黑简体" panose="02000000000000000000" pitchFamily="2" charset="-122"/>
                  <a:cs typeface="Huawei Sans" panose="020C0503030203020204" pitchFamily="34" charset="0"/>
                </a:rPr>
                <a:t>The ADSS fittings of each pole must match the span. The fittings must be designed to bear the cable weight within the span.</a:t>
              </a:r>
            </a:p>
            <a:p>
              <a:pPr marL="285750" indent="-285750" algn="just" fontAlgn="ctr">
                <a:lnSpc>
                  <a:spcPts val="2400"/>
                </a:lnSpc>
                <a:spcBef>
                  <a:spcPts val="0"/>
                </a:spcBef>
                <a:spcAft>
                  <a:spcPts val="600"/>
                </a:spcAft>
                <a:buSzPct val="50000"/>
                <a:buFont typeface="Wingdings" panose="05000000000000000000" pitchFamily="2" charset="2"/>
                <a:buChar char="l"/>
                <a:defRPr/>
              </a:pPr>
              <a:r>
                <a:rPr lang="en-US" sz="1600" dirty="0">
                  <a:solidFill>
                    <a:sysClr val="windowText" lastClr="000000"/>
                  </a:solidFill>
                  <a:latin typeface="Huawei Sans" panose="020C0503030203020204" pitchFamily="34" charset="0"/>
                  <a:ea typeface="方正兰亭黑简体" panose="02000000000000000000" pitchFamily="2" charset="-122"/>
                  <a:cs typeface="Huawei Sans" panose="020C0503030203020204" pitchFamily="34" charset="0"/>
                </a:rPr>
                <a:t>Reserve a certain length (20–40 m) of optical cables at each closure.</a:t>
              </a:r>
            </a:p>
            <a:p>
              <a:pPr marL="285750" indent="-285750" algn="just" fontAlgn="ctr">
                <a:lnSpc>
                  <a:spcPts val="2400"/>
                </a:lnSpc>
                <a:spcBef>
                  <a:spcPts val="0"/>
                </a:spcBef>
                <a:spcAft>
                  <a:spcPts val="600"/>
                </a:spcAft>
                <a:buSzPct val="50000"/>
                <a:buFont typeface="Wingdings" panose="05000000000000000000" pitchFamily="2" charset="2"/>
                <a:buChar char="l"/>
                <a:defRPr/>
              </a:pPr>
              <a:r>
                <a:rPr lang="en-US" sz="1600" dirty="0">
                  <a:solidFill>
                    <a:sysClr val="windowText" lastClr="000000"/>
                  </a:solidFill>
                  <a:latin typeface="Huawei Sans" panose="020C0503030203020204" pitchFamily="34" charset="0"/>
                  <a:ea typeface="方正兰亭黑简体" panose="02000000000000000000" pitchFamily="2" charset="-122"/>
                  <a:cs typeface="Huawei Sans" panose="020C0503030203020204" pitchFamily="34" charset="0"/>
                </a:rPr>
                <a:t>For concrete and steel poles, use stainless steel to secure the ADSS fittings.</a:t>
              </a:r>
            </a:p>
          </p:txBody>
        </p:sp>
        <p:pic>
          <p:nvPicPr>
            <p:cNvPr id="15" name="图片 14"/>
            <p:cNvPicPr/>
            <p:nvPr/>
          </p:nvPicPr>
          <p:blipFill>
            <a:blip r:embed="rId3" cstate="print"/>
            <a:srcRect/>
            <a:stretch>
              <a:fillRect/>
            </a:stretch>
          </p:blipFill>
          <p:spPr bwMode="auto">
            <a:xfrm>
              <a:off x="656142" y="1268760"/>
              <a:ext cx="2163494" cy="1764196"/>
            </a:xfrm>
            <a:prstGeom prst="rect">
              <a:avLst/>
            </a:prstGeom>
            <a:noFill/>
            <a:ln w="9525">
              <a:solidFill>
                <a:schemeClr val="tx1"/>
              </a:solidFill>
              <a:miter lim="800000"/>
              <a:headEnd/>
              <a:tailEnd/>
            </a:ln>
          </p:spPr>
        </p:pic>
        <p:pic>
          <p:nvPicPr>
            <p:cNvPr id="16" name="图片 15"/>
            <p:cNvPicPr/>
            <p:nvPr/>
          </p:nvPicPr>
          <p:blipFill>
            <a:blip r:embed="rId4" cstate="print"/>
            <a:srcRect/>
            <a:stretch>
              <a:fillRect/>
            </a:stretch>
          </p:blipFill>
          <p:spPr bwMode="auto">
            <a:xfrm>
              <a:off x="3010160" y="1268760"/>
              <a:ext cx="2444031" cy="1764196"/>
            </a:xfrm>
            <a:prstGeom prst="rect">
              <a:avLst/>
            </a:prstGeom>
            <a:noFill/>
            <a:ln w="9525">
              <a:solidFill>
                <a:schemeClr val="tx1"/>
              </a:solidFill>
              <a:miter lim="800000"/>
              <a:headEnd/>
              <a:tailEnd/>
            </a:ln>
          </p:spPr>
        </p:pic>
        <p:pic>
          <p:nvPicPr>
            <p:cNvPr id="17" name="图片 16"/>
            <p:cNvPicPr/>
            <p:nvPr/>
          </p:nvPicPr>
          <p:blipFill>
            <a:blip r:embed="rId5" cstate="print"/>
            <a:srcRect/>
            <a:stretch>
              <a:fillRect/>
            </a:stretch>
          </p:blipFill>
          <p:spPr bwMode="auto">
            <a:xfrm>
              <a:off x="5670215" y="1268760"/>
              <a:ext cx="2838053" cy="1764196"/>
            </a:xfrm>
            <a:prstGeom prst="rect">
              <a:avLst/>
            </a:prstGeom>
            <a:noFill/>
            <a:ln w="9525">
              <a:solidFill>
                <a:schemeClr val="tx1"/>
              </a:solidFill>
              <a:miter lim="800000"/>
              <a:headEnd/>
              <a:tailEnd/>
            </a:ln>
          </p:spPr>
        </p:pic>
        <p:pic>
          <p:nvPicPr>
            <p:cNvPr id="18" name="图片 17"/>
            <p:cNvPicPr/>
            <p:nvPr/>
          </p:nvPicPr>
          <p:blipFill>
            <a:blip r:embed="rId6" cstate="print"/>
            <a:srcRect/>
            <a:stretch>
              <a:fillRect/>
            </a:stretch>
          </p:blipFill>
          <p:spPr bwMode="auto">
            <a:xfrm>
              <a:off x="6240016" y="3645649"/>
              <a:ext cx="2009977" cy="2458514"/>
            </a:xfrm>
            <a:prstGeom prst="rect">
              <a:avLst/>
            </a:prstGeom>
            <a:noFill/>
            <a:ln w="9525">
              <a:solidFill>
                <a:schemeClr val="tx1"/>
              </a:solidFill>
              <a:miter lim="800000"/>
              <a:headEnd/>
              <a:tailEnd/>
            </a:ln>
          </p:spPr>
        </p:pic>
        <p:pic>
          <p:nvPicPr>
            <p:cNvPr id="19" name="图片 18"/>
            <p:cNvPicPr/>
            <p:nvPr/>
          </p:nvPicPr>
          <p:blipFill>
            <a:blip r:embed="rId7" cstate="print"/>
            <a:srcRect/>
            <a:stretch>
              <a:fillRect/>
            </a:stretch>
          </p:blipFill>
          <p:spPr bwMode="auto">
            <a:xfrm>
              <a:off x="661893" y="3645649"/>
              <a:ext cx="3095416" cy="2457549"/>
            </a:xfrm>
            <a:prstGeom prst="rect">
              <a:avLst/>
            </a:prstGeom>
            <a:noFill/>
            <a:ln w="9525">
              <a:solidFill>
                <a:schemeClr val="tx1"/>
              </a:solidFill>
              <a:miter lim="800000"/>
              <a:headEnd/>
              <a:tailEnd/>
            </a:ln>
          </p:spPr>
        </p:pic>
        <p:pic>
          <p:nvPicPr>
            <p:cNvPr id="20" name="图片 19"/>
            <p:cNvPicPr/>
            <p:nvPr/>
          </p:nvPicPr>
          <p:blipFill>
            <a:blip r:embed="rId8" cstate="print"/>
            <a:srcRect/>
            <a:stretch>
              <a:fillRect/>
            </a:stretch>
          </p:blipFill>
          <p:spPr bwMode="auto">
            <a:xfrm>
              <a:off x="3940176" y="3645649"/>
              <a:ext cx="1851675" cy="2457549"/>
            </a:xfrm>
            <a:prstGeom prst="rect">
              <a:avLst/>
            </a:prstGeom>
            <a:noFill/>
            <a:ln w="9525">
              <a:solidFill>
                <a:schemeClr val="tx1"/>
              </a:solidFill>
              <a:miter lim="800000"/>
              <a:headEnd/>
              <a:tailEnd/>
            </a:ln>
          </p:spPr>
        </p:pic>
      </p:grpSp>
      <p:sp>
        <p:nvSpPr>
          <p:cNvPr id="4" name="五边形 3">
            <a:extLst>
              <a:ext uri="{FF2B5EF4-FFF2-40B4-BE49-F238E27FC236}">
                <a16:creationId xmlns:a16="http://schemas.microsoft.com/office/drawing/2014/main" id="{166FD934-E701-D663-38F5-2A75A47583D9}"/>
              </a:ext>
            </a:extLst>
          </p:cNvPr>
          <p:cNvSpPr/>
          <p:nvPr/>
        </p:nvSpPr>
        <p:spPr bwMode="auto">
          <a:xfrm>
            <a:off x="5310000" y="43124"/>
            <a:ext cx="1080000" cy="231631"/>
          </a:xfrm>
          <a:prstGeom prst="homePlate">
            <a:avLst/>
          </a:prstGeom>
          <a:solidFill>
            <a:srgbClr val="D9D9D9"/>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fontAlgn="ctr">
              <a:spcBef>
                <a:spcPts val="0"/>
              </a:spcBef>
              <a:defRPr/>
            </a:pPr>
            <a:r>
              <a:rPr lang="en-US" sz="1200" dirty="0" err="1">
                <a:latin typeface="Huawei Sans" panose="020C0503030203020204" pitchFamily="34" charset="0"/>
                <a:ea typeface="方正兰亭黑简体" panose="02000000000000000000" pitchFamily="2" charset="-122"/>
              </a:rPr>
              <a:t>Levantamento</a:t>
            </a:r>
            <a:endParaRPr lang="en-US" sz="1200" dirty="0">
              <a:latin typeface="Huawei Sans" panose="020C0503030203020204" pitchFamily="34" charset="0"/>
              <a:ea typeface="方正兰亭黑简体" panose="02000000000000000000" pitchFamily="2" charset="-122"/>
            </a:endParaRPr>
          </a:p>
        </p:txBody>
      </p:sp>
      <p:sp>
        <p:nvSpPr>
          <p:cNvPr id="5" name="燕尾形 4">
            <a:extLst>
              <a:ext uri="{FF2B5EF4-FFF2-40B4-BE49-F238E27FC236}">
                <a16:creationId xmlns:a16="http://schemas.microsoft.com/office/drawing/2014/main" id="{2088923C-23CC-8A97-EC19-2D49B61F5440}"/>
              </a:ext>
            </a:extLst>
          </p:cNvPr>
          <p:cNvSpPr/>
          <p:nvPr/>
        </p:nvSpPr>
        <p:spPr bwMode="auto">
          <a:xfrm>
            <a:off x="6310800" y="35777"/>
            <a:ext cx="918401" cy="231631"/>
          </a:xfrm>
          <a:prstGeom prst="chevron">
            <a:avLst/>
          </a:prstGeom>
          <a:solidFill>
            <a:srgbClr val="D9D9D9"/>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fontAlgn="ctr">
              <a:spcBef>
                <a:spcPts val="0"/>
              </a:spcBef>
            </a:pPr>
            <a:r>
              <a:rPr lang="en-US" sz="1200" dirty="0" err="1">
                <a:latin typeface="Huawei Sans" panose="020C0503030203020204" pitchFamily="34" charset="0"/>
                <a:ea typeface="方正兰亭黑简体" panose="02000000000000000000" pitchFamily="2" charset="-122"/>
              </a:rPr>
              <a:t>Projeto</a:t>
            </a:r>
            <a:endParaRPr lang="en-US" sz="1200" dirty="0">
              <a:latin typeface="Huawei Sans" panose="020C0503030203020204" pitchFamily="34" charset="0"/>
              <a:ea typeface="方正兰亭黑简体" panose="02000000000000000000" pitchFamily="2" charset="-122"/>
            </a:endParaRPr>
          </a:p>
        </p:txBody>
      </p:sp>
      <p:sp>
        <p:nvSpPr>
          <p:cNvPr id="6" name="燕尾形 5">
            <a:extLst>
              <a:ext uri="{FF2B5EF4-FFF2-40B4-BE49-F238E27FC236}">
                <a16:creationId xmlns:a16="http://schemas.microsoft.com/office/drawing/2014/main" id="{06F27DCE-D5A1-767A-5A17-C3A8894C05C2}"/>
              </a:ext>
            </a:extLst>
          </p:cNvPr>
          <p:cNvSpPr/>
          <p:nvPr/>
        </p:nvSpPr>
        <p:spPr bwMode="auto">
          <a:xfrm>
            <a:off x="7146000" y="43125"/>
            <a:ext cx="1368000" cy="230400"/>
          </a:xfrm>
          <a:prstGeom prst="chevron">
            <a:avLst/>
          </a:prstGeom>
          <a:solidFill>
            <a:srgbClr val="D9D9D9"/>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fontAlgn="ctr">
              <a:spcBef>
                <a:spcPts val="0"/>
              </a:spcBef>
            </a:pPr>
            <a:r>
              <a:rPr lang="en-US" sz="1200" dirty="0" err="1">
                <a:latin typeface="Huawei Sans" panose="020C0503030203020204" pitchFamily="34" charset="0"/>
                <a:ea typeface="方正兰亭黑简体" panose="02000000000000000000" pitchFamily="2" charset="-122"/>
              </a:rPr>
              <a:t>Construção</a:t>
            </a:r>
            <a:r>
              <a:rPr lang="en-US" sz="1200" dirty="0">
                <a:latin typeface="Huawei Sans" panose="020C0503030203020204" pitchFamily="34" charset="0"/>
                <a:ea typeface="方正兰亭黑简体" panose="02000000000000000000" pitchFamily="2" charset="-122"/>
              </a:rPr>
              <a:t> Civil</a:t>
            </a:r>
          </a:p>
        </p:txBody>
      </p:sp>
      <p:sp>
        <p:nvSpPr>
          <p:cNvPr id="7" name="燕尾形 6">
            <a:extLst>
              <a:ext uri="{FF2B5EF4-FFF2-40B4-BE49-F238E27FC236}">
                <a16:creationId xmlns:a16="http://schemas.microsoft.com/office/drawing/2014/main" id="{C27EA351-12D4-AA5B-3F52-037F063A944C}"/>
              </a:ext>
            </a:extLst>
          </p:cNvPr>
          <p:cNvSpPr/>
          <p:nvPr/>
        </p:nvSpPr>
        <p:spPr bwMode="auto">
          <a:xfrm>
            <a:off x="8427600" y="34532"/>
            <a:ext cx="1116000" cy="231631"/>
          </a:xfrm>
          <a:prstGeom prst="chevron">
            <a:avLst/>
          </a:prstGeom>
          <a:solidFill>
            <a:srgbClr val="00B0F0"/>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fontAlgn="ctr">
              <a:spcBef>
                <a:spcPts val="0"/>
              </a:spcBef>
            </a:pPr>
            <a:r>
              <a:rPr lang="en-US" sz="1200" dirty="0" err="1">
                <a:solidFill>
                  <a:schemeClr val="bg1"/>
                </a:solidFill>
                <a:latin typeface="Huawei Sans" panose="020C0503030203020204" pitchFamily="34" charset="0"/>
                <a:ea typeface="方正兰亭黑简体" panose="02000000000000000000" pitchFamily="2" charset="-122"/>
              </a:rPr>
              <a:t>Cabeamento</a:t>
            </a:r>
            <a:endParaRPr lang="en-US" sz="1200" dirty="0">
              <a:solidFill>
                <a:schemeClr val="bg1"/>
              </a:solidFill>
              <a:latin typeface="Huawei Sans" panose="020C0503030203020204" pitchFamily="34" charset="0"/>
              <a:ea typeface="方正兰亭黑简体" panose="02000000000000000000" pitchFamily="2" charset="-122"/>
            </a:endParaRPr>
          </a:p>
        </p:txBody>
      </p:sp>
      <p:sp>
        <p:nvSpPr>
          <p:cNvPr id="8" name="燕尾形 7">
            <a:extLst>
              <a:ext uri="{FF2B5EF4-FFF2-40B4-BE49-F238E27FC236}">
                <a16:creationId xmlns:a16="http://schemas.microsoft.com/office/drawing/2014/main" id="{B42E0EF8-C9AA-D020-768C-BE309E1CB34D}"/>
              </a:ext>
            </a:extLst>
          </p:cNvPr>
          <p:cNvSpPr/>
          <p:nvPr/>
        </p:nvSpPr>
        <p:spPr bwMode="auto">
          <a:xfrm>
            <a:off x="9449989" y="34532"/>
            <a:ext cx="1134137" cy="230400"/>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fontAlgn="ctr">
              <a:spcBef>
                <a:spcPts val="0"/>
              </a:spcBef>
            </a:pPr>
            <a:r>
              <a:rPr lang="en-US" sz="1200" dirty="0" err="1">
                <a:latin typeface="Huawei Sans" panose="020C0503030203020204" pitchFamily="34" charset="0"/>
                <a:ea typeface="方正兰亭黑简体" panose="02000000000000000000" pitchFamily="2" charset="-122"/>
              </a:rPr>
              <a:t>Instalação</a:t>
            </a:r>
            <a:endParaRPr lang="en-US" sz="1200" dirty="0">
              <a:latin typeface="Huawei Sans" panose="020C0503030203020204" pitchFamily="34" charset="0"/>
              <a:ea typeface="方正兰亭黑简体" panose="02000000000000000000" pitchFamily="2" charset="-122"/>
            </a:endParaRPr>
          </a:p>
        </p:txBody>
      </p:sp>
      <p:sp>
        <p:nvSpPr>
          <p:cNvPr id="9" name="燕尾形 8">
            <a:extLst>
              <a:ext uri="{FF2B5EF4-FFF2-40B4-BE49-F238E27FC236}">
                <a16:creationId xmlns:a16="http://schemas.microsoft.com/office/drawing/2014/main" id="{AC2863C8-ECFD-B463-BBAF-728DDBC3E4BA}"/>
              </a:ext>
            </a:extLst>
          </p:cNvPr>
          <p:cNvSpPr/>
          <p:nvPr/>
        </p:nvSpPr>
        <p:spPr bwMode="auto">
          <a:xfrm>
            <a:off x="10496145" y="43124"/>
            <a:ext cx="1236579" cy="231631"/>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fontAlgn="ctr">
              <a:spcBef>
                <a:spcPts val="0"/>
              </a:spcBef>
            </a:pPr>
            <a:r>
              <a:rPr lang="en-US" sz="1200" dirty="0" err="1">
                <a:latin typeface="Huawei Sans" panose="020C0503030203020204" pitchFamily="34" charset="0"/>
                <a:ea typeface="方正兰亭黑简体" panose="02000000000000000000" pitchFamily="2" charset="-122"/>
              </a:rPr>
              <a:t>Terminação</a:t>
            </a:r>
            <a:endParaRPr lang="en-US" sz="1200" dirty="0">
              <a:latin typeface="Huawei Sans" panose="020C0503030203020204" pitchFamily="34" charset="0"/>
              <a:ea typeface="方正兰亭黑简体" panose="02000000000000000000" pitchFamily="2" charset="-122"/>
            </a:endParaRPr>
          </a:p>
        </p:txBody>
      </p:sp>
    </p:spTree>
    <p:extLst>
      <p:ext uri="{BB962C8B-B14F-4D97-AF65-F5344CB8AC3E}">
        <p14:creationId xmlns:p14="http://schemas.microsoft.com/office/powerpoint/2010/main" val="413535669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a:lstStyle/>
          <a:p>
            <a:endParaRPr lang="zh-CN" altLang="en-US" dirty="0"/>
          </a:p>
        </p:txBody>
      </p:sp>
      <p:sp>
        <p:nvSpPr>
          <p:cNvPr id="2" name="标题 1"/>
          <p:cNvSpPr>
            <a:spLocks noGrp="1"/>
          </p:cNvSpPr>
          <p:nvPr>
            <p:ph type="title"/>
          </p:nvPr>
        </p:nvSpPr>
        <p:spPr/>
        <p:txBody>
          <a:bodyPr wrap="square">
            <a:noAutofit/>
          </a:bodyPr>
          <a:lstStyle/>
          <a:p>
            <a:r>
              <a:rPr lang="en-US" dirty="0">
                <a:latin typeface="Huawei Sans" panose="020C0503030203020204" pitchFamily="34" charset="0"/>
                <a:cs typeface="Huawei Sans" panose="020C0503030203020204" pitchFamily="34" charset="0"/>
              </a:rPr>
              <a:t>Direct Buried Cable Routing</a:t>
            </a:r>
          </a:p>
        </p:txBody>
      </p:sp>
      <p:sp>
        <p:nvSpPr>
          <p:cNvPr id="10" name="矩形 9"/>
          <p:cNvSpPr/>
          <p:nvPr/>
        </p:nvSpPr>
        <p:spPr>
          <a:xfrm>
            <a:off x="7624105" y="1365924"/>
            <a:ext cx="3971977" cy="1631216"/>
          </a:xfrm>
          <a:prstGeom prst="rect">
            <a:avLst/>
          </a:prstGeom>
        </p:spPr>
        <p:txBody>
          <a:bodyPr wrap="square">
            <a:noAutofit/>
          </a:bodyPr>
          <a:lstStyle/>
          <a:p>
            <a:pPr marL="285750" indent="-285750" algn="just" fontAlgn="ctr">
              <a:lnSpc>
                <a:spcPts val="2400"/>
              </a:lnSpc>
              <a:spcBef>
                <a:spcPts val="0"/>
              </a:spcBef>
              <a:spcAft>
                <a:spcPts val="600"/>
              </a:spcAft>
              <a:buSzPct val="50000"/>
              <a:buFont typeface="Wingdings" panose="05000000000000000000" pitchFamily="2" charset="2"/>
              <a:buChar char="l"/>
              <a:defRPr/>
            </a:pPr>
            <a:r>
              <a:rPr lang="en-US" sz="1600" dirty="0">
                <a:solidFill>
                  <a:sysClr val="windowText" lastClr="000000"/>
                </a:solidFill>
                <a:latin typeface="Huawei Sans" panose="020C0503030203020204" pitchFamily="34" charset="0"/>
                <a:ea typeface="方正兰亭黑简体" panose="02000000000000000000" pitchFamily="2" charset="-122"/>
                <a:cs typeface="Huawei Sans" panose="020C0503030203020204" pitchFamily="34" charset="0"/>
              </a:rPr>
              <a:t>At the splicing point or connection point, ensure a cable coil of 10 m to facilitate subsequent splicing.</a:t>
            </a:r>
          </a:p>
        </p:txBody>
      </p:sp>
      <p:grpSp>
        <p:nvGrpSpPr>
          <p:cNvPr id="11" name="Group 28"/>
          <p:cNvGrpSpPr>
            <a:grpSpLocks noChangeAspect="1"/>
          </p:cNvGrpSpPr>
          <p:nvPr/>
        </p:nvGrpSpPr>
        <p:grpSpPr bwMode="auto">
          <a:xfrm>
            <a:off x="461605" y="1330489"/>
            <a:ext cx="7142285" cy="2051050"/>
            <a:chOff x="-938" y="1129"/>
            <a:chExt cx="8116" cy="2152"/>
          </a:xfrm>
        </p:grpSpPr>
        <p:sp>
          <p:nvSpPr>
            <p:cNvPr id="12" name="AutoShape 29"/>
            <p:cNvSpPr>
              <a:spLocks noChangeAspect="1" noChangeArrowheads="1" noTextEdit="1"/>
            </p:cNvSpPr>
            <p:nvPr/>
          </p:nvSpPr>
          <p:spPr bwMode="auto">
            <a:xfrm>
              <a:off x="-938" y="1129"/>
              <a:ext cx="8116" cy="2152"/>
            </a:xfrm>
            <a:prstGeom prst="rect">
              <a:avLst/>
            </a:prstGeom>
            <a:noFill/>
            <a:ln w="9525">
              <a:solidFill>
                <a:schemeClr val="tx1"/>
              </a:solidFill>
              <a:miter lim="800000"/>
              <a:headEnd/>
              <a:tailEnd/>
            </a:ln>
          </p:spPr>
          <p:txBody>
            <a:bodyPr wrap="square">
              <a:noAutofit/>
            </a:bodyPr>
            <a:lstStyle/>
            <a:p>
              <a:pPr fontAlgn="ctr"/>
              <a:endParaRPr lang="en-US" altLang="zh-CN" dirty="0">
                <a:latin typeface="Huawei Sans" panose="020C0503030203020204" pitchFamily="34" charset="0"/>
              </a:endParaRPr>
            </a:p>
          </p:txBody>
        </p:sp>
        <p:pic>
          <p:nvPicPr>
            <p:cNvPr id="13" name="Picture 30"/>
            <p:cNvPicPr>
              <a:picLocks noChangeAspect="1" noChangeArrowheads="1"/>
            </p:cNvPicPr>
            <p:nvPr/>
          </p:nvPicPr>
          <p:blipFill>
            <a:blip r:embed="rId3" cstate="email"/>
            <a:srcRect/>
            <a:stretch>
              <a:fillRect/>
            </a:stretch>
          </p:blipFill>
          <p:spPr bwMode="auto">
            <a:xfrm>
              <a:off x="-938" y="1129"/>
              <a:ext cx="8124" cy="2160"/>
            </a:xfrm>
            <a:prstGeom prst="rect">
              <a:avLst/>
            </a:prstGeom>
            <a:noFill/>
            <a:ln w="9525">
              <a:solidFill>
                <a:schemeClr val="tx1"/>
              </a:solidFill>
              <a:miter lim="800000"/>
              <a:headEnd/>
              <a:tailEnd/>
            </a:ln>
          </p:spPr>
        </p:pic>
      </p:grpSp>
      <p:grpSp>
        <p:nvGrpSpPr>
          <p:cNvPr id="14" name="Group 33"/>
          <p:cNvGrpSpPr>
            <a:grpSpLocks noChangeAspect="1"/>
          </p:cNvGrpSpPr>
          <p:nvPr/>
        </p:nvGrpSpPr>
        <p:grpSpPr bwMode="auto">
          <a:xfrm>
            <a:off x="472755" y="3670749"/>
            <a:ext cx="5697540" cy="2232248"/>
            <a:chOff x="1029" y="1358"/>
            <a:chExt cx="4182" cy="1512"/>
          </a:xfrm>
        </p:grpSpPr>
        <p:sp>
          <p:nvSpPr>
            <p:cNvPr id="15" name="AutoShape 34"/>
            <p:cNvSpPr>
              <a:spLocks noChangeAspect="1" noChangeArrowheads="1" noTextEdit="1"/>
            </p:cNvSpPr>
            <p:nvPr/>
          </p:nvSpPr>
          <p:spPr bwMode="auto">
            <a:xfrm>
              <a:off x="1029" y="1358"/>
              <a:ext cx="4182" cy="1512"/>
            </a:xfrm>
            <a:prstGeom prst="rect">
              <a:avLst/>
            </a:prstGeom>
            <a:noFill/>
            <a:ln w="9525">
              <a:solidFill>
                <a:schemeClr val="tx1"/>
              </a:solidFill>
              <a:miter lim="800000"/>
              <a:headEnd/>
              <a:tailEnd/>
            </a:ln>
          </p:spPr>
          <p:txBody>
            <a:bodyPr wrap="square">
              <a:noAutofit/>
            </a:bodyPr>
            <a:lstStyle/>
            <a:p>
              <a:pPr fontAlgn="ctr"/>
              <a:endParaRPr lang="en-US" altLang="zh-CN" dirty="0">
                <a:latin typeface="Huawei Sans" panose="020C0503030203020204" pitchFamily="34" charset="0"/>
              </a:endParaRPr>
            </a:p>
          </p:txBody>
        </p:sp>
        <p:pic>
          <p:nvPicPr>
            <p:cNvPr id="16" name="Picture 35"/>
            <p:cNvPicPr>
              <a:picLocks noChangeAspect="1" noChangeArrowheads="1"/>
            </p:cNvPicPr>
            <p:nvPr/>
          </p:nvPicPr>
          <p:blipFill>
            <a:blip r:embed="rId4" cstate="email"/>
            <a:srcRect/>
            <a:stretch>
              <a:fillRect/>
            </a:stretch>
          </p:blipFill>
          <p:spPr bwMode="auto">
            <a:xfrm>
              <a:off x="1029" y="1358"/>
              <a:ext cx="4190" cy="1520"/>
            </a:xfrm>
            <a:prstGeom prst="rect">
              <a:avLst/>
            </a:prstGeom>
            <a:noFill/>
            <a:ln w="9525">
              <a:solidFill>
                <a:schemeClr val="tx1"/>
              </a:solidFill>
              <a:miter lim="800000"/>
              <a:headEnd/>
              <a:tailEnd/>
            </a:ln>
          </p:spPr>
        </p:pic>
      </p:grpSp>
      <p:sp>
        <p:nvSpPr>
          <p:cNvPr id="17" name="矩形 16"/>
          <p:cNvSpPr/>
          <p:nvPr/>
        </p:nvSpPr>
        <p:spPr>
          <a:xfrm>
            <a:off x="6420255" y="3716338"/>
            <a:ext cx="5293589" cy="3016210"/>
          </a:xfrm>
          <a:prstGeom prst="rect">
            <a:avLst/>
          </a:prstGeom>
        </p:spPr>
        <p:txBody>
          <a:bodyPr wrap="square">
            <a:noAutofit/>
          </a:bodyPr>
          <a:lstStyle/>
          <a:p>
            <a:pPr marL="285750" indent="-285750" algn="just" fontAlgn="ctr">
              <a:lnSpc>
                <a:spcPts val="2400"/>
              </a:lnSpc>
              <a:spcBef>
                <a:spcPts val="0"/>
              </a:spcBef>
              <a:spcAft>
                <a:spcPts val="600"/>
              </a:spcAft>
              <a:buSzPct val="50000"/>
              <a:buFont typeface="Wingdings" panose="05000000000000000000" pitchFamily="2" charset="2"/>
              <a:buChar char="l"/>
              <a:defRPr/>
            </a:pPr>
            <a:r>
              <a:rPr lang="en-US" sz="1600" dirty="0">
                <a:solidFill>
                  <a:sysClr val="windowText" lastClr="000000"/>
                </a:solidFill>
                <a:latin typeface="Huawei Sans" panose="020C0503030203020204" pitchFamily="34" charset="0"/>
                <a:ea typeface="方正兰亭黑简体" panose="02000000000000000000" pitchFamily="2" charset="-122"/>
                <a:cs typeface="Huawei Sans" panose="020C0503030203020204" pitchFamily="34" charset="0"/>
              </a:rPr>
              <a:t>Cables must be coiled in manholes or closures.</a:t>
            </a:r>
          </a:p>
          <a:p>
            <a:pPr marL="285750" indent="-285750" algn="just" fontAlgn="ctr">
              <a:lnSpc>
                <a:spcPts val="2400"/>
              </a:lnSpc>
              <a:spcBef>
                <a:spcPts val="0"/>
              </a:spcBef>
              <a:spcAft>
                <a:spcPts val="600"/>
              </a:spcAft>
              <a:buSzPct val="50000"/>
              <a:buFont typeface="Wingdings" panose="05000000000000000000" pitchFamily="2" charset="2"/>
              <a:buChar char="l"/>
              <a:defRPr/>
            </a:pPr>
            <a:r>
              <a:rPr lang="en-US" sz="1600" dirty="0">
                <a:solidFill>
                  <a:sysClr val="windowText" lastClr="000000"/>
                </a:solidFill>
                <a:latin typeface="Huawei Sans" panose="020C0503030203020204" pitchFamily="34" charset="0"/>
                <a:ea typeface="方正兰亭黑简体" panose="02000000000000000000" pitchFamily="2" charset="-122"/>
                <a:cs typeface="Huawei Sans" panose="020C0503030203020204" pitchFamily="34" charset="0"/>
              </a:rPr>
              <a:t>If the splicing point needs to be buried, place the cable ring vertically along the line.</a:t>
            </a:r>
          </a:p>
          <a:p>
            <a:pPr marL="285750" indent="-285750" algn="just" fontAlgn="ctr">
              <a:lnSpc>
                <a:spcPts val="2400"/>
              </a:lnSpc>
              <a:spcBef>
                <a:spcPts val="0"/>
              </a:spcBef>
              <a:spcAft>
                <a:spcPts val="600"/>
              </a:spcAft>
              <a:buSzPct val="50000"/>
              <a:buFont typeface="Wingdings" panose="05000000000000000000" pitchFamily="2" charset="2"/>
              <a:buChar char="l"/>
              <a:defRPr/>
            </a:pPr>
            <a:r>
              <a:rPr lang="en-US" sz="1600" dirty="0">
                <a:solidFill>
                  <a:sysClr val="windowText" lastClr="000000"/>
                </a:solidFill>
                <a:latin typeface="Huawei Sans" panose="020C0503030203020204" pitchFamily="34" charset="0"/>
                <a:ea typeface="方正兰亭黑简体" panose="02000000000000000000" pitchFamily="2" charset="-122"/>
                <a:cs typeface="Huawei Sans" panose="020C0503030203020204" pitchFamily="34" charset="0"/>
              </a:rPr>
              <a:t>To facilitate future maintenance, reserve a certain coil length of cables every 100 m.</a:t>
            </a:r>
          </a:p>
        </p:txBody>
      </p:sp>
      <p:sp>
        <p:nvSpPr>
          <p:cNvPr id="4" name="五边形 3">
            <a:extLst>
              <a:ext uri="{FF2B5EF4-FFF2-40B4-BE49-F238E27FC236}">
                <a16:creationId xmlns:a16="http://schemas.microsoft.com/office/drawing/2014/main" id="{B0C94BC5-3ED5-2B7B-AECD-868A638C2540}"/>
              </a:ext>
            </a:extLst>
          </p:cNvPr>
          <p:cNvSpPr/>
          <p:nvPr/>
        </p:nvSpPr>
        <p:spPr bwMode="auto">
          <a:xfrm>
            <a:off x="5310000" y="43124"/>
            <a:ext cx="1080000" cy="231631"/>
          </a:xfrm>
          <a:prstGeom prst="homePlate">
            <a:avLst/>
          </a:prstGeom>
          <a:solidFill>
            <a:srgbClr val="D9D9D9"/>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fontAlgn="ctr">
              <a:spcBef>
                <a:spcPts val="0"/>
              </a:spcBef>
              <a:defRPr/>
            </a:pPr>
            <a:r>
              <a:rPr lang="en-US" sz="1200" dirty="0" err="1">
                <a:latin typeface="Huawei Sans" panose="020C0503030203020204" pitchFamily="34" charset="0"/>
                <a:ea typeface="方正兰亭黑简体" panose="02000000000000000000" pitchFamily="2" charset="-122"/>
              </a:rPr>
              <a:t>Levantamento</a:t>
            </a:r>
            <a:endParaRPr lang="en-US" sz="1200" dirty="0">
              <a:latin typeface="Huawei Sans" panose="020C0503030203020204" pitchFamily="34" charset="0"/>
              <a:ea typeface="方正兰亭黑简体" panose="02000000000000000000" pitchFamily="2" charset="-122"/>
            </a:endParaRPr>
          </a:p>
        </p:txBody>
      </p:sp>
      <p:sp>
        <p:nvSpPr>
          <p:cNvPr id="5" name="燕尾形 4">
            <a:extLst>
              <a:ext uri="{FF2B5EF4-FFF2-40B4-BE49-F238E27FC236}">
                <a16:creationId xmlns:a16="http://schemas.microsoft.com/office/drawing/2014/main" id="{8CD75627-A06F-36F7-57F1-84E800066CFC}"/>
              </a:ext>
            </a:extLst>
          </p:cNvPr>
          <p:cNvSpPr/>
          <p:nvPr/>
        </p:nvSpPr>
        <p:spPr bwMode="auto">
          <a:xfrm>
            <a:off x="6310800" y="35777"/>
            <a:ext cx="918401" cy="231631"/>
          </a:xfrm>
          <a:prstGeom prst="chevron">
            <a:avLst/>
          </a:prstGeom>
          <a:solidFill>
            <a:srgbClr val="D9D9D9"/>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fontAlgn="ctr">
              <a:spcBef>
                <a:spcPts val="0"/>
              </a:spcBef>
            </a:pPr>
            <a:r>
              <a:rPr lang="en-US" sz="1200" dirty="0" err="1">
                <a:latin typeface="Huawei Sans" panose="020C0503030203020204" pitchFamily="34" charset="0"/>
                <a:ea typeface="方正兰亭黑简体" panose="02000000000000000000" pitchFamily="2" charset="-122"/>
              </a:rPr>
              <a:t>Projeto</a:t>
            </a:r>
            <a:endParaRPr lang="en-US" sz="1200" dirty="0">
              <a:latin typeface="Huawei Sans" panose="020C0503030203020204" pitchFamily="34" charset="0"/>
              <a:ea typeface="方正兰亭黑简体" panose="02000000000000000000" pitchFamily="2" charset="-122"/>
            </a:endParaRPr>
          </a:p>
        </p:txBody>
      </p:sp>
      <p:sp>
        <p:nvSpPr>
          <p:cNvPr id="6" name="燕尾形 5">
            <a:extLst>
              <a:ext uri="{FF2B5EF4-FFF2-40B4-BE49-F238E27FC236}">
                <a16:creationId xmlns:a16="http://schemas.microsoft.com/office/drawing/2014/main" id="{DD58C860-AA58-7D49-4B9C-96C95C8CB5DF}"/>
              </a:ext>
            </a:extLst>
          </p:cNvPr>
          <p:cNvSpPr/>
          <p:nvPr/>
        </p:nvSpPr>
        <p:spPr bwMode="auto">
          <a:xfrm>
            <a:off x="7146000" y="43125"/>
            <a:ext cx="1368000" cy="230400"/>
          </a:xfrm>
          <a:prstGeom prst="chevron">
            <a:avLst/>
          </a:prstGeom>
          <a:solidFill>
            <a:srgbClr val="D9D9D9"/>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fontAlgn="ctr">
              <a:spcBef>
                <a:spcPts val="0"/>
              </a:spcBef>
            </a:pPr>
            <a:r>
              <a:rPr lang="en-US" sz="1200" dirty="0" err="1">
                <a:latin typeface="Huawei Sans" panose="020C0503030203020204" pitchFamily="34" charset="0"/>
                <a:ea typeface="方正兰亭黑简体" panose="02000000000000000000" pitchFamily="2" charset="-122"/>
              </a:rPr>
              <a:t>Construção</a:t>
            </a:r>
            <a:r>
              <a:rPr lang="en-US" sz="1200" dirty="0">
                <a:latin typeface="Huawei Sans" panose="020C0503030203020204" pitchFamily="34" charset="0"/>
                <a:ea typeface="方正兰亭黑简体" panose="02000000000000000000" pitchFamily="2" charset="-122"/>
              </a:rPr>
              <a:t> Civil</a:t>
            </a:r>
          </a:p>
        </p:txBody>
      </p:sp>
      <p:sp>
        <p:nvSpPr>
          <p:cNvPr id="7" name="燕尾形 6">
            <a:extLst>
              <a:ext uri="{FF2B5EF4-FFF2-40B4-BE49-F238E27FC236}">
                <a16:creationId xmlns:a16="http://schemas.microsoft.com/office/drawing/2014/main" id="{52D81FE9-A874-7751-39FE-F2D4750DC353}"/>
              </a:ext>
            </a:extLst>
          </p:cNvPr>
          <p:cNvSpPr/>
          <p:nvPr/>
        </p:nvSpPr>
        <p:spPr bwMode="auto">
          <a:xfrm>
            <a:off x="8427600" y="34532"/>
            <a:ext cx="1116000" cy="231631"/>
          </a:xfrm>
          <a:prstGeom prst="chevron">
            <a:avLst/>
          </a:prstGeom>
          <a:solidFill>
            <a:srgbClr val="00B0F0"/>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fontAlgn="ctr">
              <a:spcBef>
                <a:spcPts val="0"/>
              </a:spcBef>
            </a:pPr>
            <a:r>
              <a:rPr lang="en-US" sz="1200" dirty="0" err="1">
                <a:solidFill>
                  <a:schemeClr val="bg1"/>
                </a:solidFill>
                <a:latin typeface="Huawei Sans" panose="020C0503030203020204" pitchFamily="34" charset="0"/>
                <a:ea typeface="方正兰亭黑简体" panose="02000000000000000000" pitchFamily="2" charset="-122"/>
              </a:rPr>
              <a:t>Cabeamento</a:t>
            </a:r>
            <a:endParaRPr lang="en-US" sz="1200" dirty="0">
              <a:solidFill>
                <a:schemeClr val="bg1"/>
              </a:solidFill>
              <a:latin typeface="Huawei Sans" panose="020C0503030203020204" pitchFamily="34" charset="0"/>
              <a:ea typeface="方正兰亭黑简体" panose="02000000000000000000" pitchFamily="2" charset="-122"/>
            </a:endParaRPr>
          </a:p>
        </p:txBody>
      </p:sp>
      <p:sp>
        <p:nvSpPr>
          <p:cNvPr id="8" name="燕尾形 7">
            <a:extLst>
              <a:ext uri="{FF2B5EF4-FFF2-40B4-BE49-F238E27FC236}">
                <a16:creationId xmlns:a16="http://schemas.microsoft.com/office/drawing/2014/main" id="{5027FC33-FD45-2305-CDEC-6476F51185F0}"/>
              </a:ext>
            </a:extLst>
          </p:cNvPr>
          <p:cNvSpPr/>
          <p:nvPr/>
        </p:nvSpPr>
        <p:spPr bwMode="auto">
          <a:xfrm>
            <a:off x="9449989" y="34532"/>
            <a:ext cx="1134137" cy="230400"/>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fontAlgn="ctr">
              <a:spcBef>
                <a:spcPts val="0"/>
              </a:spcBef>
            </a:pPr>
            <a:r>
              <a:rPr lang="en-US" sz="1200" dirty="0" err="1">
                <a:latin typeface="Huawei Sans" panose="020C0503030203020204" pitchFamily="34" charset="0"/>
                <a:ea typeface="方正兰亭黑简体" panose="02000000000000000000" pitchFamily="2" charset="-122"/>
              </a:rPr>
              <a:t>Instalação</a:t>
            </a:r>
            <a:endParaRPr lang="en-US" sz="1200" dirty="0">
              <a:latin typeface="Huawei Sans" panose="020C0503030203020204" pitchFamily="34" charset="0"/>
              <a:ea typeface="方正兰亭黑简体" panose="02000000000000000000" pitchFamily="2" charset="-122"/>
            </a:endParaRPr>
          </a:p>
        </p:txBody>
      </p:sp>
      <p:sp>
        <p:nvSpPr>
          <p:cNvPr id="9" name="燕尾形 8">
            <a:extLst>
              <a:ext uri="{FF2B5EF4-FFF2-40B4-BE49-F238E27FC236}">
                <a16:creationId xmlns:a16="http://schemas.microsoft.com/office/drawing/2014/main" id="{D5BFAD6A-D91B-DFB6-9702-52BF8141CEE5}"/>
              </a:ext>
            </a:extLst>
          </p:cNvPr>
          <p:cNvSpPr/>
          <p:nvPr/>
        </p:nvSpPr>
        <p:spPr bwMode="auto">
          <a:xfrm>
            <a:off x="10496145" y="43124"/>
            <a:ext cx="1236579" cy="231631"/>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fontAlgn="ctr">
              <a:spcBef>
                <a:spcPts val="0"/>
              </a:spcBef>
            </a:pPr>
            <a:r>
              <a:rPr lang="en-US" sz="1200" dirty="0" err="1">
                <a:latin typeface="Huawei Sans" panose="020C0503030203020204" pitchFamily="34" charset="0"/>
                <a:ea typeface="方正兰亭黑简体" panose="02000000000000000000" pitchFamily="2" charset="-122"/>
              </a:rPr>
              <a:t>Terminação</a:t>
            </a:r>
            <a:endParaRPr lang="en-US" sz="1200" dirty="0">
              <a:latin typeface="Huawei Sans" panose="020C0503030203020204" pitchFamily="34" charset="0"/>
              <a:ea typeface="方正兰亭黑简体" panose="02000000000000000000" pitchFamily="2" charset="-122"/>
            </a:endParaRPr>
          </a:p>
        </p:txBody>
      </p:sp>
    </p:spTree>
    <p:extLst>
      <p:ext uri="{BB962C8B-B14F-4D97-AF65-F5344CB8AC3E}">
        <p14:creationId xmlns:p14="http://schemas.microsoft.com/office/powerpoint/2010/main" val="225460904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wrap="square">
            <a:noAutofit/>
          </a:bodyPr>
          <a:lstStyle/>
          <a:p>
            <a:r>
              <a:rPr lang="en-US" dirty="0">
                <a:latin typeface="Huawei Sans" panose="020C0503030203020204" pitchFamily="34" charset="0"/>
                <a:cs typeface="Huawei Sans" panose="020C0503030203020204" pitchFamily="34" charset="0"/>
              </a:rPr>
              <a:t>Indoor Cable Routing</a:t>
            </a:r>
          </a:p>
        </p:txBody>
      </p:sp>
      <p:sp>
        <p:nvSpPr>
          <p:cNvPr id="10" name="矩形 9"/>
          <p:cNvSpPr/>
          <p:nvPr/>
        </p:nvSpPr>
        <p:spPr>
          <a:xfrm>
            <a:off x="447975" y="1242671"/>
            <a:ext cx="11284749" cy="1323439"/>
          </a:xfrm>
          <a:prstGeom prst="rect">
            <a:avLst/>
          </a:prstGeom>
        </p:spPr>
        <p:txBody>
          <a:bodyPr wrap="square">
            <a:noAutofit/>
          </a:bodyPr>
          <a:lstStyle/>
          <a:p>
            <a:pPr marL="285750" indent="-285750" fontAlgn="ctr">
              <a:buSzPct val="50000"/>
              <a:buFont typeface="Wingdings" panose="05000000000000000000" pitchFamily="2" charset="2"/>
              <a:buChar char="l"/>
            </a:pPr>
            <a:r>
              <a:rPr lang="en-US" sz="1400" dirty="0">
                <a:solidFill>
                  <a:prstClr val="black"/>
                </a:solidFill>
                <a:latin typeface="Huawei Sans" panose="020C0503030203020204" pitchFamily="34" charset="0"/>
                <a:ea typeface="方正兰亭黑简体" panose="02000000000000000000" pitchFamily="2" charset="-122"/>
              </a:rPr>
              <a:t>Indoor cables can be routed vertically or horizontally. Specifically, there are two ways:</a:t>
            </a:r>
          </a:p>
          <a:p>
            <a:pPr marL="742950" lvl="1" indent="-285750" fontAlgn="ctr">
              <a:buSzPct val="50000"/>
              <a:buFont typeface="Wingdings" panose="05000000000000000000" pitchFamily="2" charset="2"/>
              <a:buChar char="p"/>
            </a:pPr>
            <a:r>
              <a:rPr lang="en-US" sz="1400" dirty="0">
                <a:solidFill>
                  <a:prstClr val="black"/>
                </a:solidFill>
                <a:latin typeface="Huawei Sans" panose="020C0503030203020204" pitchFamily="34" charset="0"/>
                <a:ea typeface="方正兰亭黑简体" panose="02000000000000000000" pitchFamily="2" charset="-122"/>
              </a:rPr>
              <a:t>Vertical first and then horizontal (high efficiency but low material utilization)</a:t>
            </a:r>
          </a:p>
          <a:p>
            <a:pPr marL="742950" lvl="1" indent="-285750" fontAlgn="ctr">
              <a:buSzPct val="50000"/>
              <a:buFont typeface="Wingdings" panose="05000000000000000000" pitchFamily="2" charset="2"/>
              <a:buChar char="p"/>
            </a:pPr>
            <a:r>
              <a:rPr lang="en-US" sz="1400" dirty="0">
                <a:solidFill>
                  <a:prstClr val="black"/>
                </a:solidFill>
                <a:latin typeface="Huawei Sans" panose="020C0503030203020204" pitchFamily="34" charset="0"/>
                <a:ea typeface="方正兰亭黑简体" panose="02000000000000000000" pitchFamily="2" charset="-122"/>
              </a:rPr>
              <a:t>Horizontal first and then vertical (high material utilization but construction and tests cannot be completed at the same time)</a:t>
            </a:r>
          </a:p>
          <a:p>
            <a:pPr fontAlgn="ctr"/>
            <a:r>
              <a:rPr lang="en-US" sz="1400" dirty="0">
                <a:solidFill>
                  <a:prstClr val="black"/>
                </a:solidFill>
                <a:latin typeface="Huawei Sans" panose="020C0503030203020204" pitchFamily="34" charset="0"/>
                <a:ea typeface="方正兰亭黑简体" panose="02000000000000000000" pitchFamily="2" charset="-122"/>
              </a:rPr>
              <a:t>Horizontal and then vertical is recommended.</a:t>
            </a:r>
          </a:p>
        </p:txBody>
      </p:sp>
      <p:sp>
        <p:nvSpPr>
          <p:cNvPr id="11" name="矩形 10"/>
          <p:cNvSpPr/>
          <p:nvPr/>
        </p:nvSpPr>
        <p:spPr>
          <a:xfrm>
            <a:off x="447976" y="2201956"/>
            <a:ext cx="11142903" cy="584775"/>
          </a:xfrm>
          <a:prstGeom prst="rect">
            <a:avLst/>
          </a:prstGeom>
        </p:spPr>
        <p:txBody>
          <a:bodyPr wrap="square">
            <a:noAutofit/>
          </a:bodyPr>
          <a:lstStyle/>
          <a:p>
            <a:pPr marL="285750" indent="-285750" fontAlgn="ctr">
              <a:buSzPct val="50000"/>
              <a:buFont typeface="Wingdings" panose="05000000000000000000" pitchFamily="2" charset="2"/>
              <a:buChar char="l"/>
            </a:pPr>
            <a:r>
              <a:rPr lang="en-US" sz="1400" b="1" dirty="0">
                <a:solidFill>
                  <a:prstClr val="black"/>
                </a:solidFill>
                <a:latin typeface="Huawei Sans" panose="020C0503030203020204" pitchFamily="34" charset="0"/>
                <a:ea typeface="方正兰亭黑简体" panose="02000000000000000000" pitchFamily="2" charset="-122"/>
              </a:rPr>
              <a:t>Vertical routing</a:t>
            </a:r>
            <a:r>
              <a:rPr lang="en-US" sz="1400" dirty="0">
                <a:solidFill>
                  <a:prstClr val="black"/>
                </a:solidFill>
                <a:latin typeface="Huawei Sans" panose="020C0503030203020204" pitchFamily="34" charset="0"/>
                <a:ea typeface="方正兰亭黑简体" panose="02000000000000000000" pitchFamily="2" charset="-122"/>
              </a:rPr>
              <a:t>: Optical cables are routed from top to bottom. If vertical duct resources are insufficient, optical fibers can be split and then routed in different ducts.</a:t>
            </a:r>
          </a:p>
        </p:txBody>
      </p:sp>
      <p:grpSp>
        <p:nvGrpSpPr>
          <p:cNvPr id="4" name="组合 3"/>
          <p:cNvGrpSpPr/>
          <p:nvPr/>
        </p:nvGrpSpPr>
        <p:grpSpPr>
          <a:xfrm>
            <a:off x="1405832" y="2719645"/>
            <a:ext cx="8057085" cy="1432047"/>
            <a:chOff x="1405832" y="2719645"/>
            <a:chExt cx="8057085" cy="1838188"/>
          </a:xfrm>
        </p:grpSpPr>
        <p:pic>
          <p:nvPicPr>
            <p:cNvPr id="12" name="Picture 6"/>
            <p:cNvPicPr>
              <a:picLocks noChangeArrowheads="1"/>
            </p:cNvPicPr>
            <p:nvPr/>
          </p:nvPicPr>
          <p:blipFill>
            <a:blip r:embed="rId3" cstate="email"/>
            <a:srcRect/>
            <a:stretch>
              <a:fillRect/>
            </a:stretch>
          </p:blipFill>
          <p:spPr bwMode="auto">
            <a:xfrm>
              <a:off x="4648260" y="2719646"/>
              <a:ext cx="1893600" cy="1111620"/>
            </a:xfrm>
            <a:prstGeom prst="rect">
              <a:avLst/>
            </a:prstGeom>
            <a:noFill/>
            <a:ln w="9525" algn="ctr">
              <a:noFill/>
              <a:miter lim="800000"/>
              <a:headEnd/>
              <a:tailEnd/>
            </a:ln>
            <a:effectLst/>
          </p:spPr>
        </p:pic>
        <p:pic>
          <p:nvPicPr>
            <p:cNvPr id="13" name="Picture 8"/>
            <p:cNvPicPr>
              <a:picLocks noChangeArrowheads="1"/>
            </p:cNvPicPr>
            <p:nvPr/>
          </p:nvPicPr>
          <p:blipFill>
            <a:blip r:embed="rId4" cstate="email"/>
            <a:srcRect/>
            <a:stretch>
              <a:fillRect/>
            </a:stretch>
          </p:blipFill>
          <p:spPr bwMode="auto">
            <a:xfrm>
              <a:off x="1816421" y="2719645"/>
              <a:ext cx="1893600" cy="1118131"/>
            </a:xfrm>
            <a:prstGeom prst="rect">
              <a:avLst/>
            </a:prstGeom>
            <a:noFill/>
            <a:ln w="9525" algn="ctr">
              <a:noFill/>
              <a:miter lim="800000"/>
              <a:headEnd/>
              <a:tailEnd/>
            </a:ln>
            <a:effectLst/>
          </p:spPr>
        </p:pic>
        <p:pic>
          <p:nvPicPr>
            <p:cNvPr id="14" name="Picture 9"/>
            <p:cNvPicPr>
              <a:picLocks noChangeArrowheads="1"/>
            </p:cNvPicPr>
            <p:nvPr/>
          </p:nvPicPr>
          <p:blipFill>
            <a:blip r:embed="rId5" cstate="email"/>
            <a:srcRect/>
            <a:stretch>
              <a:fillRect/>
            </a:stretch>
          </p:blipFill>
          <p:spPr bwMode="auto">
            <a:xfrm>
              <a:off x="7345162" y="2719645"/>
              <a:ext cx="1893600" cy="1118131"/>
            </a:xfrm>
            <a:prstGeom prst="rect">
              <a:avLst/>
            </a:prstGeom>
            <a:noFill/>
            <a:ln w="9525" algn="ctr">
              <a:noFill/>
              <a:miter lim="800000"/>
              <a:headEnd/>
              <a:tailEnd/>
            </a:ln>
            <a:effectLst/>
          </p:spPr>
        </p:pic>
        <p:sp>
          <p:nvSpPr>
            <p:cNvPr id="15" name="Text Box 10"/>
            <p:cNvSpPr txBox="1">
              <a:spLocks noChangeArrowheads="1"/>
            </p:cNvSpPr>
            <p:nvPr/>
          </p:nvSpPr>
          <p:spPr bwMode="auto">
            <a:xfrm>
              <a:off x="7183210" y="3831529"/>
              <a:ext cx="2279707" cy="510861"/>
            </a:xfrm>
            <a:prstGeom prst="rect">
              <a:avLst/>
            </a:prstGeom>
            <a:noFill/>
            <a:ln w="9525" algn="ctr">
              <a:noFill/>
              <a:miter lim="800000"/>
              <a:headEnd/>
              <a:tailEnd/>
            </a:ln>
            <a:effectLst/>
          </p:spPr>
          <p:txBody>
            <a:bodyPr wrap="square" lIns="79200" tIns="39600" rIns="79200" bIns="39600">
              <a:noAutofit/>
            </a:bodyPr>
            <a:lstStyle/>
            <a:p>
              <a:pPr algn="ctr" defTabSz="801688" fontAlgn="ctr">
                <a:spcBef>
                  <a:spcPct val="50000"/>
                </a:spcBef>
              </a:pPr>
              <a:r>
                <a:rPr lang="en-US" sz="1400" dirty="0">
                  <a:latin typeface="Huawei Sans" panose="020C0503030203020204" pitchFamily="34" charset="0"/>
                  <a:ea typeface="方正兰亭黑简体" panose="02000000000000000000" pitchFamily="2" charset="-122"/>
                </a:rPr>
                <a:t>Vertical fiber protector</a:t>
              </a:r>
            </a:p>
          </p:txBody>
        </p:sp>
        <p:sp>
          <p:nvSpPr>
            <p:cNvPr id="16" name="Text Box 11"/>
            <p:cNvSpPr txBox="1">
              <a:spLocks noChangeArrowheads="1"/>
            </p:cNvSpPr>
            <p:nvPr/>
          </p:nvSpPr>
          <p:spPr bwMode="auto">
            <a:xfrm>
              <a:off x="4570828" y="3825282"/>
              <a:ext cx="1993632" cy="510861"/>
            </a:xfrm>
            <a:prstGeom prst="rect">
              <a:avLst/>
            </a:prstGeom>
            <a:noFill/>
            <a:ln w="9525" algn="ctr">
              <a:noFill/>
              <a:miter lim="800000"/>
              <a:headEnd/>
              <a:tailEnd/>
            </a:ln>
            <a:effectLst/>
          </p:spPr>
          <p:txBody>
            <a:bodyPr wrap="square" lIns="79200" tIns="39600" rIns="79200" bIns="39600">
              <a:noAutofit/>
            </a:bodyPr>
            <a:lstStyle/>
            <a:p>
              <a:pPr algn="ctr" defTabSz="801688" fontAlgn="ctr">
                <a:spcBef>
                  <a:spcPct val="50000"/>
                </a:spcBef>
              </a:pPr>
              <a:r>
                <a:rPr lang="en-US" sz="1400" dirty="0">
                  <a:latin typeface="Huawei Sans" panose="020C0503030203020204" pitchFamily="34" charset="0"/>
                  <a:ea typeface="方正兰亭黑简体" panose="02000000000000000000" pitchFamily="2" charset="-122"/>
                </a:rPr>
                <a:t>Manual routing</a:t>
              </a:r>
            </a:p>
          </p:txBody>
        </p:sp>
        <p:sp>
          <p:nvSpPr>
            <p:cNvPr id="17" name="Text Box 12"/>
            <p:cNvSpPr txBox="1">
              <a:spLocks noChangeArrowheads="1"/>
            </p:cNvSpPr>
            <p:nvPr/>
          </p:nvSpPr>
          <p:spPr bwMode="auto">
            <a:xfrm>
              <a:off x="1405832" y="3831529"/>
              <a:ext cx="2639872" cy="726304"/>
            </a:xfrm>
            <a:prstGeom prst="rect">
              <a:avLst/>
            </a:prstGeom>
            <a:noFill/>
            <a:ln w="9525" algn="ctr">
              <a:noFill/>
              <a:miter lim="800000"/>
              <a:headEnd/>
              <a:tailEnd/>
            </a:ln>
            <a:effectLst/>
          </p:spPr>
          <p:txBody>
            <a:bodyPr wrap="square" lIns="79200" tIns="39600" rIns="79200" bIns="39600">
              <a:noAutofit/>
            </a:bodyPr>
            <a:lstStyle/>
            <a:p>
              <a:pPr algn="ctr" defTabSz="801688" fontAlgn="ctr">
                <a:spcBef>
                  <a:spcPct val="50000"/>
                </a:spcBef>
              </a:pPr>
              <a:r>
                <a:rPr lang="en-US" sz="1400" dirty="0">
                  <a:latin typeface="Huawei Sans" panose="020C0503030203020204" pitchFamily="34" charset="0"/>
                  <a:ea typeface="方正兰亭黑简体" panose="02000000000000000000" pitchFamily="2" charset="-122"/>
                </a:rPr>
                <a:t>Bundling the protection fiber</a:t>
              </a:r>
            </a:p>
          </p:txBody>
        </p:sp>
      </p:grpSp>
      <p:sp>
        <p:nvSpPr>
          <p:cNvPr id="18" name="矩形 17"/>
          <p:cNvSpPr/>
          <p:nvPr/>
        </p:nvSpPr>
        <p:spPr>
          <a:xfrm>
            <a:off x="442913" y="3881069"/>
            <a:ext cx="11142903" cy="830996"/>
          </a:xfrm>
          <a:prstGeom prst="rect">
            <a:avLst/>
          </a:prstGeom>
        </p:spPr>
        <p:txBody>
          <a:bodyPr wrap="square">
            <a:noAutofit/>
          </a:bodyPr>
          <a:lstStyle/>
          <a:p>
            <a:pPr marL="285750" indent="-285750" fontAlgn="ctr">
              <a:buSzPct val="50000"/>
              <a:buFont typeface="Wingdings" panose="05000000000000000000" pitchFamily="2" charset="2"/>
              <a:buChar char="l"/>
            </a:pPr>
            <a:r>
              <a:rPr lang="en-US" sz="1400" b="1" dirty="0">
                <a:solidFill>
                  <a:prstClr val="black"/>
                </a:solidFill>
                <a:latin typeface="Huawei Sans" panose="020C0503030203020204" pitchFamily="34" charset="0"/>
              </a:rPr>
              <a:t>Horizontal routing:</a:t>
            </a:r>
            <a:r>
              <a:rPr lang="en-US" sz="1400" dirty="0">
                <a:solidFill>
                  <a:prstClr val="black"/>
                </a:solidFill>
                <a:latin typeface="Huawei Sans" panose="020C0503030203020204" pitchFamily="34" charset="0"/>
              </a:rPr>
              <a:t> Hidden cables and visible cables are used based on duct conditions. In the construction of indoor lines where visible cables are used, fibers or network wires are protected by PVC pipes, rigid pipes, or corrugated pipes.</a:t>
            </a:r>
          </a:p>
        </p:txBody>
      </p:sp>
      <p:grpSp>
        <p:nvGrpSpPr>
          <p:cNvPr id="5" name="组合 4"/>
          <p:cNvGrpSpPr/>
          <p:nvPr/>
        </p:nvGrpSpPr>
        <p:grpSpPr>
          <a:xfrm>
            <a:off x="1816421" y="4476257"/>
            <a:ext cx="7543042" cy="1567797"/>
            <a:chOff x="1816421" y="4476257"/>
            <a:chExt cx="7543042" cy="1821540"/>
          </a:xfrm>
        </p:grpSpPr>
        <p:pic>
          <p:nvPicPr>
            <p:cNvPr id="19" name="Picture 4"/>
            <p:cNvPicPr>
              <a:picLocks noChangeArrowheads="1"/>
            </p:cNvPicPr>
            <p:nvPr/>
          </p:nvPicPr>
          <p:blipFill>
            <a:blip r:embed="rId6" cstate="email"/>
            <a:srcRect/>
            <a:stretch>
              <a:fillRect/>
            </a:stretch>
          </p:blipFill>
          <p:spPr bwMode="auto">
            <a:xfrm>
              <a:off x="4648260" y="4476257"/>
              <a:ext cx="1893600" cy="1109969"/>
            </a:xfrm>
            <a:prstGeom prst="rect">
              <a:avLst/>
            </a:prstGeom>
            <a:noFill/>
            <a:ln w="9525" algn="ctr">
              <a:noFill/>
              <a:miter lim="800000"/>
              <a:headEnd/>
              <a:tailEnd/>
            </a:ln>
            <a:effectLst/>
          </p:spPr>
        </p:pic>
        <p:pic>
          <p:nvPicPr>
            <p:cNvPr id="20" name="Picture 5"/>
            <p:cNvPicPr>
              <a:picLocks noChangeArrowheads="1"/>
            </p:cNvPicPr>
            <p:nvPr/>
          </p:nvPicPr>
          <p:blipFill>
            <a:blip r:embed="rId7" cstate="email"/>
            <a:srcRect/>
            <a:stretch>
              <a:fillRect/>
            </a:stretch>
          </p:blipFill>
          <p:spPr bwMode="auto">
            <a:xfrm>
              <a:off x="1816421" y="4476257"/>
              <a:ext cx="1893600" cy="1109834"/>
            </a:xfrm>
            <a:prstGeom prst="rect">
              <a:avLst/>
            </a:prstGeom>
            <a:noFill/>
            <a:ln w="9525" algn="ctr">
              <a:noFill/>
              <a:miter lim="800000"/>
              <a:headEnd/>
              <a:tailEnd/>
            </a:ln>
            <a:effectLst/>
          </p:spPr>
        </p:pic>
        <p:sp>
          <p:nvSpPr>
            <p:cNvPr id="21" name="Text Box 6"/>
            <p:cNvSpPr txBox="1">
              <a:spLocks noChangeArrowheads="1"/>
            </p:cNvSpPr>
            <p:nvPr/>
          </p:nvSpPr>
          <p:spPr bwMode="auto">
            <a:xfrm>
              <a:off x="1816421" y="5571493"/>
              <a:ext cx="1893600" cy="510861"/>
            </a:xfrm>
            <a:prstGeom prst="rect">
              <a:avLst/>
            </a:prstGeom>
            <a:noFill/>
            <a:ln w="9525" algn="ctr">
              <a:noFill/>
              <a:miter lim="800000"/>
              <a:headEnd/>
              <a:tailEnd/>
            </a:ln>
            <a:effectLst/>
          </p:spPr>
          <p:txBody>
            <a:bodyPr wrap="square" lIns="79200" tIns="39600" rIns="79200" bIns="39600">
              <a:noAutofit/>
            </a:bodyPr>
            <a:lstStyle/>
            <a:p>
              <a:pPr algn="ctr" defTabSz="801688" fontAlgn="ctr">
                <a:spcBef>
                  <a:spcPct val="50000"/>
                </a:spcBef>
              </a:pPr>
              <a:r>
                <a:rPr lang="en-US" sz="1400" dirty="0">
                  <a:solidFill>
                    <a:schemeClr val="tx1"/>
                  </a:solidFill>
                  <a:latin typeface="Huawei Sans" panose="020C0503030203020204" pitchFamily="34" charset="0"/>
                </a:rPr>
                <a:t>Indoor PVC pipe protection</a:t>
              </a:r>
            </a:p>
          </p:txBody>
        </p:sp>
        <p:sp>
          <p:nvSpPr>
            <p:cNvPr id="22" name="Text Box 7"/>
            <p:cNvSpPr txBox="1">
              <a:spLocks noChangeArrowheads="1"/>
            </p:cNvSpPr>
            <p:nvPr/>
          </p:nvSpPr>
          <p:spPr bwMode="auto">
            <a:xfrm>
              <a:off x="4648260" y="5591282"/>
              <a:ext cx="1893600" cy="510861"/>
            </a:xfrm>
            <a:prstGeom prst="rect">
              <a:avLst/>
            </a:prstGeom>
            <a:noFill/>
            <a:ln w="9525" algn="ctr">
              <a:noFill/>
              <a:miter lim="800000"/>
              <a:headEnd/>
              <a:tailEnd/>
            </a:ln>
            <a:effectLst/>
          </p:spPr>
          <p:txBody>
            <a:bodyPr wrap="square" lIns="79200" tIns="39600" rIns="79200" bIns="39600">
              <a:noAutofit/>
            </a:bodyPr>
            <a:lstStyle/>
            <a:p>
              <a:pPr algn="ctr" defTabSz="801688" fontAlgn="ctr">
                <a:spcBef>
                  <a:spcPct val="50000"/>
                </a:spcBef>
              </a:pPr>
              <a:r>
                <a:rPr lang="en-US" sz="1400" dirty="0">
                  <a:solidFill>
                    <a:schemeClr val="tx1"/>
                  </a:solidFill>
                  <a:latin typeface="Huawei Sans" panose="020C0503030203020204" pitchFamily="34" charset="0"/>
                  <a:ea typeface="方正兰亭黑简体" panose="02000000000000000000" pitchFamily="2" charset="-122"/>
                </a:rPr>
                <a:t>Outdoor rigid pipe protection</a:t>
              </a:r>
            </a:p>
          </p:txBody>
        </p:sp>
        <p:pic>
          <p:nvPicPr>
            <p:cNvPr id="23" name="Picture 8"/>
            <p:cNvPicPr>
              <a:picLocks noChangeAspect="1" noChangeArrowheads="1"/>
            </p:cNvPicPr>
            <p:nvPr/>
          </p:nvPicPr>
          <p:blipFill>
            <a:blip r:embed="rId8" cstate="email"/>
            <a:srcRect/>
            <a:stretch>
              <a:fillRect/>
            </a:stretch>
          </p:blipFill>
          <p:spPr bwMode="auto">
            <a:xfrm>
              <a:off x="7344819" y="4476257"/>
              <a:ext cx="1894286" cy="1086879"/>
            </a:xfrm>
            <a:prstGeom prst="rect">
              <a:avLst/>
            </a:prstGeom>
            <a:noFill/>
            <a:ln w="9525" algn="ctr">
              <a:noFill/>
              <a:miter lim="800000"/>
              <a:headEnd/>
              <a:tailEnd/>
            </a:ln>
            <a:effectLst/>
          </p:spPr>
        </p:pic>
        <p:sp>
          <p:nvSpPr>
            <p:cNvPr id="24" name="Text Box 9"/>
            <p:cNvSpPr txBox="1">
              <a:spLocks noChangeArrowheads="1"/>
            </p:cNvSpPr>
            <p:nvPr/>
          </p:nvSpPr>
          <p:spPr bwMode="auto">
            <a:xfrm>
              <a:off x="7183210" y="5571493"/>
              <a:ext cx="2176253" cy="726304"/>
            </a:xfrm>
            <a:prstGeom prst="rect">
              <a:avLst/>
            </a:prstGeom>
            <a:noFill/>
            <a:ln w="9525" algn="ctr">
              <a:noFill/>
              <a:miter lim="800000"/>
              <a:headEnd/>
              <a:tailEnd/>
            </a:ln>
            <a:effectLst/>
          </p:spPr>
          <p:txBody>
            <a:bodyPr wrap="square" lIns="79200" tIns="39600" rIns="79200" bIns="39600">
              <a:noAutofit/>
            </a:bodyPr>
            <a:lstStyle/>
            <a:p>
              <a:pPr algn="ctr" defTabSz="801688" fontAlgn="ctr">
                <a:spcBef>
                  <a:spcPct val="50000"/>
                </a:spcBef>
              </a:pPr>
              <a:r>
                <a:rPr lang="en-US" sz="1400" dirty="0">
                  <a:solidFill>
                    <a:schemeClr val="tx1"/>
                  </a:solidFill>
                  <a:latin typeface="Huawei Sans" panose="020C0503030203020204" pitchFamily="34" charset="0"/>
                  <a:ea typeface="方正兰亭黑简体" panose="02000000000000000000" pitchFamily="2" charset="-122"/>
                </a:rPr>
                <a:t>Corrugated pipe protection at corners</a:t>
              </a:r>
            </a:p>
          </p:txBody>
        </p:sp>
      </p:grpSp>
      <p:sp>
        <p:nvSpPr>
          <p:cNvPr id="3" name="五边形 3">
            <a:extLst>
              <a:ext uri="{FF2B5EF4-FFF2-40B4-BE49-F238E27FC236}">
                <a16:creationId xmlns:a16="http://schemas.microsoft.com/office/drawing/2014/main" id="{555C4E27-62A1-CFC5-1D4D-E47E94FEEC6E}"/>
              </a:ext>
            </a:extLst>
          </p:cNvPr>
          <p:cNvSpPr/>
          <p:nvPr/>
        </p:nvSpPr>
        <p:spPr bwMode="auto">
          <a:xfrm>
            <a:off x="5310000" y="43124"/>
            <a:ext cx="1080000" cy="231631"/>
          </a:xfrm>
          <a:prstGeom prst="homePlate">
            <a:avLst/>
          </a:prstGeom>
          <a:solidFill>
            <a:srgbClr val="D9D9D9"/>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fontAlgn="ctr">
              <a:spcBef>
                <a:spcPts val="0"/>
              </a:spcBef>
              <a:defRPr/>
            </a:pPr>
            <a:r>
              <a:rPr lang="en-US" sz="1200" dirty="0" err="1">
                <a:latin typeface="Huawei Sans" panose="020C0503030203020204" pitchFamily="34" charset="0"/>
                <a:ea typeface="方正兰亭黑简体" panose="02000000000000000000" pitchFamily="2" charset="-122"/>
              </a:rPr>
              <a:t>Levantamento</a:t>
            </a:r>
            <a:endParaRPr lang="en-US" sz="1200" dirty="0">
              <a:latin typeface="Huawei Sans" panose="020C0503030203020204" pitchFamily="34" charset="0"/>
              <a:ea typeface="方正兰亭黑简体" panose="02000000000000000000" pitchFamily="2" charset="-122"/>
            </a:endParaRPr>
          </a:p>
        </p:txBody>
      </p:sp>
      <p:sp>
        <p:nvSpPr>
          <p:cNvPr id="6" name="燕尾形 4">
            <a:extLst>
              <a:ext uri="{FF2B5EF4-FFF2-40B4-BE49-F238E27FC236}">
                <a16:creationId xmlns:a16="http://schemas.microsoft.com/office/drawing/2014/main" id="{719915B3-3718-D4C0-74FD-81AD15FBB74C}"/>
              </a:ext>
            </a:extLst>
          </p:cNvPr>
          <p:cNvSpPr/>
          <p:nvPr/>
        </p:nvSpPr>
        <p:spPr bwMode="auto">
          <a:xfrm>
            <a:off x="6310800" y="35777"/>
            <a:ext cx="918401" cy="231631"/>
          </a:xfrm>
          <a:prstGeom prst="chevron">
            <a:avLst/>
          </a:prstGeom>
          <a:solidFill>
            <a:srgbClr val="D9D9D9"/>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fontAlgn="ctr">
              <a:spcBef>
                <a:spcPts val="0"/>
              </a:spcBef>
            </a:pPr>
            <a:r>
              <a:rPr lang="en-US" sz="1200" dirty="0" err="1">
                <a:latin typeface="Huawei Sans" panose="020C0503030203020204" pitchFamily="34" charset="0"/>
                <a:ea typeface="方正兰亭黑简体" panose="02000000000000000000" pitchFamily="2" charset="-122"/>
              </a:rPr>
              <a:t>Projeto</a:t>
            </a:r>
            <a:endParaRPr lang="en-US" sz="1200" dirty="0">
              <a:latin typeface="Huawei Sans" panose="020C0503030203020204" pitchFamily="34" charset="0"/>
              <a:ea typeface="方正兰亭黑简体" panose="02000000000000000000" pitchFamily="2" charset="-122"/>
            </a:endParaRPr>
          </a:p>
        </p:txBody>
      </p:sp>
      <p:sp>
        <p:nvSpPr>
          <p:cNvPr id="7" name="燕尾形 5">
            <a:extLst>
              <a:ext uri="{FF2B5EF4-FFF2-40B4-BE49-F238E27FC236}">
                <a16:creationId xmlns:a16="http://schemas.microsoft.com/office/drawing/2014/main" id="{5270421F-A9F4-4202-D9E1-668039066899}"/>
              </a:ext>
            </a:extLst>
          </p:cNvPr>
          <p:cNvSpPr/>
          <p:nvPr/>
        </p:nvSpPr>
        <p:spPr bwMode="auto">
          <a:xfrm>
            <a:off x="7146000" y="43125"/>
            <a:ext cx="1368000" cy="230400"/>
          </a:xfrm>
          <a:prstGeom prst="chevron">
            <a:avLst/>
          </a:prstGeom>
          <a:solidFill>
            <a:srgbClr val="D9D9D9"/>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fontAlgn="ctr">
              <a:spcBef>
                <a:spcPts val="0"/>
              </a:spcBef>
            </a:pPr>
            <a:r>
              <a:rPr lang="en-US" sz="1200" dirty="0" err="1">
                <a:latin typeface="Huawei Sans" panose="020C0503030203020204" pitchFamily="34" charset="0"/>
                <a:ea typeface="方正兰亭黑简体" panose="02000000000000000000" pitchFamily="2" charset="-122"/>
              </a:rPr>
              <a:t>Construção</a:t>
            </a:r>
            <a:r>
              <a:rPr lang="en-US" sz="1200" dirty="0">
                <a:latin typeface="Huawei Sans" panose="020C0503030203020204" pitchFamily="34" charset="0"/>
                <a:ea typeface="方正兰亭黑简体" panose="02000000000000000000" pitchFamily="2" charset="-122"/>
              </a:rPr>
              <a:t> Civil</a:t>
            </a:r>
          </a:p>
        </p:txBody>
      </p:sp>
      <p:sp>
        <p:nvSpPr>
          <p:cNvPr id="8" name="燕尾形 6">
            <a:extLst>
              <a:ext uri="{FF2B5EF4-FFF2-40B4-BE49-F238E27FC236}">
                <a16:creationId xmlns:a16="http://schemas.microsoft.com/office/drawing/2014/main" id="{136AAF3E-E2DD-1242-E1E1-C446B90EFB48}"/>
              </a:ext>
            </a:extLst>
          </p:cNvPr>
          <p:cNvSpPr/>
          <p:nvPr/>
        </p:nvSpPr>
        <p:spPr bwMode="auto">
          <a:xfrm>
            <a:off x="8427600" y="34532"/>
            <a:ext cx="1116000" cy="231631"/>
          </a:xfrm>
          <a:prstGeom prst="chevron">
            <a:avLst/>
          </a:prstGeom>
          <a:solidFill>
            <a:srgbClr val="00B0F0"/>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fontAlgn="ctr">
              <a:spcBef>
                <a:spcPts val="0"/>
              </a:spcBef>
            </a:pPr>
            <a:r>
              <a:rPr lang="en-US" sz="1200" dirty="0" err="1">
                <a:solidFill>
                  <a:schemeClr val="bg1"/>
                </a:solidFill>
                <a:latin typeface="Huawei Sans" panose="020C0503030203020204" pitchFamily="34" charset="0"/>
                <a:ea typeface="方正兰亭黑简体" panose="02000000000000000000" pitchFamily="2" charset="-122"/>
              </a:rPr>
              <a:t>Cabeamento</a:t>
            </a:r>
            <a:endParaRPr lang="en-US" sz="1200" dirty="0">
              <a:solidFill>
                <a:schemeClr val="bg1"/>
              </a:solidFill>
              <a:latin typeface="Huawei Sans" panose="020C0503030203020204" pitchFamily="34" charset="0"/>
              <a:ea typeface="方正兰亭黑简体" panose="02000000000000000000" pitchFamily="2" charset="-122"/>
            </a:endParaRPr>
          </a:p>
        </p:txBody>
      </p:sp>
      <p:sp>
        <p:nvSpPr>
          <p:cNvPr id="9" name="燕尾形 7">
            <a:extLst>
              <a:ext uri="{FF2B5EF4-FFF2-40B4-BE49-F238E27FC236}">
                <a16:creationId xmlns:a16="http://schemas.microsoft.com/office/drawing/2014/main" id="{4E64434F-EBA4-944F-5663-D37E215B68A3}"/>
              </a:ext>
            </a:extLst>
          </p:cNvPr>
          <p:cNvSpPr/>
          <p:nvPr/>
        </p:nvSpPr>
        <p:spPr bwMode="auto">
          <a:xfrm>
            <a:off x="9449989" y="34532"/>
            <a:ext cx="1134137" cy="230400"/>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fontAlgn="ctr">
              <a:spcBef>
                <a:spcPts val="0"/>
              </a:spcBef>
            </a:pPr>
            <a:r>
              <a:rPr lang="en-US" sz="1200" dirty="0" err="1">
                <a:latin typeface="Huawei Sans" panose="020C0503030203020204" pitchFamily="34" charset="0"/>
                <a:ea typeface="方正兰亭黑简体" panose="02000000000000000000" pitchFamily="2" charset="-122"/>
              </a:rPr>
              <a:t>Instalação</a:t>
            </a:r>
            <a:endParaRPr lang="en-US" sz="1200" dirty="0">
              <a:latin typeface="Huawei Sans" panose="020C0503030203020204" pitchFamily="34" charset="0"/>
              <a:ea typeface="方正兰亭黑简体" panose="02000000000000000000" pitchFamily="2" charset="-122"/>
            </a:endParaRPr>
          </a:p>
        </p:txBody>
      </p:sp>
      <p:sp>
        <p:nvSpPr>
          <p:cNvPr id="26" name="燕尾形 8">
            <a:extLst>
              <a:ext uri="{FF2B5EF4-FFF2-40B4-BE49-F238E27FC236}">
                <a16:creationId xmlns:a16="http://schemas.microsoft.com/office/drawing/2014/main" id="{FAAC5472-EFFB-05B6-D258-5449B01D92F9}"/>
              </a:ext>
            </a:extLst>
          </p:cNvPr>
          <p:cNvSpPr/>
          <p:nvPr/>
        </p:nvSpPr>
        <p:spPr bwMode="auto">
          <a:xfrm>
            <a:off x="10496145" y="43124"/>
            <a:ext cx="1236579" cy="231631"/>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fontAlgn="ctr">
              <a:spcBef>
                <a:spcPts val="0"/>
              </a:spcBef>
            </a:pPr>
            <a:r>
              <a:rPr lang="en-US" sz="1200" dirty="0" err="1">
                <a:latin typeface="Huawei Sans" panose="020C0503030203020204" pitchFamily="34" charset="0"/>
                <a:ea typeface="方正兰亭黑简体" panose="02000000000000000000" pitchFamily="2" charset="-122"/>
              </a:rPr>
              <a:t>Terminação</a:t>
            </a:r>
            <a:endParaRPr lang="en-US" sz="1200" dirty="0">
              <a:latin typeface="Huawei Sans" panose="020C0503030203020204" pitchFamily="34" charset="0"/>
              <a:ea typeface="方正兰亭黑简体" panose="02000000000000000000" pitchFamily="2" charset="-122"/>
            </a:endParaRPr>
          </a:p>
        </p:txBody>
      </p:sp>
    </p:spTree>
    <p:extLst>
      <p:ext uri="{BB962C8B-B14F-4D97-AF65-F5344CB8AC3E}">
        <p14:creationId xmlns:p14="http://schemas.microsoft.com/office/powerpoint/2010/main" val="13119122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wrap="square">
            <a:noAutofit/>
          </a:bodyPr>
          <a:lstStyle/>
          <a:p>
            <a:r>
              <a:rPr lang="en-US" dirty="0">
                <a:latin typeface="Huawei Sans" panose="020C0503030203020204" pitchFamily="34" charset="0"/>
                <a:cs typeface="Huawei Sans" panose="020C0503030203020204" pitchFamily="34" charset="0"/>
              </a:rPr>
              <a:t>FDT, FAT, Closure, and TB Installation (1)</a:t>
            </a:r>
          </a:p>
        </p:txBody>
      </p:sp>
      <p:grpSp>
        <p:nvGrpSpPr>
          <p:cNvPr id="23" name="组合 22"/>
          <p:cNvGrpSpPr/>
          <p:nvPr/>
        </p:nvGrpSpPr>
        <p:grpSpPr>
          <a:xfrm>
            <a:off x="549130" y="1257825"/>
            <a:ext cx="11021810" cy="4681644"/>
            <a:chOff x="549131" y="1168961"/>
            <a:chExt cx="11021810" cy="4978347"/>
          </a:xfrm>
        </p:grpSpPr>
        <p:sp>
          <p:nvSpPr>
            <p:cNvPr id="10" name="TextBox 18"/>
            <p:cNvSpPr txBox="1"/>
            <p:nvPr/>
          </p:nvSpPr>
          <p:spPr>
            <a:xfrm>
              <a:off x="549131" y="2218767"/>
              <a:ext cx="2547116" cy="2783186"/>
            </a:xfrm>
            <a:prstGeom prst="rect">
              <a:avLst/>
            </a:prstGeom>
            <a:noFill/>
          </p:spPr>
          <p:txBody>
            <a:bodyPr wrap="square" rtlCol="0">
              <a:noAutofit/>
            </a:bodyPr>
            <a:lstStyle/>
            <a:p>
              <a:pPr marL="285750" indent="-285750" fontAlgn="ctr">
                <a:spcBef>
                  <a:spcPts val="742"/>
                </a:spcBef>
                <a:spcAft>
                  <a:spcPts val="0"/>
                </a:spcAft>
                <a:buSzPct val="50000"/>
                <a:buFont typeface="Wingdings" panose="05000000000000000000" pitchFamily="2" charset="2"/>
                <a:buChar char="l"/>
              </a:pPr>
              <a:r>
                <a:rPr lang="en-US" sz="1200" dirty="0">
                  <a:solidFill>
                    <a:prstClr val="black"/>
                  </a:solidFill>
                  <a:latin typeface="Huawei Sans" panose="020C0503030203020204" pitchFamily="34" charset="0"/>
                  <a:ea typeface="方正兰亭黑简体" panose="02000000000000000000" pitchFamily="2" charset="-122"/>
                  <a:cs typeface="Huawei Sans" panose="020C0503030203020204" pitchFamily="34" charset="0"/>
                </a:rPr>
                <a:t>Comply with the labels on the equipment and all the safety precautions in the manual.</a:t>
              </a:r>
            </a:p>
            <a:p>
              <a:pPr marL="285750" indent="-285750" fontAlgn="ctr">
                <a:spcBef>
                  <a:spcPts val="742"/>
                </a:spcBef>
                <a:spcAft>
                  <a:spcPts val="0"/>
                </a:spcAft>
                <a:buSzPct val="50000"/>
                <a:buFont typeface="Wingdings" panose="05000000000000000000" pitchFamily="2" charset="2"/>
                <a:buChar char="l"/>
              </a:pPr>
              <a:r>
                <a:rPr lang="en-US" sz="1200" dirty="0">
                  <a:solidFill>
                    <a:prstClr val="black"/>
                  </a:solidFill>
                  <a:latin typeface="Huawei Sans" panose="020C0503030203020204" pitchFamily="34" charset="0"/>
                  <a:ea typeface="方正兰亭黑简体" panose="02000000000000000000" pitchFamily="2" charset="-122"/>
                  <a:cs typeface="Huawei Sans" panose="020C0503030203020204" pitchFamily="34" charset="0"/>
                </a:rPr>
                <a:t>Observe local regulations and laws.</a:t>
              </a:r>
            </a:p>
            <a:p>
              <a:pPr marL="285750" indent="-285750" fontAlgn="ctr">
                <a:spcBef>
                  <a:spcPts val="742"/>
                </a:spcBef>
                <a:spcAft>
                  <a:spcPts val="0"/>
                </a:spcAft>
                <a:buSzPct val="50000"/>
                <a:buFont typeface="Wingdings" panose="05000000000000000000" pitchFamily="2" charset="2"/>
                <a:buChar char="l"/>
              </a:pPr>
              <a:r>
                <a:rPr lang="en-US" sz="1200" dirty="0">
                  <a:solidFill>
                    <a:prstClr val="black"/>
                  </a:solidFill>
                  <a:latin typeface="Huawei Sans" panose="020C0503030203020204" pitchFamily="34" charset="0"/>
                  <a:ea typeface="方正兰亭黑简体" panose="02000000000000000000" pitchFamily="2" charset="-122"/>
                  <a:cs typeface="Huawei Sans" panose="020C0503030203020204" pitchFamily="34" charset="0"/>
                </a:rPr>
                <a:t>Training before installation</a:t>
              </a:r>
            </a:p>
            <a:p>
              <a:pPr marL="285750" indent="-285750" fontAlgn="ctr">
                <a:spcBef>
                  <a:spcPts val="742"/>
                </a:spcBef>
                <a:spcAft>
                  <a:spcPts val="0"/>
                </a:spcAft>
                <a:buSzPct val="50000"/>
                <a:buFont typeface="Wingdings" panose="05000000000000000000" pitchFamily="2" charset="2"/>
                <a:buChar char="l"/>
              </a:pPr>
              <a:r>
                <a:rPr lang="en-US" sz="1200" dirty="0">
                  <a:solidFill>
                    <a:prstClr val="black"/>
                  </a:solidFill>
                  <a:latin typeface="Huawei Sans" panose="020C0503030203020204" pitchFamily="34" charset="0"/>
                  <a:ea typeface="方正兰亭黑简体" panose="02000000000000000000" pitchFamily="2" charset="-122"/>
                  <a:cs typeface="Huawei Sans" panose="020C0503030203020204" pitchFamily="34" charset="0"/>
                </a:rPr>
                <a:t>Grounding</a:t>
              </a:r>
            </a:p>
            <a:p>
              <a:pPr marL="285750" indent="-285750" fontAlgn="ctr">
                <a:spcBef>
                  <a:spcPts val="742"/>
                </a:spcBef>
                <a:spcAft>
                  <a:spcPts val="0"/>
                </a:spcAft>
                <a:buSzPct val="50000"/>
                <a:buFont typeface="Wingdings" panose="05000000000000000000" pitchFamily="2" charset="2"/>
                <a:buChar char="l"/>
              </a:pPr>
              <a:r>
                <a:rPr lang="en-US" sz="1200" dirty="0">
                  <a:solidFill>
                    <a:prstClr val="black"/>
                  </a:solidFill>
                  <a:latin typeface="Huawei Sans" panose="020C0503030203020204" pitchFamily="34" charset="0"/>
                  <a:ea typeface="方正兰亭黑简体" panose="02000000000000000000" pitchFamily="2" charset="-122"/>
                  <a:cs typeface="Huawei Sans" panose="020C0503030203020204" pitchFamily="34" charset="0"/>
                </a:rPr>
                <a:t>Personal safety</a:t>
              </a:r>
            </a:p>
            <a:p>
              <a:pPr marL="285750" indent="-285750" fontAlgn="ctr">
                <a:spcBef>
                  <a:spcPts val="742"/>
                </a:spcBef>
                <a:spcAft>
                  <a:spcPts val="0"/>
                </a:spcAft>
                <a:buSzPct val="50000"/>
                <a:buFont typeface="Wingdings" panose="05000000000000000000" pitchFamily="2" charset="2"/>
                <a:buChar char="l"/>
              </a:pPr>
              <a:r>
                <a:rPr lang="en-US" sz="1200" dirty="0">
                  <a:solidFill>
                    <a:prstClr val="black"/>
                  </a:solidFill>
                  <a:latin typeface="Huawei Sans" panose="020C0503030203020204" pitchFamily="34" charset="0"/>
                  <a:ea typeface="方正兰亭黑简体" panose="02000000000000000000" pitchFamily="2" charset="-122"/>
                  <a:cs typeface="Huawei Sans" panose="020C0503030203020204" pitchFamily="34" charset="0"/>
                </a:rPr>
                <a:t>Equipment safety</a:t>
              </a:r>
            </a:p>
          </p:txBody>
        </p:sp>
        <p:sp>
          <p:nvSpPr>
            <p:cNvPr id="11" name="圆角矩形 75"/>
            <p:cNvSpPr/>
            <p:nvPr/>
          </p:nvSpPr>
          <p:spPr>
            <a:xfrm>
              <a:off x="549132" y="1686269"/>
              <a:ext cx="2547115" cy="479302"/>
            </a:xfrm>
            <a:prstGeom prst="roundRect">
              <a:avLst>
                <a:gd name="adj" fmla="val 10604"/>
              </a:avLst>
            </a:prstGeom>
            <a:gradFill>
              <a:gsLst>
                <a:gs pos="0">
                  <a:srgbClr val="00B0F0"/>
                </a:gs>
                <a:gs pos="100000">
                  <a:srgbClr val="0070C0"/>
                </a:gs>
              </a:gsLst>
              <a:lin ang="5400000" scaled="1"/>
            </a:gradFill>
          </p:spPr>
          <p:txBody>
            <a:bodyPr wrap="square" lIns="0" rIns="0" rtlCol="0" anchor="ctr" anchorCtr="0">
              <a:noAutofit/>
            </a:bodyPr>
            <a:lstStyle/>
            <a:p>
              <a:pPr algn="ctr" fontAlgn="ctr">
                <a:spcBef>
                  <a:spcPts val="0"/>
                </a:spcBef>
                <a:spcAft>
                  <a:spcPts val="0"/>
                </a:spcAft>
              </a:pPr>
              <a:r>
                <a:rPr lang="en-US" sz="1400" b="1" dirty="0">
                  <a:solidFill>
                    <a:prstClr val="white"/>
                  </a:solidFill>
                  <a:latin typeface="Huawei Sans" panose="020C0503030203020204" pitchFamily="34" charset="0"/>
                  <a:ea typeface="方正兰亭黑简体" panose="02000000000000000000" pitchFamily="2" charset="-122"/>
                </a:rPr>
                <a:t>1. General precautions</a:t>
              </a:r>
            </a:p>
          </p:txBody>
        </p:sp>
        <p:sp>
          <p:nvSpPr>
            <p:cNvPr id="12" name="圆角矩形 75"/>
            <p:cNvSpPr/>
            <p:nvPr/>
          </p:nvSpPr>
          <p:spPr>
            <a:xfrm>
              <a:off x="549132" y="2210352"/>
              <a:ext cx="2547115" cy="3936956"/>
            </a:xfrm>
            <a:prstGeom prst="roundRect">
              <a:avLst>
                <a:gd name="adj" fmla="val 874"/>
              </a:avLst>
            </a:prstGeom>
            <a:noFill/>
            <a:ln w="952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fontAlgn="ctr"/>
              <a:endParaRPr lang="en-US" altLang="zh-CN" sz="1600" b="1" dirty="0">
                <a:solidFill>
                  <a:schemeClr val="tx1">
                    <a:lumMod val="75000"/>
                    <a:lumOff val="25000"/>
                  </a:schemeClr>
                </a:solidFill>
                <a:latin typeface="Huawei Sans" panose="020C0503030203020204" pitchFamily="34" charset="0"/>
                <a:ea typeface="方正兰亭黑简体" panose="02000000000000000000" pitchFamily="2" charset="-122"/>
                <a:cs typeface="Arial" panose="020B0604020202020204" pitchFamily="34" charset="0"/>
              </a:endParaRPr>
            </a:p>
          </p:txBody>
        </p:sp>
        <p:sp>
          <p:nvSpPr>
            <p:cNvPr id="13" name="TextBox 18"/>
            <p:cNvSpPr txBox="1"/>
            <p:nvPr/>
          </p:nvSpPr>
          <p:spPr>
            <a:xfrm>
              <a:off x="3384278" y="2215148"/>
              <a:ext cx="2547116" cy="1641733"/>
            </a:xfrm>
            <a:prstGeom prst="rect">
              <a:avLst/>
            </a:prstGeom>
            <a:noFill/>
          </p:spPr>
          <p:txBody>
            <a:bodyPr wrap="square" rtlCol="0">
              <a:noAutofit/>
            </a:bodyPr>
            <a:lstStyle/>
            <a:p>
              <a:pPr marL="285750" indent="-285750" fontAlgn="ctr">
                <a:spcBef>
                  <a:spcPts val="742"/>
                </a:spcBef>
                <a:spcAft>
                  <a:spcPts val="0"/>
                </a:spcAft>
                <a:buSzPct val="50000"/>
                <a:buFont typeface="Wingdings" panose="05000000000000000000" pitchFamily="2" charset="2"/>
                <a:buChar char="l"/>
              </a:pPr>
              <a:r>
                <a:rPr lang="en-US" sz="1200" dirty="0">
                  <a:solidFill>
                    <a:prstClr val="black"/>
                  </a:solidFill>
                  <a:latin typeface="Huawei Sans" panose="020C0503030203020204" pitchFamily="34" charset="0"/>
                  <a:ea typeface="方正兰亭黑简体" panose="02000000000000000000" pitchFamily="2" charset="-122"/>
                  <a:cs typeface="Huawei Sans" panose="020C0503030203020204" pitchFamily="34" charset="0"/>
                </a:rPr>
                <a:t>Do not place the equipment in an environment that has inflammable and explosive gas or smog. Do not perform any operation in such environment.</a:t>
              </a:r>
            </a:p>
          </p:txBody>
        </p:sp>
        <p:sp>
          <p:nvSpPr>
            <p:cNvPr id="14" name="圆角矩形 75"/>
            <p:cNvSpPr/>
            <p:nvPr/>
          </p:nvSpPr>
          <p:spPr>
            <a:xfrm>
              <a:off x="3384279" y="1682650"/>
              <a:ext cx="2547115" cy="479302"/>
            </a:xfrm>
            <a:prstGeom prst="roundRect">
              <a:avLst>
                <a:gd name="adj" fmla="val 10604"/>
              </a:avLst>
            </a:prstGeom>
            <a:gradFill>
              <a:gsLst>
                <a:gs pos="0">
                  <a:srgbClr val="00B0F0"/>
                </a:gs>
                <a:gs pos="100000">
                  <a:srgbClr val="0070C0"/>
                </a:gs>
              </a:gsLst>
              <a:lin ang="5400000" scaled="1"/>
            </a:gradFill>
          </p:spPr>
          <p:txBody>
            <a:bodyPr wrap="square" lIns="0" rIns="0" rtlCol="0" anchor="ctr" anchorCtr="0">
              <a:noAutofit/>
            </a:bodyPr>
            <a:lstStyle/>
            <a:p>
              <a:pPr algn="ctr" fontAlgn="ctr">
                <a:spcBef>
                  <a:spcPts val="0"/>
                </a:spcBef>
                <a:spcAft>
                  <a:spcPts val="0"/>
                </a:spcAft>
              </a:pPr>
              <a:r>
                <a:rPr lang="en-US" sz="1400" b="1" dirty="0">
                  <a:solidFill>
                    <a:prstClr val="white"/>
                  </a:solidFill>
                  <a:latin typeface="Huawei Sans" panose="020C0503030203020204" pitchFamily="34" charset="0"/>
                  <a:ea typeface="方正兰亭黑简体" panose="02000000000000000000" pitchFamily="2" charset="-122"/>
                </a:rPr>
                <a:t>2</a:t>
              </a:r>
              <a:r>
                <a:rPr lang="en-US" sz="1400" b="1">
                  <a:solidFill>
                    <a:prstClr val="white"/>
                  </a:solidFill>
                  <a:latin typeface="Huawei Sans" panose="020C0503030203020204" pitchFamily="34" charset="0"/>
                  <a:ea typeface="方正兰亭黑简体" panose="02000000000000000000" pitchFamily="2" charset="-122"/>
                </a:rPr>
                <a:t>. Fire safety</a:t>
              </a:r>
              <a:endParaRPr lang="en-US" sz="1400" b="1" dirty="0">
                <a:solidFill>
                  <a:prstClr val="white"/>
                </a:solidFill>
                <a:latin typeface="Huawei Sans" panose="020C0503030203020204" pitchFamily="34" charset="0"/>
                <a:ea typeface="方正兰亭黑简体" panose="02000000000000000000" pitchFamily="2" charset="-122"/>
              </a:endParaRPr>
            </a:p>
          </p:txBody>
        </p:sp>
        <p:sp>
          <p:nvSpPr>
            <p:cNvPr id="15" name="圆角矩形 75"/>
            <p:cNvSpPr/>
            <p:nvPr/>
          </p:nvSpPr>
          <p:spPr>
            <a:xfrm>
              <a:off x="3384279" y="2206732"/>
              <a:ext cx="2547115" cy="3936956"/>
            </a:xfrm>
            <a:prstGeom prst="roundRect">
              <a:avLst>
                <a:gd name="adj" fmla="val 874"/>
              </a:avLst>
            </a:prstGeom>
            <a:noFill/>
            <a:ln w="952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fontAlgn="ctr"/>
              <a:endParaRPr lang="en-US" altLang="zh-CN" sz="1600" b="1" dirty="0">
                <a:solidFill>
                  <a:schemeClr val="tx1">
                    <a:lumMod val="75000"/>
                    <a:lumOff val="25000"/>
                  </a:schemeClr>
                </a:solidFill>
                <a:latin typeface="Huawei Sans" panose="020C0503030203020204" pitchFamily="34" charset="0"/>
                <a:ea typeface="方正兰亭黑简体" panose="02000000000000000000" pitchFamily="2" charset="-122"/>
                <a:cs typeface="Arial" panose="020B0604020202020204" pitchFamily="34" charset="0"/>
              </a:endParaRPr>
            </a:p>
          </p:txBody>
        </p:sp>
        <p:sp>
          <p:nvSpPr>
            <p:cNvPr id="16" name="TextBox 18"/>
            <p:cNvSpPr txBox="1"/>
            <p:nvPr/>
          </p:nvSpPr>
          <p:spPr>
            <a:xfrm>
              <a:off x="6188678" y="2213477"/>
              <a:ext cx="2547116" cy="3281423"/>
            </a:xfrm>
            <a:prstGeom prst="rect">
              <a:avLst/>
            </a:prstGeom>
            <a:noFill/>
          </p:spPr>
          <p:txBody>
            <a:bodyPr wrap="square" rtlCol="0">
              <a:noAutofit/>
            </a:bodyPr>
            <a:lstStyle/>
            <a:p>
              <a:pPr marL="285750" indent="-285750" fontAlgn="ctr">
                <a:spcBef>
                  <a:spcPts val="742"/>
                </a:spcBef>
                <a:spcAft>
                  <a:spcPts val="0"/>
                </a:spcAft>
                <a:buSzPct val="50000"/>
                <a:buFont typeface="Wingdings" panose="05000000000000000000" pitchFamily="2" charset="2"/>
                <a:buChar char="l"/>
              </a:pPr>
              <a:r>
                <a:rPr lang="en-US" sz="1200" dirty="0">
                  <a:solidFill>
                    <a:prstClr val="black"/>
                  </a:solidFill>
                  <a:latin typeface="Huawei Sans" panose="020C0503030203020204" pitchFamily="34" charset="0"/>
                  <a:ea typeface="方正兰亭黑简体" panose="02000000000000000000" pitchFamily="2" charset="-122"/>
                  <a:cs typeface="Huawei Sans" panose="020C0503030203020204" pitchFamily="34" charset="0"/>
                </a:rPr>
                <a:t>Do not look at the end of an exposed fiber or an open connector when it is uncertain whether the light source is switched off or not.</a:t>
              </a:r>
            </a:p>
            <a:p>
              <a:pPr marL="285750" indent="-285750" fontAlgn="ctr">
                <a:spcBef>
                  <a:spcPts val="742"/>
                </a:spcBef>
                <a:spcAft>
                  <a:spcPts val="0"/>
                </a:spcAft>
                <a:buSzPct val="50000"/>
                <a:buFont typeface="Wingdings" panose="05000000000000000000" pitchFamily="2" charset="2"/>
                <a:buChar char="l"/>
              </a:pPr>
              <a:r>
                <a:rPr lang="en-US" sz="1200" dirty="0">
                  <a:solidFill>
                    <a:prstClr val="black"/>
                  </a:solidFill>
                  <a:latin typeface="Huawei Sans" panose="020C0503030203020204" pitchFamily="34" charset="0"/>
                  <a:ea typeface="方正兰亭黑简体" panose="02000000000000000000" pitchFamily="2" charset="-122"/>
                  <a:cs typeface="Huawei Sans" panose="020C0503030203020204" pitchFamily="34" charset="0"/>
                </a:rPr>
                <a:t>Before cutting or splicing a fiber, ensure that the fiber is disconnected from the light source. After disconnecting a fiber, use protective caps on all the fiber connectors.</a:t>
              </a:r>
            </a:p>
          </p:txBody>
        </p:sp>
        <p:sp>
          <p:nvSpPr>
            <p:cNvPr id="17" name="圆角矩形 75"/>
            <p:cNvSpPr/>
            <p:nvPr/>
          </p:nvSpPr>
          <p:spPr>
            <a:xfrm>
              <a:off x="6188679" y="1680980"/>
              <a:ext cx="2547115" cy="479302"/>
            </a:xfrm>
            <a:prstGeom prst="roundRect">
              <a:avLst>
                <a:gd name="adj" fmla="val 10604"/>
              </a:avLst>
            </a:prstGeom>
            <a:gradFill>
              <a:gsLst>
                <a:gs pos="0">
                  <a:srgbClr val="00B0F0"/>
                </a:gs>
                <a:gs pos="100000">
                  <a:srgbClr val="0070C0"/>
                </a:gs>
              </a:gsLst>
              <a:lin ang="5400000" scaled="1"/>
            </a:gradFill>
          </p:spPr>
          <p:txBody>
            <a:bodyPr wrap="square" lIns="0" rIns="0" rtlCol="0" anchor="ctr" anchorCtr="0">
              <a:noAutofit/>
            </a:bodyPr>
            <a:lstStyle/>
            <a:p>
              <a:pPr algn="ctr" fontAlgn="ctr">
                <a:spcBef>
                  <a:spcPts val="0"/>
                </a:spcBef>
                <a:spcAft>
                  <a:spcPts val="0"/>
                </a:spcAft>
              </a:pPr>
              <a:r>
                <a:rPr lang="en-US" sz="1400" b="1" dirty="0">
                  <a:solidFill>
                    <a:prstClr val="white"/>
                  </a:solidFill>
                  <a:latin typeface="Huawei Sans" panose="020C0503030203020204" pitchFamily="34" charset="0"/>
                  <a:ea typeface="方正兰亭黑简体" panose="02000000000000000000" pitchFamily="2" charset="-122"/>
                </a:rPr>
                <a:t>3. Laser safety</a:t>
              </a:r>
            </a:p>
          </p:txBody>
        </p:sp>
        <p:sp>
          <p:nvSpPr>
            <p:cNvPr id="18" name="圆角矩形 75"/>
            <p:cNvSpPr/>
            <p:nvPr/>
          </p:nvSpPr>
          <p:spPr>
            <a:xfrm>
              <a:off x="6188679" y="2205063"/>
              <a:ext cx="2547115" cy="3936956"/>
            </a:xfrm>
            <a:prstGeom prst="roundRect">
              <a:avLst>
                <a:gd name="adj" fmla="val 874"/>
              </a:avLst>
            </a:prstGeom>
            <a:noFill/>
            <a:ln w="952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fontAlgn="ctr"/>
              <a:endParaRPr lang="en-US" altLang="zh-CN" sz="1600" b="1" dirty="0">
                <a:solidFill>
                  <a:schemeClr val="tx1">
                    <a:lumMod val="75000"/>
                    <a:lumOff val="25000"/>
                  </a:schemeClr>
                </a:solidFill>
                <a:latin typeface="Huawei Sans" panose="020C0503030203020204" pitchFamily="34" charset="0"/>
                <a:ea typeface="方正兰亭黑简体" panose="02000000000000000000" pitchFamily="2" charset="-122"/>
                <a:cs typeface="Arial" panose="020B0604020202020204" pitchFamily="34" charset="0"/>
              </a:endParaRPr>
            </a:p>
          </p:txBody>
        </p:sp>
        <p:sp>
          <p:nvSpPr>
            <p:cNvPr id="19" name="TextBox 18"/>
            <p:cNvSpPr txBox="1"/>
            <p:nvPr/>
          </p:nvSpPr>
          <p:spPr>
            <a:xfrm>
              <a:off x="9023825" y="2209858"/>
              <a:ext cx="2547116" cy="3801256"/>
            </a:xfrm>
            <a:prstGeom prst="rect">
              <a:avLst/>
            </a:prstGeom>
            <a:noFill/>
          </p:spPr>
          <p:txBody>
            <a:bodyPr wrap="square" rtlCol="0">
              <a:noAutofit/>
            </a:bodyPr>
            <a:lstStyle/>
            <a:p>
              <a:pPr marL="285750" indent="-285750" fontAlgn="ctr">
                <a:spcBef>
                  <a:spcPts val="742"/>
                </a:spcBef>
                <a:spcAft>
                  <a:spcPts val="0"/>
                </a:spcAft>
                <a:buSzPct val="50000"/>
                <a:buFont typeface="Wingdings" panose="05000000000000000000" pitchFamily="2" charset="2"/>
                <a:buChar char="l"/>
              </a:pPr>
              <a:r>
                <a:rPr lang="en-US" sz="1200" dirty="0">
                  <a:solidFill>
                    <a:prstClr val="black"/>
                  </a:solidFill>
                  <a:latin typeface="Huawei Sans" panose="020C0503030203020204" pitchFamily="34" charset="0"/>
                  <a:ea typeface="方正兰亭黑简体" panose="02000000000000000000" pitchFamily="2" charset="-122"/>
                  <a:cs typeface="Huawei Sans" panose="020C0503030203020204" pitchFamily="34" charset="0"/>
                </a:rPr>
                <a:t>Do not drill holes into a cabinet without permission. Drilling holes that do not meet the requirements may damage the sealing performance of the cabinet and the internal optical fibers. </a:t>
              </a:r>
            </a:p>
            <a:p>
              <a:pPr marL="285750" indent="-285750" fontAlgn="ctr">
                <a:spcBef>
                  <a:spcPts val="742"/>
                </a:spcBef>
                <a:spcAft>
                  <a:spcPts val="0"/>
                </a:spcAft>
                <a:buSzPct val="50000"/>
                <a:buFont typeface="Wingdings" panose="05000000000000000000" pitchFamily="2" charset="2"/>
                <a:buChar char="l"/>
              </a:pPr>
              <a:r>
                <a:rPr lang="en-US" sz="1200" dirty="0">
                  <a:solidFill>
                    <a:prstClr val="black"/>
                  </a:solidFill>
                  <a:latin typeface="Huawei Sans" panose="020C0503030203020204" pitchFamily="34" charset="0"/>
                  <a:ea typeface="方正兰亭黑简体" panose="02000000000000000000" pitchFamily="2" charset="-122"/>
                  <a:cs typeface="Huawei Sans" panose="020C0503030203020204" pitchFamily="34" charset="0"/>
                </a:rPr>
                <a:t>Wear goggles during drilling.</a:t>
              </a:r>
            </a:p>
            <a:p>
              <a:pPr marL="285750" indent="-285750" fontAlgn="ctr">
                <a:spcBef>
                  <a:spcPts val="742"/>
                </a:spcBef>
                <a:spcAft>
                  <a:spcPts val="0"/>
                </a:spcAft>
                <a:buSzPct val="50000"/>
                <a:buFont typeface="Wingdings" panose="05000000000000000000" pitchFamily="2" charset="2"/>
                <a:buChar char="l"/>
              </a:pPr>
              <a:r>
                <a:rPr lang="en-US" sz="1200" dirty="0">
                  <a:solidFill>
                    <a:prstClr val="black"/>
                  </a:solidFill>
                  <a:latin typeface="Huawei Sans" panose="020C0503030203020204" pitchFamily="34" charset="0"/>
                  <a:ea typeface="方正兰亭黑简体" panose="02000000000000000000" pitchFamily="2" charset="-122"/>
                  <a:cs typeface="Huawei Sans" panose="020C0503030203020204" pitchFamily="34" charset="0"/>
                </a:rPr>
                <a:t>After drilling, clean up the metal filing in time.</a:t>
              </a:r>
            </a:p>
            <a:p>
              <a:pPr marL="285750" indent="-285750" fontAlgn="ctr">
                <a:spcBef>
                  <a:spcPts val="742"/>
                </a:spcBef>
                <a:spcAft>
                  <a:spcPts val="0"/>
                </a:spcAft>
                <a:buSzPct val="50000"/>
                <a:buFont typeface="Wingdings" panose="05000000000000000000" pitchFamily="2" charset="2"/>
                <a:buChar char="l"/>
              </a:pPr>
              <a:r>
                <a:rPr lang="en-US" sz="1200" dirty="0">
                  <a:solidFill>
                    <a:prstClr val="black"/>
                  </a:solidFill>
                  <a:latin typeface="Huawei Sans" panose="020C0503030203020204" pitchFamily="34" charset="0"/>
                  <a:ea typeface="方正兰亭黑简体" panose="02000000000000000000" pitchFamily="2" charset="-122"/>
                  <a:cs typeface="Huawei Sans" panose="020C0503030203020204" pitchFamily="34" charset="0"/>
                </a:rPr>
                <a:t>Wear protective gloves when drilling holes, moving equipment with hands, or securing optical cables.</a:t>
              </a:r>
            </a:p>
            <a:p>
              <a:pPr marL="285750" indent="-285750" fontAlgn="ctr">
                <a:spcBef>
                  <a:spcPts val="742"/>
                </a:spcBef>
                <a:spcAft>
                  <a:spcPts val="0"/>
                </a:spcAft>
                <a:buSzPct val="50000"/>
                <a:buFont typeface="Wingdings" panose="05000000000000000000" pitchFamily="2" charset="2"/>
                <a:buChar char="l"/>
              </a:pPr>
              <a:r>
                <a:rPr lang="en-US" sz="1200" dirty="0">
                  <a:solidFill>
                    <a:prstClr val="black"/>
                  </a:solidFill>
                  <a:latin typeface="Huawei Sans" panose="020C0503030203020204" pitchFamily="34" charset="0"/>
                  <a:ea typeface="方正兰亭黑简体" panose="02000000000000000000" pitchFamily="2" charset="-122"/>
                  <a:cs typeface="Huawei Sans" panose="020C0503030203020204" pitchFamily="34" charset="0"/>
                </a:rPr>
                <a:t>Before carrying a heavy object, take care not to be crushed or strained.</a:t>
              </a:r>
            </a:p>
          </p:txBody>
        </p:sp>
        <p:sp>
          <p:nvSpPr>
            <p:cNvPr id="20" name="圆角矩形 75"/>
            <p:cNvSpPr/>
            <p:nvPr/>
          </p:nvSpPr>
          <p:spPr>
            <a:xfrm>
              <a:off x="9023826" y="1677361"/>
              <a:ext cx="2547115" cy="479302"/>
            </a:xfrm>
            <a:prstGeom prst="roundRect">
              <a:avLst>
                <a:gd name="adj" fmla="val 10604"/>
              </a:avLst>
            </a:prstGeom>
            <a:gradFill>
              <a:gsLst>
                <a:gs pos="0">
                  <a:srgbClr val="00B0F0"/>
                </a:gs>
                <a:gs pos="100000">
                  <a:srgbClr val="0070C0"/>
                </a:gs>
              </a:gsLst>
              <a:lin ang="5400000" scaled="1"/>
            </a:gradFill>
          </p:spPr>
          <p:txBody>
            <a:bodyPr wrap="square" lIns="0" rIns="0" rtlCol="0" anchor="ctr" anchorCtr="0">
              <a:noAutofit/>
            </a:bodyPr>
            <a:lstStyle/>
            <a:p>
              <a:pPr algn="ctr" fontAlgn="ctr">
                <a:spcBef>
                  <a:spcPts val="0"/>
                </a:spcBef>
                <a:spcAft>
                  <a:spcPts val="0"/>
                </a:spcAft>
              </a:pPr>
              <a:r>
                <a:rPr lang="en-US" sz="1400" b="1" dirty="0">
                  <a:solidFill>
                    <a:prstClr val="white"/>
                  </a:solidFill>
                  <a:latin typeface="Huawei Sans" panose="020C0503030203020204" pitchFamily="34" charset="0"/>
                  <a:ea typeface="方正兰亭黑简体" panose="02000000000000000000" pitchFamily="2" charset="-122"/>
                </a:rPr>
                <a:t>4. Mechanical safety</a:t>
              </a:r>
            </a:p>
          </p:txBody>
        </p:sp>
        <p:sp>
          <p:nvSpPr>
            <p:cNvPr id="21" name="圆角矩形 75"/>
            <p:cNvSpPr/>
            <p:nvPr/>
          </p:nvSpPr>
          <p:spPr>
            <a:xfrm>
              <a:off x="9023826" y="2201444"/>
              <a:ext cx="2547115" cy="3936956"/>
            </a:xfrm>
            <a:prstGeom prst="roundRect">
              <a:avLst>
                <a:gd name="adj" fmla="val 874"/>
              </a:avLst>
            </a:prstGeom>
            <a:noFill/>
            <a:ln w="952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fontAlgn="ctr"/>
              <a:endParaRPr lang="en-US" altLang="zh-CN" sz="1600" b="1" dirty="0">
                <a:solidFill>
                  <a:schemeClr val="tx1">
                    <a:lumMod val="75000"/>
                    <a:lumOff val="25000"/>
                  </a:schemeClr>
                </a:solidFill>
                <a:latin typeface="Huawei Sans" panose="020C0503030203020204" pitchFamily="34" charset="0"/>
                <a:ea typeface="方正兰亭黑简体" panose="02000000000000000000" pitchFamily="2" charset="-122"/>
                <a:cs typeface="Arial" panose="020B0604020202020204" pitchFamily="34" charset="0"/>
              </a:endParaRPr>
            </a:p>
          </p:txBody>
        </p:sp>
        <p:sp>
          <p:nvSpPr>
            <p:cNvPr id="22" name="矩形 21"/>
            <p:cNvSpPr/>
            <p:nvPr/>
          </p:nvSpPr>
          <p:spPr>
            <a:xfrm>
              <a:off x="549131" y="1168961"/>
              <a:ext cx="11021809" cy="452396"/>
            </a:xfrm>
            <a:prstGeom prst="rect">
              <a:avLst/>
            </a:prstGeom>
            <a:gradFill>
              <a:gsLst>
                <a:gs pos="0">
                  <a:srgbClr val="00B0F0"/>
                </a:gs>
                <a:gs pos="100000">
                  <a:srgbClr val="0070C0"/>
                </a:gs>
              </a:gsLst>
              <a:lin ang="5400000" scaled="1"/>
            </a:gradFill>
          </p:spPr>
          <p:txBody>
            <a:bodyPr wrap="square" rtlCol="0" anchor="ctr" anchorCtr="0">
              <a:noAutofit/>
            </a:bodyPr>
            <a:lstStyle/>
            <a:p>
              <a:pPr algn="ctr" fontAlgn="ctr">
                <a:spcBef>
                  <a:spcPts val="0"/>
                </a:spcBef>
                <a:spcAft>
                  <a:spcPts val="0"/>
                </a:spcAft>
              </a:pPr>
              <a:r>
                <a:rPr lang="en-US" sz="1600" b="1" dirty="0">
                  <a:solidFill>
                    <a:prstClr val="white"/>
                  </a:solidFill>
                  <a:latin typeface="Huawei Sans" panose="020C0503030203020204" pitchFamily="34" charset="0"/>
                  <a:ea typeface="方正兰亭黑简体" panose="02000000000000000000" pitchFamily="2" charset="-122"/>
                </a:rPr>
                <a:t>Construction safety</a:t>
              </a:r>
            </a:p>
          </p:txBody>
        </p:sp>
      </p:grpSp>
      <p:sp>
        <p:nvSpPr>
          <p:cNvPr id="30" name="五边形 29"/>
          <p:cNvSpPr/>
          <p:nvPr/>
        </p:nvSpPr>
        <p:spPr bwMode="auto">
          <a:xfrm>
            <a:off x="6104766" y="43124"/>
            <a:ext cx="829884" cy="231631"/>
          </a:xfrm>
          <a:prstGeom prst="homePlate">
            <a:avLst/>
          </a:prstGeom>
          <a:solidFill>
            <a:schemeClr val="bg1">
              <a:lumMod val="85000"/>
            </a:schemeClr>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fontAlgn="ctr"/>
            <a:r>
              <a:rPr lang="en-US" sz="1200" dirty="0">
                <a:latin typeface="Huawei Sans" panose="020C0503030203020204" pitchFamily="34" charset="0"/>
                <a:ea typeface="方正兰亭黑简体" panose="02000000000000000000" pitchFamily="2" charset="-122"/>
              </a:rPr>
              <a:t>Survey</a:t>
            </a:r>
          </a:p>
        </p:txBody>
      </p:sp>
      <p:sp>
        <p:nvSpPr>
          <p:cNvPr id="31" name="燕尾形 30"/>
          <p:cNvSpPr/>
          <p:nvPr/>
        </p:nvSpPr>
        <p:spPr bwMode="auto">
          <a:xfrm>
            <a:off x="6858710" y="47352"/>
            <a:ext cx="918401" cy="231631"/>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fontAlgn="ctr"/>
            <a:r>
              <a:rPr lang="en-US" sz="1200" dirty="0">
                <a:latin typeface="Huawei Sans" panose="020C0503030203020204" pitchFamily="34" charset="0"/>
                <a:ea typeface="方正兰亭黑简体" panose="02000000000000000000" pitchFamily="2" charset="-122"/>
              </a:rPr>
              <a:t>Design</a:t>
            </a:r>
          </a:p>
        </p:txBody>
      </p:sp>
      <p:sp>
        <p:nvSpPr>
          <p:cNvPr id="32" name="燕尾形 31"/>
          <p:cNvSpPr/>
          <p:nvPr/>
        </p:nvSpPr>
        <p:spPr bwMode="auto">
          <a:xfrm>
            <a:off x="7692859" y="43125"/>
            <a:ext cx="930125" cy="224284"/>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fontAlgn="ctr"/>
            <a:r>
              <a:rPr lang="en-US" sz="1200" dirty="0">
                <a:latin typeface="Huawei Sans" panose="020C0503030203020204" pitchFamily="34" charset="0"/>
                <a:ea typeface="方正兰亭黑简体" panose="02000000000000000000" pitchFamily="2" charset="-122"/>
              </a:rPr>
              <a:t>Civil work</a:t>
            </a:r>
          </a:p>
        </p:txBody>
      </p:sp>
      <p:sp>
        <p:nvSpPr>
          <p:cNvPr id="33" name="燕尾形 32"/>
          <p:cNvSpPr/>
          <p:nvPr/>
        </p:nvSpPr>
        <p:spPr bwMode="auto">
          <a:xfrm>
            <a:off x="8536853" y="34532"/>
            <a:ext cx="1009428" cy="231631"/>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fontAlgn="ctr"/>
            <a:r>
              <a:rPr lang="en-US" sz="1200" dirty="0">
                <a:latin typeface="Huawei Sans" panose="020C0503030203020204" pitchFamily="34" charset="0"/>
                <a:ea typeface="方正兰亭黑简体" panose="02000000000000000000" pitchFamily="2" charset="-122"/>
              </a:rPr>
              <a:t>Cabling</a:t>
            </a:r>
          </a:p>
        </p:txBody>
      </p:sp>
      <p:sp>
        <p:nvSpPr>
          <p:cNvPr id="34" name="燕尾形 33"/>
          <p:cNvSpPr/>
          <p:nvPr/>
        </p:nvSpPr>
        <p:spPr bwMode="auto">
          <a:xfrm>
            <a:off x="9449989" y="34532"/>
            <a:ext cx="1134137" cy="240223"/>
          </a:xfrm>
          <a:prstGeom prst="chevron">
            <a:avLst/>
          </a:prstGeom>
          <a:solidFill>
            <a:srgbClr val="00B0F0"/>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fontAlgn="ctr"/>
            <a:r>
              <a:rPr lang="en-US" sz="1200" dirty="0">
                <a:solidFill>
                  <a:srgbClr val="FFFFFF"/>
                </a:solidFill>
                <a:latin typeface="Huawei Sans" panose="020C0503030203020204" pitchFamily="34" charset="0"/>
                <a:ea typeface="方正兰亭黑简体" panose="02000000000000000000" pitchFamily="2" charset="-122"/>
              </a:rPr>
              <a:t>Installation</a:t>
            </a:r>
          </a:p>
        </p:txBody>
      </p:sp>
      <p:sp>
        <p:nvSpPr>
          <p:cNvPr id="35" name="燕尾形 34"/>
          <p:cNvSpPr/>
          <p:nvPr/>
        </p:nvSpPr>
        <p:spPr bwMode="auto">
          <a:xfrm>
            <a:off x="10496145" y="43124"/>
            <a:ext cx="1236579" cy="231631"/>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fontAlgn="ctr">
              <a:spcBef>
                <a:spcPts val="0"/>
              </a:spcBef>
            </a:pPr>
            <a:r>
              <a:rPr lang="en-US" sz="1200" dirty="0">
                <a:latin typeface="Huawei Sans" panose="020C0503030203020204" pitchFamily="34" charset="0"/>
                <a:ea typeface="方正兰亭黑简体" panose="02000000000000000000" pitchFamily="2" charset="-122"/>
              </a:rPr>
              <a:t>Termination</a:t>
            </a:r>
          </a:p>
        </p:txBody>
      </p:sp>
    </p:spTree>
    <p:extLst>
      <p:ext uri="{BB962C8B-B14F-4D97-AF65-F5344CB8AC3E}">
        <p14:creationId xmlns:p14="http://schemas.microsoft.com/office/powerpoint/2010/main" val="416870503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wrap="square">
            <a:noAutofit/>
          </a:bodyPr>
          <a:lstStyle/>
          <a:p>
            <a:r>
              <a:rPr lang="en-US" dirty="0">
                <a:latin typeface="Huawei Sans" panose="020C0503030203020204" pitchFamily="34" charset="0"/>
                <a:cs typeface="Huawei Sans" panose="020C0503030203020204" pitchFamily="34" charset="0"/>
              </a:rPr>
              <a:t>FDT, FAT, Closure, and TB Installation (2)</a:t>
            </a:r>
          </a:p>
        </p:txBody>
      </p:sp>
      <p:sp>
        <p:nvSpPr>
          <p:cNvPr id="10" name="矩形 9"/>
          <p:cNvSpPr/>
          <p:nvPr/>
        </p:nvSpPr>
        <p:spPr>
          <a:xfrm>
            <a:off x="668565" y="1337165"/>
            <a:ext cx="10936048" cy="452396"/>
          </a:xfrm>
          <a:prstGeom prst="rect">
            <a:avLst/>
          </a:prstGeom>
          <a:gradFill>
            <a:gsLst>
              <a:gs pos="0">
                <a:srgbClr val="00B0F0"/>
              </a:gs>
              <a:gs pos="100000">
                <a:srgbClr val="0070C0"/>
              </a:gs>
            </a:gsLst>
            <a:lin ang="5400000" scaled="1"/>
          </a:gradFill>
        </p:spPr>
        <p:txBody>
          <a:bodyPr wrap="square" rtlCol="0" anchor="ctr" anchorCtr="0">
            <a:noAutofit/>
          </a:bodyPr>
          <a:lstStyle/>
          <a:p>
            <a:pPr algn="ctr" fontAlgn="ctr">
              <a:spcBef>
                <a:spcPts val="0"/>
              </a:spcBef>
              <a:spcAft>
                <a:spcPts val="0"/>
              </a:spcAft>
            </a:pPr>
            <a:r>
              <a:rPr lang="en-US" sz="1600" b="1" dirty="0">
                <a:solidFill>
                  <a:prstClr val="white"/>
                </a:solidFill>
                <a:latin typeface="Huawei Sans" panose="020C0503030203020204" pitchFamily="34" charset="0"/>
                <a:ea typeface="方正兰亭黑简体" panose="02000000000000000000" pitchFamily="2" charset="-122"/>
              </a:rPr>
              <a:t>Installation</a:t>
            </a:r>
          </a:p>
        </p:txBody>
      </p:sp>
      <p:sp>
        <p:nvSpPr>
          <p:cNvPr id="11" name="圆角矩形 75"/>
          <p:cNvSpPr/>
          <p:nvPr/>
        </p:nvSpPr>
        <p:spPr>
          <a:xfrm>
            <a:off x="659396" y="1835781"/>
            <a:ext cx="3564396" cy="394020"/>
          </a:xfrm>
          <a:prstGeom prst="roundRect">
            <a:avLst>
              <a:gd name="adj" fmla="val 10604"/>
            </a:avLst>
          </a:prstGeom>
          <a:gradFill>
            <a:gsLst>
              <a:gs pos="0">
                <a:srgbClr val="00B0F0"/>
              </a:gs>
              <a:gs pos="100000">
                <a:srgbClr val="0070C0"/>
              </a:gs>
            </a:gsLst>
            <a:lin ang="5400000" scaled="1"/>
          </a:gradFill>
        </p:spPr>
        <p:txBody>
          <a:bodyPr wrap="square" rtlCol="0" anchor="ctr" anchorCtr="0">
            <a:noAutofit/>
          </a:bodyPr>
          <a:lstStyle/>
          <a:p>
            <a:pPr algn="ctr" fontAlgn="ctr">
              <a:spcBef>
                <a:spcPts val="0"/>
              </a:spcBef>
              <a:spcAft>
                <a:spcPts val="0"/>
              </a:spcAft>
            </a:pPr>
            <a:r>
              <a:rPr lang="en-US" sz="1600" b="1" dirty="0">
                <a:solidFill>
                  <a:prstClr val="white"/>
                </a:solidFill>
                <a:latin typeface="Huawei Sans" panose="020C0503030203020204" pitchFamily="34" charset="0"/>
                <a:ea typeface="方正兰亭黑简体" panose="02000000000000000000" pitchFamily="2" charset="-122"/>
              </a:rPr>
              <a:t>1. Preparations</a:t>
            </a:r>
          </a:p>
        </p:txBody>
      </p:sp>
      <p:sp>
        <p:nvSpPr>
          <p:cNvPr id="12" name="圆角矩形 75"/>
          <p:cNvSpPr/>
          <p:nvPr/>
        </p:nvSpPr>
        <p:spPr>
          <a:xfrm>
            <a:off x="659396" y="2310577"/>
            <a:ext cx="3564396" cy="3302984"/>
          </a:xfrm>
          <a:prstGeom prst="roundRect">
            <a:avLst>
              <a:gd name="adj" fmla="val 874"/>
            </a:avLst>
          </a:prstGeom>
          <a:noFill/>
          <a:ln w="952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fontAlgn="ctr"/>
            <a:endParaRPr lang="en-US" altLang="zh-CN" sz="1600" b="1" dirty="0">
              <a:solidFill>
                <a:schemeClr val="tx1">
                  <a:lumMod val="75000"/>
                  <a:lumOff val="25000"/>
                </a:schemeClr>
              </a:solidFill>
              <a:latin typeface="Huawei Sans" panose="020C0503030203020204" pitchFamily="34" charset="0"/>
              <a:ea typeface="方正兰亭黑简体" panose="02000000000000000000" pitchFamily="2" charset="-122"/>
              <a:cs typeface="Arial" panose="020B0604020202020204" pitchFamily="34" charset="0"/>
            </a:endParaRPr>
          </a:p>
        </p:txBody>
      </p:sp>
      <p:sp>
        <p:nvSpPr>
          <p:cNvPr id="13" name="圆角矩形 75"/>
          <p:cNvSpPr/>
          <p:nvPr/>
        </p:nvSpPr>
        <p:spPr>
          <a:xfrm>
            <a:off x="4331804" y="1835925"/>
            <a:ext cx="3564396" cy="394020"/>
          </a:xfrm>
          <a:prstGeom prst="roundRect">
            <a:avLst>
              <a:gd name="adj" fmla="val 10604"/>
            </a:avLst>
          </a:prstGeom>
          <a:gradFill>
            <a:gsLst>
              <a:gs pos="0">
                <a:srgbClr val="00B0F0"/>
              </a:gs>
              <a:gs pos="100000">
                <a:srgbClr val="0070C0"/>
              </a:gs>
            </a:gsLst>
            <a:lin ang="5400000" scaled="1"/>
          </a:gradFill>
        </p:spPr>
        <p:txBody>
          <a:bodyPr wrap="square" rtlCol="0" anchor="ctr" anchorCtr="0">
            <a:noAutofit/>
          </a:bodyPr>
          <a:lstStyle/>
          <a:p>
            <a:pPr algn="ctr" fontAlgn="ctr">
              <a:spcBef>
                <a:spcPts val="0"/>
              </a:spcBef>
              <a:spcAft>
                <a:spcPts val="0"/>
              </a:spcAft>
            </a:pPr>
            <a:r>
              <a:rPr lang="en-US" sz="1600" b="1" dirty="0">
                <a:solidFill>
                  <a:prstClr val="white"/>
                </a:solidFill>
                <a:latin typeface="Huawei Sans" panose="020C0503030203020204" pitchFamily="34" charset="0"/>
                <a:ea typeface="方正兰亭黑简体" panose="02000000000000000000" pitchFamily="2" charset="-122"/>
              </a:rPr>
              <a:t>2. Cabinet installation</a:t>
            </a:r>
          </a:p>
        </p:txBody>
      </p:sp>
      <p:sp>
        <p:nvSpPr>
          <p:cNvPr id="14" name="圆角矩形 75"/>
          <p:cNvSpPr/>
          <p:nvPr/>
        </p:nvSpPr>
        <p:spPr>
          <a:xfrm>
            <a:off x="4331804" y="2310721"/>
            <a:ext cx="3564396" cy="3302984"/>
          </a:xfrm>
          <a:prstGeom prst="roundRect">
            <a:avLst>
              <a:gd name="adj" fmla="val 874"/>
            </a:avLst>
          </a:prstGeom>
          <a:noFill/>
          <a:ln w="952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fontAlgn="ctr"/>
            <a:endParaRPr lang="en-US" altLang="zh-CN" sz="1600" b="1" dirty="0">
              <a:solidFill>
                <a:schemeClr val="tx1">
                  <a:lumMod val="75000"/>
                  <a:lumOff val="25000"/>
                </a:schemeClr>
              </a:solidFill>
              <a:latin typeface="Huawei Sans" panose="020C0503030203020204" pitchFamily="34" charset="0"/>
              <a:ea typeface="方正兰亭黑简体" panose="02000000000000000000" pitchFamily="2" charset="-122"/>
              <a:cs typeface="Arial" panose="020B0604020202020204" pitchFamily="34" charset="0"/>
            </a:endParaRPr>
          </a:p>
        </p:txBody>
      </p:sp>
      <p:sp>
        <p:nvSpPr>
          <p:cNvPr id="15" name="圆角矩形 75"/>
          <p:cNvSpPr/>
          <p:nvPr/>
        </p:nvSpPr>
        <p:spPr>
          <a:xfrm>
            <a:off x="8040216" y="1835781"/>
            <a:ext cx="3564396" cy="394020"/>
          </a:xfrm>
          <a:prstGeom prst="roundRect">
            <a:avLst>
              <a:gd name="adj" fmla="val 10604"/>
            </a:avLst>
          </a:prstGeom>
          <a:gradFill>
            <a:gsLst>
              <a:gs pos="0">
                <a:srgbClr val="00B0F0"/>
              </a:gs>
              <a:gs pos="100000">
                <a:srgbClr val="0070C0"/>
              </a:gs>
            </a:gsLst>
            <a:lin ang="5400000" scaled="1"/>
          </a:gradFill>
        </p:spPr>
        <p:txBody>
          <a:bodyPr wrap="square" rtlCol="0" anchor="ctr" anchorCtr="0">
            <a:noAutofit/>
          </a:bodyPr>
          <a:lstStyle/>
          <a:p>
            <a:pPr algn="ctr" fontAlgn="ctr">
              <a:spcBef>
                <a:spcPts val="0"/>
              </a:spcBef>
              <a:spcAft>
                <a:spcPts val="0"/>
              </a:spcAft>
            </a:pPr>
            <a:r>
              <a:rPr lang="en-US" sz="1600" b="1" dirty="0">
                <a:solidFill>
                  <a:prstClr val="white"/>
                </a:solidFill>
                <a:latin typeface="Huawei Sans" panose="020C0503030203020204" pitchFamily="34" charset="0"/>
                <a:ea typeface="方正兰亭黑简体" panose="02000000000000000000" pitchFamily="2" charset="-122"/>
              </a:rPr>
              <a:t>3. Cable distribution</a:t>
            </a:r>
          </a:p>
        </p:txBody>
      </p:sp>
      <p:sp>
        <p:nvSpPr>
          <p:cNvPr id="16" name="圆角矩形 75"/>
          <p:cNvSpPr/>
          <p:nvPr/>
        </p:nvSpPr>
        <p:spPr>
          <a:xfrm>
            <a:off x="8040216" y="2310577"/>
            <a:ext cx="3564396" cy="3302984"/>
          </a:xfrm>
          <a:prstGeom prst="roundRect">
            <a:avLst>
              <a:gd name="adj" fmla="val 874"/>
            </a:avLst>
          </a:prstGeom>
          <a:noFill/>
          <a:ln w="952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fontAlgn="ctr"/>
            <a:endParaRPr lang="en-US" altLang="zh-CN" sz="1600" b="1" dirty="0">
              <a:solidFill>
                <a:schemeClr val="tx1">
                  <a:lumMod val="75000"/>
                  <a:lumOff val="25000"/>
                </a:schemeClr>
              </a:solidFill>
              <a:latin typeface="Huawei Sans" panose="020C0503030203020204" pitchFamily="34" charset="0"/>
              <a:ea typeface="方正兰亭黑简体" panose="02000000000000000000" pitchFamily="2" charset="-122"/>
              <a:cs typeface="Arial" panose="020B0604020202020204" pitchFamily="34" charset="0"/>
            </a:endParaRPr>
          </a:p>
        </p:txBody>
      </p:sp>
      <p:sp>
        <p:nvSpPr>
          <p:cNvPr id="17" name="矩形 16"/>
          <p:cNvSpPr/>
          <p:nvPr/>
        </p:nvSpPr>
        <p:spPr>
          <a:xfrm>
            <a:off x="659396" y="2421998"/>
            <a:ext cx="3528392" cy="2394732"/>
          </a:xfrm>
          <a:prstGeom prst="rect">
            <a:avLst/>
          </a:prstGeom>
        </p:spPr>
        <p:txBody>
          <a:bodyPr wrap="square">
            <a:noAutofit/>
          </a:bodyPr>
          <a:lstStyle/>
          <a:p>
            <a:pPr marL="285750" indent="-285750" fontAlgn="ctr">
              <a:spcBef>
                <a:spcPts val="742"/>
              </a:spcBef>
              <a:buSzPct val="50000"/>
              <a:buFont typeface="Wingdings" panose="05000000000000000000" pitchFamily="2" charset="2"/>
              <a:buChar char="l"/>
            </a:pPr>
            <a:r>
              <a:rPr lang="en-US" sz="1400" dirty="0">
                <a:latin typeface="Huawei Sans" panose="020C0503030203020204" pitchFamily="34" charset="0"/>
                <a:ea typeface="方正兰亭黑简体" panose="02000000000000000000" pitchFamily="2" charset="-122"/>
                <a:cs typeface="宋体" panose="02010600030101010101" pitchFamily="2" charset="-122"/>
              </a:rPr>
              <a:t>Environment (such as the operating temperature, storage temperature, and installation space)</a:t>
            </a:r>
          </a:p>
          <a:p>
            <a:pPr marL="285750" indent="-285750" fontAlgn="ctr">
              <a:spcBef>
                <a:spcPts val="742"/>
              </a:spcBef>
              <a:buSzPct val="50000"/>
              <a:buFont typeface="Wingdings" panose="05000000000000000000" pitchFamily="2" charset="2"/>
              <a:buChar char="l"/>
            </a:pPr>
            <a:r>
              <a:rPr lang="en-US" sz="1400" dirty="0">
                <a:latin typeface="Huawei Sans" panose="020C0503030203020204" pitchFamily="34" charset="0"/>
                <a:ea typeface="方正兰亭黑简体" panose="02000000000000000000" pitchFamily="2" charset="-122"/>
                <a:cs typeface="宋体" panose="02010600030101010101" pitchFamily="2" charset="-122"/>
              </a:rPr>
              <a:t>Tools</a:t>
            </a:r>
          </a:p>
          <a:p>
            <a:pPr marL="285750" indent="-285750" fontAlgn="ctr">
              <a:spcBef>
                <a:spcPts val="742"/>
              </a:spcBef>
              <a:buSzPct val="50000"/>
              <a:buFont typeface="Wingdings" panose="05000000000000000000" pitchFamily="2" charset="2"/>
              <a:buChar char="l"/>
            </a:pPr>
            <a:r>
              <a:rPr lang="en-US" sz="1400" dirty="0">
                <a:latin typeface="Huawei Sans" panose="020C0503030203020204" pitchFamily="34" charset="0"/>
                <a:ea typeface="方正兰亭黑简体" panose="02000000000000000000" pitchFamily="2" charset="-122"/>
                <a:cs typeface="宋体" panose="02010600030101010101" pitchFamily="2" charset="-122"/>
              </a:rPr>
              <a:t>Device health check</a:t>
            </a:r>
          </a:p>
          <a:p>
            <a:pPr marL="285750" indent="-285750" fontAlgn="ctr">
              <a:spcBef>
                <a:spcPts val="742"/>
              </a:spcBef>
              <a:buSzPct val="50000"/>
              <a:buFont typeface="Wingdings" panose="05000000000000000000" pitchFamily="2" charset="2"/>
              <a:buChar char="l"/>
            </a:pPr>
            <a:r>
              <a:rPr lang="en-US" sz="1400" dirty="0">
                <a:latin typeface="Huawei Sans" panose="020C0503030203020204" pitchFamily="34" charset="0"/>
                <a:ea typeface="方正兰亭黑简体" panose="02000000000000000000" pitchFamily="2" charset="-122"/>
                <a:cs typeface="宋体" panose="02010600030101010101" pitchFamily="2" charset="-122"/>
              </a:rPr>
              <a:t>For details, see the installation description of each device.</a:t>
            </a:r>
          </a:p>
        </p:txBody>
      </p:sp>
      <p:sp>
        <p:nvSpPr>
          <p:cNvPr id="18" name="矩形 17"/>
          <p:cNvSpPr/>
          <p:nvPr/>
        </p:nvSpPr>
        <p:spPr>
          <a:xfrm>
            <a:off x="4344273" y="2418733"/>
            <a:ext cx="3528392" cy="3194828"/>
          </a:xfrm>
          <a:prstGeom prst="rect">
            <a:avLst/>
          </a:prstGeom>
        </p:spPr>
        <p:txBody>
          <a:bodyPr wrap="square">
            <a:noAutofit/>
          </a:bodyPr>
          <a:lstStyle/>
          <a:p>
            <a:pPr marL="285750" indent="-285750" fontAlgn="ctr">
              <a:spcBef>
                <a:spcPts val="742"/>
              </a:spcBef>
              <a:buSzPct val="50000"/>
              <a:buFont typeface="Wingdings" panose="05000000000000000000" pitchFamily="2" charset="2"/>
              <a:buChar char="l"/>
            </a:pPr>
            <a:r>
              <a:rPr lang="en-US" sz="1400" dirty="0">
                <a:latin typeface="Huawei Sans" panose="020C0503030203020204" pitchFamily="34" charset="0"/>
                <a:ea typeface="方正兰亭黑简体" panose="02000000000000000000" pitchFamily="2" charset="-122"/>
                <a:cs typeface="宋体" panose="02010600030101010101" pitchFamily="2" charset="-122"/>
              </a:rPr>
              <a:t>The cabinet can be installed </a:t>
            </a:r>
            <a:r>
              <a:rPr lang="en-US" sz="1400">
                <a:latin typeface="Huawei Sans" panose="020C0503030203020204" pitchFamily="34" charset="0"/>
                <a:ea typeface="方正兰亭黑简体" panose="02000000000000000000" pitchFamily="2" charset="-122"/>
                <a:cs typeface="宋体" panose="02010600030101010101" pitchFamily="2" charset="-122"/>
              </a:rPr>
              <a:t>on a </a:t>
            </a:r>
            <a:r>
              <a:rPr lang="en-US" sz="1400" dirty="0">
                <a:latin typeface="Huawei Sans" panose="020C0503030203020204" pitchFamily="34" charset="0"/>
                <a:ea typeface="方正兰亭黑简体" panose="02000000000000000000" pitchFamily="2" charset="-122"/>
                <a:cs typeface="宋体" panose="02010600030101010101" pitchFamily="2" charset="-122"/>
              </a:rPr>
              <a:t>concrete floor or ESD floor.</a:t>
            </a:r>
          </a:p>
          <a:p>
            <a:pPr marL="285750" indent="-285750" fontAlgn="ctr">
              <a:spcBef>
                <a:spcPts val="742"/>
              </a:spcBef>
              <a:buSzPct val="50000"/>
              <a:buFont typeface="Wingdings" panose="05000000000000000000" pitchFamily="2" charset="2"/>
              <a:buChar char="l"/>
            </a:pPr>
            <a:r>
              <a:rPr lang="en-US" sz="1400" dirty="0">
                <a:latin typeface="Huawei Sans" panose="020C0503030203020204" pitchFamily="34" charset="0"/>
                <a:ea typeface="方正兰亭黑简体" panose="02000000000000000000" pitchFamily="2" charset="-122"/>
                <a:cs typeface="宋体" panose="02010600030101010101" pitchFamily="2" charset="-122"/>
              </a:rPr>
              <a:t>Installation of units in the cabinet</a:t>
            </a:r>
          </a:p>
          <a:p>
            <a:pPr marL="285750" indent="-285750" fontAlgn="ctr">
              <a:spcBef>
                <a:spcPts val="742"/>
              </a:spcBef>
              <a:buSzPct val="50000"/>
              <a:buFont typeface="Wingdings" panose="05000000000000000000" pitchFamily="2" charset="2"/>
              <a:buChar char="l"/>
            </a:pPr>
            <a:r>
              <a:rPr lang="en-US" sz="1400" dirty="0">
                <a:latin typeface="Huawei Sans" panose="020C0503030203020204" pitchFamily="34" charset="0"/>
                <a:ea typeface="方正兰亭黑简体" panose="02000000000000000000" pitchFamily="2" charset="-122"/>
                <a:cs typeface="宋体" panose="02010600030101010101" pitchFamily="2" charset="-122"/>
              </a:rPr>
              <a:t>Installation check, for example, check whether the cabinet is vertical to the ground and whether the cabinet or each unit in the cabinet is secured.</a:t>
            </a:r>
          </a:p>
          <a:p>
            <a:pPr marL="285750" indent="-285750" fontAlgn="ctr">
              <a:spcBef>
                <a:spcPts val="742"/>
              </a:spcBef>
              <a:buSzPct val="50000"/>
              <a:buFont typeface="Wingdings" panose="05000000000000000000" pitchFamily="2" charset="2"/>
              <a:buChar char="l"/>
            </a:pPr>
            <a:r>
              <a:rPr lang="en-US" sz="1400" dirty="0">
                <a:latin typeface="Huawei Sans" panose="020C0503030203020204" pitchFamily="34" charset="0"/>
                <a:ea typeface="方正兰亭黑简体" panose="02000000000000000000" pitchFamily="2" charset="-122"/>
                <a:cs typeface="宋体" panose="02010600030101010101" pitchFamily="2" charset="-122"/>
              </a:rPr>
              <a:t>For details, see the installation description of each device.</a:t>
            </a:r>
          </a:p>
        </p:txBody>
      </p:sp>
      <p:sp>
        <p:nvSpPr>
          <p:cNvPr id="19" name="矩形 18"/>
          <p:cNvSpPr/>
          <p:nvPr/>
        </p:nvSpPr>
        <p:spPr>
          <a:xfrm>
            <a:off x="8040216" y="2421999"/>
            <a:ext cx="3528392" cy="2128034"/>
          </a:xfrm>
          <a:prstGeom prst="rect">
            <a:avLst/>
          </a:prstGeom>
        </p:spPr>
        <p:txBody>
          <a:bodyPr wrap="square">
            <a:noAutofit/>
          </a:bodyPr>
          <a:lstStyle/>
          <a:p>
            <a:pPr marL="285750" indent="-285750" fontAlgn="ctr">
              <a:spcBef>
                <a:spcPts val="742"/>
              </a:spcBef>
              <a:buSzPct val="50000"/>
              <a:buFont typeface="Wingdings" panose="05000000000000000000" pitchFamily="2" charset="2"/>
              <a:buChar char="l"/>
            </a:pPr>
            <a:r>
              <a:rPr lang="en-US" sz="1400" dirty="0">
                <a:latin typeface="Huawei Sans" panose="020C0503030203020204" pitchFamily="34" charset="0"/>
                <a:ea typeface="方正兰亭黑简体" panose="02000000000000000000" pitchFamily="2" charset="-122"/>
                <a:cs typeface="宋体" panose="02010600030101010101" pitchFamily="2" charset="-122"/>
              </a:rPr>
              <a:t>Cable distribution in the distribution cabinet</a:t>
            </a:r>
          </a:p>
          <a:p>
            <a:pPr marL="285750" indent="-285750" fontAlgn="ctr">
              <a:spcBef>
                <a:spcPts val="742"/>
              </a:spcBef>
              <a:buSzPct val="50000"/>
              <a:buFont typeface="Wingdings" panose="05000000000000000000" pitchFamily="2" charset="2"/>
              <a:buChar char="l"/>
            </a:pPr>
            <a:r>
              <a:rPr lang="en-US" sz="1400" dirty="0">
                <a:latin typeface="Huawei Sans" panose="020C0503030203020204" pitchFamily="34" charset="0"/>
                <a:ea typeface="方正兰亭黑简体" panose="02000000000000000000" pitchFamily="2" charset="-122"/>
                <a:cs typeface="宋体" panose="02010600030101010101" pitchFamily="2" charset="-122"/>
              </a:rPr>
              <a:t>Stripping, securing, and grounding cables</a:t>
            </a:r>
          </a:p>
          <a:p>
            <a:pPr marL="285750" indent="-285750" fontAlgn="ctr">
              <a:spcBef>
                <a:spcPts val="742"/>
              </a:spcBef>
              <a:buSzPct val="50000"/>
              <a:buFont typeface="Wingdings" panose="05000000000000000000" pitchFamily="2" charset="2"/>
              <a:buChar char="l"/>
            </a:pPr>
            <a:r>
              <a:rPr lang="en-US" sz="1400" dirty="0">
                <a:latin typeface="Huawei Sans" panose="020C0503030203020204" pitchFamily="34" charset="0"/>
                <a:ea typeface="方正兰亭黑简体" panose="02000000000000000000" pitchFamily="2" charset="-122"/>
                <a:cs typeface="宋体" panose="02010600030101010101" pitchFamily="2" charset="-122"/>
              </a:rPr>
              <a:t>Splicing of pigtails and cables</a:t>
            </a:r>
          </a:p>
          <a:p>
            <a:pPr marL="285750" indent="-285750" fontAlgn="ctr">
              <a:spcBef>
                <a:spcPts val="742"/>
              </a:spcBef>
              <a:buSzPct val="50000"/>
              <a:buFont typeface="Wingdings" panose="05000000000000000000" pitchFamily="2" charset="2"/>
              <a:buChar char="l"/>
            </a:pPr>
            <a:r>
              <a:rPr lang="en-US" sz="1400" dirty="0">
                <a:latin typeface="Huawei Sans" panose="020C0503030203020204" pitchFamily="34" charset="0"/>
                <a:ea typeface="方正兰亭黑简体" panose="02000000000000000000" pitchFamily="2" charset="-122"/>
                <a:cs typeface="宋体" panose="02010600030101010101" pitchFamily="2" charset="-122"/>
              </a:rPr>
              <a:t>For details, see the installation description of each device.</a:t>
            </a:r>
          </a:p>
        </p:txBody>
      </p:sp>
      <p:sp>
        <p:nvSpPr>
          <p:cNvPr id="26" name="五边形 25"/>
          <p:cNvSpPr/>
          <p:nvPr/>
        </p:nvSpPr>
        <p:spPr bwMode="auto">
          <a:xfrm>
            <a:off x="6104766" y="43124"/>
            <a:ext cx="829884" cy="231631"/>
          </a:xfrm>
          <a:prstGeom prst="homePlate">
            <a:avLst/>
          </a:prstGeom>
          <a:solidFill>
            <a:schemeClr val="bg1">
              <a:lumMod val="85000"/>
            </a:schemeClr>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fontAlgn="ctr"/>
            <a:r>
              <a:rPr lang="en-US" sz="1200" dirty="0">
                <a:latin typeface="Huawei Sans" panose="020C0503030203020204" pitchFamily="34" charset="0"/>
                <a:ea typeface="方正兰亭黑简体" panose="02000000000000000000" pitchFamily="2" charset="-122"/>
              </a:rPr>
              <a:t>Survey</a:t>
            </a:r>
          </a:p>
        </p:txBody>
      </p:sp>
      <p:sp>
        <p:nvSpPr>
          <p:cNvPr id="27" name="燕尾形 26"/>
          <p:cNvSpPr/>
          <p:nvPr/>
        </p:nvSpPr>
        <p:spPr bwMode="auto">
          <a:xfrm>
            <a:off x="6858710" y="47352"/>
            <a:ext cx="918401" cy="231631"/>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fontAlgn="ctr"/>
            <a:r>
              <a:rPr lang="en-US" sz="1200" dirty="0">
                <a:latin typeface="Huawei Sans" panose="020C0503030203020204" pitchFamily="34" charset="0"/>
                <a:ea typeface="方正兰亭黑简体" panose="02000000000000000000" pitchFamily="2" charset="-122"/>
              </a:rPr>
              <a:t>Design</a:t>
            </a:r>
          </a:p>
        </p:txBody>
      </p:sp>
      <p:sp>
        <p:nvSpPr>
          <p:cNvPr id="28" name="燕尾形 27"/>
          <p:cNvSpPr/>
          <p:nvPr/>
        </p:nvSpPr>
        <p:spPr bwMode="auto">
          <a:xfrm>
            <a:off x="7692859" y="43125"/>
            <a:ext cx="930125" cy="224284"/>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fontAlgn="ctr"/>
            <a:r>
              <a:rPr lang="en-US" sz="1200" dirty="0">
                <a:latin typeface="Huawei Sans" panose="020C0503030203020204" pitchFamily="34" charset="0"/>
                <a:ea typeface="方正兰亭黑简体" panose="02000000000000000000" pitchFamily="2" charset="-122"/>
              </a:rPr>
              <a:t>Civil work</a:t>
            </a:r>
          </a:p>
        </p:txBody>
      </p:sp>
      <p:sp>
        <p:nvSpPr>
          <p:cNvPr id="29" name="燕尾形 28"/>
          <p:cNvSpPr/>
          <p:nvPr/>
        </p:nvSpPr>
        <p:spPr bwMode="auto">
          <a:xfrm>
            <a:off x="8536853" y="34532"/>
            <a:ext cx="1009428" cy="231631"/>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fontAlgn="ctr"/>
            <a:r>
              <a:rPr lang="en-US" sz="1200" dirty="0">
                <a:latin typeface="Huawei Sans" panose="020C0503030203020204" pitchFamily="34" charset="0"/>
                <a:ea typeface="方正兰亭黑简体" panose="02000000000000000000" pitchFamily="2" charset="-122"/>
              </a:rPr>
              <a:t>Cabling</a:t>
            </a:r>
          </a:p>
        </p:txBody>
      </p:sp>
      <p:sp>
        <p:nvSpPr>
          <p:cNvPr id="30" name="燕尾形 29"/>
          <p:cNvSpPr/>
          <p:nvPr/>
        </p:nvSpPr>
        <p:spPr bwMode="auto">
          <a:xfrm>
            <a:off x="9449989" y="34532"/>
            <a:ext cx="1134137" cy="240223"/>
          </a:xfrm>
          <a:prstGeom prst="chevron">
            <a:avLst/>
          </a:prstGeom>
          <a:solidFill>
            <a:srgbClr val="00B0F0"/>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fontAlgn="ctr"/>
            <a:r>
              <a:rPr lang="en-US" sz="1200" dirty="0">
                <a:solidFill>
                  <a:srgbClr val="FFFFFF"/>
                </a:solidFill>
                <a:latin typeface="Huawei Sans" panose="020C0503030203020204" pitchFamily="34" charset="0"/>
                <a:ea typeface="方正兰亭黑简体" panose="02000000000000000000" pitchFamily="2" charset="-122"/>
              </a:rPr>
              <a:t>Installation</a:t>
            </a:r>
          </a:p>
        </p:txBody>
      </p:sp>
      <p:sp>
        <p:nvSpPr>
          <p:cNvPr id="31" name="燕尾形 30"/>
          <p:cNvSpPr/>
          <p:nvPr/>
        </p:nvSpPr>
        <p:spPr bwMode="auto">
          <a:xfrm>
            <a:off x="10496145" y="43124"/>
            <a:ext cx="1236579" cy="231631"/>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fontAlgn="ctr">
              <a:spcBef>
                <a:spcPts val="0"/>
              </a:spcBef>
            </a:pPr>
            <a:r>
              <a:rPr lang="en-US" sz="1200" dirty="0">
                <a:latin typeface="Huawei Sans" panose="020C0503030203020204" pitchFamily="34" charset="0"/>
                <a:ea typeface="方正兰亭黑简体" panose="02000000000000000000" pitchFamily="2" charset="-122"/>
              </a:rPr>
              <a:t>Termination</a:t>
            </a:r>
          </a:p>
        </p:txBody>
      </p:sp>
    </p:spTree>
    <p:extLst>
      <p:ext uri="{BB962C8B-B14F-4D97-AF65-F5344CB8AC3E}">
        <p14:creationId xmlns:p14="http://schemas.microsoft.com/office/powerpoint/2010/main" val="6060802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wrap="square">
            <a:noAutofit/>
          </a:bodyPr>
          <a:lstStyle/>
          <a:p>
            <a:r>
              <a:rPr lang="en-US" dirty="0">
                <a:latin typeface="Huawei Sans" panose="020C0503030203020204" pitchFamily="34" charset="0"/>
                <a:cs typeface="Huawei Sans" panose="020C0503030203020204" pitchFamily="34" charset="0"/>
              </a:rPr>
              <a:t>Fiber Splicing and Terminating</a:t>
            </a:r>
          </a:p>
        </p:txBody>
      </p:sp>
      <p:sp>
        <p:nvSpPr>
          <p:cNvPr id="10" name="圆角矩形 75"/>
          <p:cNvSpPr/>
          <p:nvPr/>
        </p:nvSpPr>
        <p:spPr>
          <a:xfrm>
            <a:off x="533416" y="1233861"/>
            <a:ext cx="1781770" cy="506469"/>
          </a:xfrm>
          <a:prstGeom prst="roundRect">
            <a:avLst>
              <a:gd name="adj" fmla="val 10604"/>
            </a:avLst>
          </a:prstGeom>
          <a:gradFill>
            <a:gsLst>
              <a:gs pos="0">
                <a:srgbClr val="00B0F0"/>
              </a:gs>
              <a:gs pos="100000">
                <a:srgbClr val="0070C0"/>
              </a:gs>
            </a:gsLst>
            <a:lin ang="5400000" scaled="1"/>
          </a:gradFill>
        </p:spPr>
        <p:txBody>
          <a:bodyPr wrap="square" rtlCol="0" anchor="ctr" anchorCtr="0">
            <a:noAutofit/>
          </a:bodyPr>
          <a:lstStyle/>
          <a:p>
            <a:pPr algn="ctr" fontAlgn="ctr">
              <a:spcBef>
                <a:spcPts val="0"/>
              </a:spcBef>
              <a:spcAft>
                <a:spcPts val="0"/>
              </a:spcAft>
            </a:pPr>
            <a:r>
              <a:rPr lang="en-US" sz="1400" b="1" dirty="0">
                <a:solidFill>
                  <a:prstClr val="white"/>
                </a:solidFill>
                <a:latin typeface="Huawei Sans" panose="020C0503030203020204" pitchFamily="34" charset="0"/>
                <a:ea typeface="方正兰亭黑简体" panose="02000000000000000000" pitchFamily="2" charset="-122"/>
              </a:rPr>
              <a:t>Connection preparation</a:t>
            </a:r>
          </a:p>
        </p:txBody>
      </p:sp>
      <p:sp>
        <p:nvSpPr>
          <p:cNvPr id="11" name="圆角矩形 75"/>
          <p:cNvSpPr/>
          <p:nvPr/>
        </p:nvSpPr>
        <p:spPr>
          <a:xfrm>
            <a:off x="533416" y="1821106"/>
            <a:ext cx="1781770" cy="2355341"/>
          </a:xfrm>
          <a:prstGeom prst="roundRect">
            <a:avLst>
              <a:gd name="adj" fmla="val 874"/>
            </a:avLst>
          </a:prstGeom>
          <a:noFill/>
          <a:ln w="952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fontAlgn="ctr"/>
            <a:endParaRPr lang="en-US" altLang="zh-CN" sz="1600" b="1" dirty="0">
              <a:solidFill>
                <a:schemeClr val="tx1">
                  <a:lumMod val="75000"/>
                  <a:lumOff val="25000"/>
                </a:schemeClr>
              </a:solidFill>
              <a:latin typeface="Huawei Sans" panose="020C0503030203020204" pitchFamily="34" charset="0"/>
              <a:ea typeface="方正兰亭黑简体" panose="02000000000000000000" pitchFamily="2" charset="-122"/>
              <a:cs typeface="Arial" panose="020B0604020202020204" pitchFamily="34" charset="0"/>
            </a:endParaRPr>
          </a:p>
        </p:txBody>
      </p:sp>
      <p:sp>
        <p:nvSpPr>
          <p:cNvPr id="12" name="圆角矩形 75"/>
          <p:cNvSpPr/>
          <p:nvPr/>
        </p:nvSpPr>
        <p:spPr>
          <a:xfrm>
            <a:off x="2403566" y="1233861"/>
            <a:ext cx="1700929" cy="506469"/>
          </a:xfrm>
          <a:prstGeom prst="roundRect">
            <a:avLst>
              <a:gd name="adj" fmla="val 10604"/>
            </a:avLst>
          </a:prstGeom>
          <a:gradFill>
            <a:gsLst>
              <a:gs pos="0">
                <a:srgbClr val="00B0F0"/>
              </a:gs>
              <a:gs pos="100000">
                <a:srgbClr val="0070C0"/>
              </a:gs>
            </a:gsLst>
            <a:lin ang="5400000" scaled="1"/>
          </a:gradFill>
        </p:spPr>
        <p:txBody>
          <a:bodyPr wrap="square" rtlCol="0" anchor="ctr" anchorCtr="0">
            <a:noAutofit/>
          </a:bodyPr>
          <a:lstStyle/>
          <a:p>
            <a:pPr algn="ctr" fontAlgn="ctr">
              <a:spcBef>
                <a:spcPts val="0"/>
              </a:spcBef>
              <a:spcAft>
                <a:spcPts val="0"/>
              </a:spcAft>
            </a:pPr>
            <a:r>
              <a:rPr lang="en-US" sz="1400" b="1" dirty="0">
                <a:solidFill>
                  <a:prstClr val="white"/>
                </a:solidFill>
                <a:latin typeface="Huawei Sans" panose="020C0503030203020204" pitchFamily="34" charset="0"/>
                <a:ea typeface="方正兰亭黑简体" panose="02000000000000000000" pitchFamily="2" charset="-122"/>
              </a:rPr>
              <a:t>Fiber splicing</a:t>
            </a:r>
          </a:p>
        </p:txBody>
      </p:sp>
      <p:sp>
        <p:nvSpPr>
          <p:cNvPr id="13" name="圆角矩形 75"/>
          <p:cNvSpPr/>
          <p:nvPr/>
        </p:nvSpPr>
        <p:spPr>
          <a:xfrm>
            <a:off x="2403566" y="1821106"/>
            <a:ext cx="1673157" cy="2355341"/>
          </a:xfrm>
          <a:prstGeom prst="roundRect">
            <a:avLst>
              <a:gd name="adj" fmla="val 874"/>
            </a:avLst>
          </a:prstGeom>
          <a:noFill/>
          <a:ln w="952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fontAlgn="ctr"/>
            <a:endParaRPr lang="en-US" altLang="zh-CN" sz="1600" b="1" dirty="0">
              <a:solidFill>
                <a:schemeClr val="tx1">
                  <a:lumMod val="75000"/>
                  <a:lumOff val="25000"/>
                </a:schemeClr>
              </a:solidFill>
              <a:latin typeface="Huawei Sans" panose="020C0503030203020204" pitchFamily="34" charset="0"/>
              <a:ea typeface="方正兰亭黑简体" panose="02000000000000000000" pitchFamily="2" charset="-122"/>
              <a:cs typeface="Arial" panose="020B0604020202020204" pitchFamily="34" charset="0"/>
            </a:endParaRPr>
          </a:p>
        </p:txBody>
      </p:sp>
      <p:sp>
        <p:nvSpPr>
          <p:cNvPr id="14" name="圆角矩形 75"/>
          <p:cNvSpPr/>
          <p:nvPr/>
        </p:nvSpPr>
        <p:spPr>
          <a:xfrm>
            <a:off x="4203971" y="1233861"/>
            <a:ext cx="1770673" cy="506469"/>
          </a:xfrm>
          <a:prstGeom prst="roundRect">
            <a:avLst>
              <a:gd name="adj" fmla="val 10604"/>
            </a:avLst>
          </a:prstGeom>
          <a:gradFill>
            <a:gsLst>
              <a:gs pos="0">
                <a:srgbClr val="00B0F0"/>
              </a:gs>
              <a:gs pos="100000">
                <a:srgbClr val="0070C0"/>
              </a:gs>
            </a:gsLst>
            <a:lin ang="5400000" scaled="1"/>
          </a:gradFill>
        </p:spPr>
        <p:txBody>
          <a:bodyPr wrap="square" rtlCol="0" anchor="ctr" anchorCtr="0">
            <a:noAutofit/>
          </a:bodyPr>
          <a:lstStyle/>
          <a:p>
            <a:pPr algn="ctr" fontAlgn="ctr">
              <a:spcBef>
                <a:spcPts val="0"/>
              </a:spcBef>
              <a:spcAft>
                <a:spcPts val="0"/>
              </a:spcAft>
            </a:pPr>
            <a:r>
              <a:rPr lang="en-US" sz="1400" b="1" dirty="0">
                <a:solidFill>
                  <a:prstClr val="white"/>
                </a:solidFill>
                <a:latin typeface="Huawei Sans" panose="020C0503030203020204" pitchFamily="34" charset="0"/>
                <a:ea typeface="方正兰亭黑简体" panose="02000000000000000000" pitchFamily="2" charset="-122"/>
              </a:rPr>
              <a:t>Fiber coiling</a:t>
            </a:r>
          </a:p>
        </p:txBody>
      </p:sp>
      <p:sp>
        <p:nvSpPr>
          <p:cNvPr id="15" name="圆角矩形 75"/>
          <p:cNvSpPr/>
          <p:nvPr/>
        </p:nvSpPr>
        <p:spPr>
          <a:xfrm>
            <a:off x="4224346" y="1821106"/>
            <a:ext cx="1750299" cy="2355341"/>
          </a:xfrm>
          <a:prstGeom prst="roundRect">
            <a:avLst>
              <a:gd name="adj" fmla="val 874"/>
            </a:avLst>
          </a:prstGeom>
          <a:noFill/>
          <a:ln w="952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fontAlgn="ctr"/>
            <a:endParaRPr lang="en-US" altLang="zh-CN" sz="1600" b="1" dirty="0">
              <a:solidFill>
                <a:schemeClr val="tx1">
                  <a:lumMod val="75000"/>
                  <a:lumOff val="25000"/>
                </a:schemeClr>
              </a:solidFill>
              <a:latin typeface="Huawei Sans" panose="020C0503030203020204" pitchFamily="34" charset="0"/>
              <a:ea typeface="方正兰亭黑简体" panose="02000000000000000000" pitchFamily="2" charset="-122"/>
              <a:cs typeface="Arial" panose="020B0604020202020204" pitchFamily="34" charset="0"/>
            </a:endParaRPr>
          </a:p>
        </p:txBody>
      </p:sp>
      <p:sp>
        <p:nvSpPr>
          <p:cNvPr id="16" name="圆角矩形 75"/>
          <p:cNvSpPr/>
          <p:nvPr/>
        </p:nvSpPr>
        <p:spPr>
          <a:xfrm>
            <a:off x="6074120" y="1242453"/>
            <a:ext cx="1747019" cy="506469"/>
          </a:xfrm>
          <a:prstGeom prst="roundRect">
            <a:avLst>
              <a:gd name="adj" fmla="val 10604"/>
            </a:avLst>
          </a:prstGeom>
          <a:gradFill>
            <a:gsLst>
              <a:gs pos="0">
                <a:srgbClr val="00B0F0"/>
              </a:gs>
              <a:gs pos="100000">
                <a:srgbClr val="0070C0"/>
              </a:gs>
            </a:gsLst>
            <a:lin ang="5400000" scaled="1"/>
          </a:gradFill>
        </p:spPr>
        <p:txBody>
          <a:bodyPr wrap="square" rtlCol="0" anchor="ctr" anchorCtr="0">
            <a:noAutofit/>
          </a:bodyPr>
          <a:lstStyle/>
          <a:p>
            <a:pPr algn="ctr" fontAlgn="ctr">
              <a:spcBef>
                <a:spcPts val="0"/>
              </a:spcBef>
              <a:spcAft>
                <a:spcPts val="0"/>
              </a:spcAft>
            </a:pPr>
            <a:r>
              <a:rPr lang="en-US" sz="1400" b="1" dirty="0">
                <a:solidFill>
                  <a:prstClr val="white"/>
                </a:solidFill>
                <a:latin typeface="Huawei Sans" panose="020C0503030203020204" pitchFamily="34" charset="0"/>
                <a:ea typeface="方正兰亭黑简体" panose="02000000000000000000" pitchFamily="2" charset="-122"/>
              </a:rPr>
              <a:t>Copper wire connection</a:t>
            </a:r>
          </a:p>
        </p:txBody>
      </p:sp>
      <p:sp>
        <p:nvSpPr>
          <p:cNvPr id="17" name="圆角矩形 75"/>
          <p:cNvSpPr/>
          <p:nvPr/>
        </p:nvSpPr>
        <p:spPr>
          <a:xfrm>
            <a:off x="6074120" y="1821106"/>
            <a:ext cx="1742903" cy="2355341"/>
          </a:xfrm>
          <a:prstGeom prst="roundRect">
            <a:avLst>
              <a:gd name="adj" fmla="val 874"/>
            </a:avLst>
          </a:prstGeom>
          <a:noFill/>
          <a:ln w="952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fontAlgn="ctr"/>
            <a:endParaRPr lang="en-US" altLang="zh-CN" sz="1600" b="1" dirty="0">
              <a:solidFill>
                <a:schemeClr val="tx1">
                  <a:lumMod val="75000"/>
                  <a:lumOff val="25000"/>
                </a:schemeClr>
              </a:solidFill>
              <a:latin typeface="Huawei Sans" panose="020C0503030203020204" pitchFamily="34" charset="0"/>
              <a:ea typeface="方正兰亭黑简体" panose="02000000000000000000" pitchFamily="2" charset="-122"/>
              <a:cs typeface="Arial" panose="020B0604020202020204" pitchFamily="34" charset="0"/>
            </a:endParaRPr>
          </a:p>
        </p:txBody>
      </p:sp>
      <p:sp>
        <p:nvSpPr>
          <p:cNvPr id="18" name="圆角矩形 75"/>
          <p:cNvSpPr/>
          <p:nvPr/>
        </p:nvSpPr>
        <p:spPr>
          <a:xfrm>
            <a:off x="7920616" y="1233861"/>
            <a:ext cx="1812962" cy="506469"/>
          </a:xfrm>
          <a:prstGeom prst="roundRect">
            <a:avLst>
              <a:gd name="adj" fmla="val 10604"/>
            </a:avLst>
          </a:prstGeom>
          <a:gradFill>
            <a:gsLst>
              <a:gs pos="0">
                <a:srgbClr val="00B0F0"/>
              </a:gs>
              <a:gs pos="100000">
                <a:srgbClr val="0070C0"/>
              </a:gs>
            </a:gsLst>
            <a:lin ang="5400000" scaled="1"/>
          </a:gradFill>
        </p:spPr>
        <p:txBody>
          <a:bodyPr wrap="square" lIns="0" rIns="0" rtlCol="0" anchor="ctr" anchorCtr="0">
            <a:noAutofit/>
          </a:bodyPr>
          <a:lstStyle/>
          <a:p>
            <a:pPr algn="ctr" fontAlgn="ctr">
              <a:spcBef>
                <a:spcPts val="0"/>
              </a:spcBef>
              <a:spcAft>
                <a:spcPts val="0"/>
              </a:spcAft>
            </a:pPr>
            <a:r>
              <a:rPr lang="en-US" sz="1400" b="1" dirty="0">
                <a:solidFill>
                  <a:prstClr val="white"/>
                </a:solidFill>
                <a:latin typeface="Huawei Sans" panose="020C0503030203020204" pitchFamily="34" charset="0"/>
                <a:ea typeface="方正兰亭黑简体" panose="02000000000000000000" pitchFamily="2" charset="-122"/>
              </a:rPr>
              <a:t>Strength member connection</a:t>
            </a:r>
          </a:p>
        </p:txBody>
      </p:sp>
      <p:sp>
        <p:nvSpPr>
          <p:cNvPr id="19" name="圆角矩形 75"/>
          <p:cNvSpPr/>
          <p:nvPr/>
        </p:nvSpPr>
        <p:spPr>
          <a:xfrm>
            <a:off x="7916498" y="1821106"/>
            <a:ext cx="1817080" cy="2355341"/>
          </a:xfrm>
          <a:prstGeom prst="roundRect">
            <a:avLst>
              <a:gd name="adj" fmla="val 874"/>
            </a:avLst>
          </a:prstGeom>
          <a:noFill/>
          <a:ln w="952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fontAlgn="ctr"/>
            <a:endParaRPr lang="en-US" altLang="zh-CN" sz="1600" b="1" dirty="0">
              <a:solidFill>
                <a:schemeClr val="tx1">
                  <a:lumMod val="75000"/>
                  <a:lumOff val="25000"/>
                </a:schemeClr>
              </a:solidFill>
              <a:latin typeface="Huawei Sans" panose="020C0503030203020204" pitchFamily="34" charset="0"/>
              <a:ea typeface="方正兰亭黑简体" panose="02000000000000000000" pitchFamily="2" charset="-122"/>
              <a:cs typeface="Arial" panose="020B0604020202020204" pitchFamily="34" charset="0"/>
            </a:endParaRPr>
          </a:p>
        </p:txBody>
      </p:sp>
      <p:sp>
        <p:nvSpPr>
          <p:cNvPr id="20" name="圆角矩形 75"/>
          <p:cNvSpPr/>
          <p:nvPr/>
        </p:nvSpPr>
        <p:spPr>
          <a:xfrm>
            <a:off x="9856394" y="1233861"/>
            <a:ext cx="1821095" cy="506469"/>
          </a:xfrm>
          <a:prstGeom prst="roundRect">
            <a:avLst>
              <a:gd name="adj" fmla="val 10604"/>
            </a:avLst>
          </a:prstGeom>
          <a:gradFill>
            <a:gsLst>
              <a:gs pos="0">
                <a:srgbClr val="00B0F0"/>
              </a:gs>
              <a:gs pos="100000">
                <a:srgbClr val="0070C0"/>
              </a:gs>
            </a:gsLst>
            <a:lin ang="5400000" scaled="1"/>
          </a:gradFill>
        </p:spPr>
        <p:txBody>
          <a:bodyPr wrap="square" rtlCol="0" anchor="ctr" anchorCtr="0">
            <a:noAutofit/>
          </a:bodyPr>
          <a:lstStyle/>
          <a:p>
            <a:pPr algn="ctr" fontAlgn="ctr">
              <a:spcBef>
                <a:spcPts val="0"/>
              </a:spcBef>
              <a:spcAft>
                <a:spcPts val="0"/>
              </a:spcAft>
            </a:pPr>
            <a:r>
              <a:rPr lang="en-US" sz="1400" b="1" dirty="0">
                <a:solidFill>
                  <a:prstClr val="white"/>
                </a:solidFill>
                <a:latin typeface="Huawei Sans" panose="020C0503030203020204" pitchFamily="34" charset="0"/>
                <a:ea typeface="方正兰亭黑简体" panose="02000000000000000000" pitchFamily="2" charset="-122"/>
              </a:rPr>
              <a:t>Equipment sealing</a:t>
            </a:r>
          </a:p>
        </p:txBody>
      </p:sp>
      <p:sp>
        <p:nvSpPr>
          <p:cNvPr id="21" name="圆角矩形 75"/>
          <p:cNvSpPr/>
          <p:nvPr/>
        </p:nvSpPr>
        <p:spPr>
          <a:xfrm>
            <a:off x="9856394" y="1821106"/>
            <a:ext cx="1821095" cy="2355341"/>
          </a:xfrm>
          <a:prstGeom prst="roundRect">
            <a:avLst>
              <a:gd name="adj" fmla="val 874"/>
            </a:avLst>
          </a:prstGeom>
          <a:noFill/>
          <a:ln w="952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fontAlgn="ctr"/>
            <a:endParaRPr lang="en-US" altLang="zh-CN" sz="1600" b="1" dirty="0">
              <a:solidFill>
                <a:schemeClr val="tx1">
                  <a:lumMod val="75000"/>
                  <a:lumOff val="25000"/>
                </a:schemeClr>
              </a:solidFill>
              <a:latin typeface="Huawei Sans" panose="020C0503030203020204" pitchFamily="34" charset="0"/>
              <a:ea typeface="方正兰亭黑简体" panose="02000000000000000000" pitchFamily="2" charset="-122"/>
              <a:cs typeface="Arial" panose="020B0604020202020204" pitchFamily="34" charset="0"/>
            </a:endParaRPr>
          </a:p>
        </p:txBody>
      </p:sp>
      <p:sp>
        <p:nvSpPr>
          <p:cNvPr id="22" name="矩形 21"/>
          <p:cNvSpPr/>
          <p:nvPr/>
        </p:nvSpPr>
        <p:spPr>
          <a:xfrm>
            <a:off x="533416" y="1817450"/>
            <a:ext cx="1901400" cy="1052142"/>
          </a:xfrm>
          <a:prstGeom prst="rect">
            <a:avLst/>
          </a:prstGeom>
        </p:spPr>
        <p:txBody>
          <a:bodyPr wrap="square">
            <a:noAutofit/>
          </a:bodyPr>
          <a:lstStyle/>
          <a:p>
            <a:pPr marL="285750" indent="-285750" fontAlgn="ctr">
              <a:spcBef>
                <a:spcPts val="0"/>
              </a:spcBef>
              <a:spcAft>
                <a:spcPts val="600"/>
              </a:spcAft>
              <a:buSzPct val="50000"/>
              <a:buFont typeface="Wingdings" panose="05000000000000000000" pitchFamily="2" charset="2"/>
              <a:buChar char="l"/>
              <a:defRPr/>
            </a:pPr>
            <a:r>
              <a:rPr lang="en-US" sz="1200" dirty="0">
                <a:solidFill>
                  <a:sysClr val="windowText" lastClr="000000"/>
                </a:solidFill>
                <a:latin typeface="Huawei Sans" panose="020C0503030203020204" pitchFamily="34" charset="0"/>
                <a:ea typeface="方正兰亭黑简体" panose="02000000000000000000" pitchFamily="2" charset="-122"/>
                <a:cs typeface="Huawei Sans" panose="020C0503030203020204" pitchFamily="34" charset="0"/>
              </a:rPr>
              <a:t>The stripping length must meet the requirements.</a:t>
            </a:r>
          </a:p>
          <a:p>
            <a:pPr marL="285750" indent="-285750" fontAlgn="ctr">
              <a:spcBef>
                <a:spcPts val="0"/>
              </a:spcBef>
              <a:spcAft>
                <a:spcPts val="600"/>
              </a:spcAft>
              <a:buSzPct val="50000"/>
              <a:buFont typeface="Wingdings" panose="05000000000000000000" pitchFamily="2" charset="2"/>
              <a:buChar char="l"/>
              <a:defRPr/>
            </a:pPr>
            <a:r>
              <a:rPr lang="en-US" sz="1200" dirty="0">
                <a:solidFill>
                  <a:sysClr val="windowText" lastClr="000000"/>
                </a:solidFill>
                <a:latin typeface="Huawei Sans" panose="020C0503030203020204" pitchFamily="34" charset="0"/>
                <a:ea typeface="方正兰亭黑简体" panose="02000000000000000000" pitchFamily="2" charset="-122"/>
                <a:cs typeface="Huawei Sans" panose="020C0503030203020204" pitchFamily="34" charset="0"/>
              </a:rPr>
              <a:t>Prepare the splicer.</a:t>
            </a:r>
          </a:p>
        </p:txBody>
      </p:sp>
      <p:sp>
        <p:nvSpPr>
          <p:cNvPr id="23" name="矩形 22"/>
          <p:cNvSpPr/>
          <p:nvPr/>
        </p:nvSpPr>
        <p:spPr>
          <a:xfrm>
            <a:off x="2422597" y="1817450"/>
            <a:ext cx="1742506" cy="1614355"/>
          </a:xfrm>
          <a:prstGeom prst="rect">
            <a:avLst/>
          </a:prstGeom>
        </p:spPr>
        <p:txBody>
          <a:bodyPr wrap="square">
            <a:noAutofit/>
          </a:bodyPr>
          <a:lstStyle/>
          <a:p>
            <a:pPr marL="285750" indent="-285750" fontAlgn="ctr">
              <a:spcBef>
                <a:spcPts val="0"/>
              </a:spcBef>
              <a:spcAft>
                <a:spcPts val="600"/>
              </a:spcAft>
              <a:buSzPct val="50000"/>
              <a:buFont typeface="Wingdings" panose="05000000000000000000" pitchFamily="2" charset="2"/>
              <a:buChar char="l"/>
              <a:defRPr/>
            </a:pPr>
            <a:r>
              <a:rPr lang="en-US" sz="1200" dirty="0">
                <a:solidFill>
                  <a:sysClr val="windowText" lastClr="000000"/>
                </a:solidFill>
                <a:latin typeface="Huawei Sans" panose="020C0503030203020204" pitchFamily="34" charset="0"/>
                <a:ea typeface="方正兰亭黑简体" panose="02000000000000000000" pitchFamily="2" charset="-122"/>
                <a:cs typeface="Huawei Sans" panose="020C0503030203020204" pitchFamily="34" charset="0"/>
              </a:rPr>
              <a:t>Prepare bare optical fibers.</a:t>
            </a:r>
          </a:p>
          <a:p>
            <a:pPr marL="285750" indent="-285750" fontAlgn="ctr">
              <a:spcBef>
                <a:spcPts val="0"/>
              </a:spcBef>
              <a:spcAft>
                <a:spcPts val="600"/>
              </a:spcAft>
              <a:buSzPct val="50000"/>
              <a:buFont typeface="Wingdings" panose="05000000000000000000" pitchFamily="2" charset="2"/>
              <a:buChar char="l"/>
              <a:defRPr/>
            </a:pPr>
            <a:r>
              <a:rPr lang="en-US" sz="1200" dirty="0">
                <a:solidFill>
                  <a:sysClr val="windowText" lastClr="000000"/>
                </a:solidFill>
                <a:latin typeface="Huawei Sans" panose="020C0503030203020204" pitchFamily="34" charset="0"/>
                <a:ea typeface="方正兰亭黑简体" panose="02000000000000000000" pitchFamily="2" charset="-122"/>
                <a:cs typeface="Huawei Sans" panose="020C0503030203020204" pitchFamily="34" charset="0"/>
              </a:rPr>
              <a:t>Install the heat shrink tube.</a:t>
            </a:r>
          </a:p>
          <a:p>
            <a:pPr marL="285750" indent="-285750" fontAlgn="ctr">
              <a:spcBef>
                <a:spcPts val="0"/>
              </a:spcBef>
              <a:spcAft>
                <a:spcPts val="600"/>
              </a:spcAft>
              <a:buSzPct val="50000"/>
              <a:buFont typeface="Wingdings" panose="05000000000000000000" pitchFamily="2" charset="2"/>
              <a:buChar char="l"/>
              <a:defRPr/>
            </a:pPr>
            <a:r>
              <a:rPr lang="en-US" sz="1200" dirty="0">
                <a:solidFill>
                  <a:sysClr val="windowText" lastClr="000000"/>
                </a:solidFill>
                <a:latin typeface="Huawei Sans" panose="020C0503030203020204" pitchFamily="34" charset="0"/>
                <a:ea typeface="方正兰亭黑简体" panose="02000000000000000000" pitchFamily="2" charset="-122"/>
                <a:cs typeface="Huawei Sans" panose="020C0503030203020204" pitchFamily="34" charset="0"/>
              </a:rPr>
              <a:t>Perform splicing operations.</a:t>
            </a:r>
          </a:p>
          <a:p>
            <a:pPr marL="285750" indent="-285750" fontAlgn="ctr">
              <a:spcBef>
                <a:spcPts val="0"/>
              </a:spcBef>
              <a:spcAft>
                <a:spcPts val="600"/>
              </a:spcAft>
              <a:buSzPct val="50000"/>
              <a:buFont typeface="Wingdings" panose="05000000000000000000" pitchFamily="2" charset="2"/>
              <a:buChar char="l"/>
              <a:defRPr/>
            </a:pPr>
            <a:r>
              <a:rPr lang="en-US" sz="1200" dirty="0">
                <a:solidFill>
                  <a:sysClr val="windowText" lastClr="000000"/>
                </a:solidFill>
                <a:latin typeface="Huawei Sans" panose="020C0503030203020204" pitchFamily="34" charset="0"/>
                <a:ea typeface="方正兰亭黑简体" panose="02000000000000000000" pitchFamily="2" charset="-122"/>
                <a:cs typeface="Huawei Sans" panose="020C0503030203020204" pitchFamily="34" charset="0"/>
              </a:rPr>
              <a:t>Heat the heat shrink tube.</a:t>
            </a:r>
          </a:p>
        </p:txBody>
      </p:sp>
      <p:sp>
        <p:nvSpPr>
          <p:cNvPr id="24" name="矩形 23"/>
          <p:cNvSpPr/>
          <p:nvPr/>
        </p:nvSpPr>
        <p:spPr>
          <a:xfrm>
            <a:off x="4229526" y="1817450"/>
            <a:ext cx="1745119" cy="2015936"/>
          </a:xfrm>
          <a:prstGeom prst="rect">
            <a:avLst/>
          </a:prstGeom>
        </p:spPr>
        <p:txBody>
          <a:bodyPr wrap="square">
            <a:noAutofit/>
          </a:bodyPr>
          <a:lstStyle/>
          <a:p>
            <a:pPr marL="285750" indent="-285750" fontAlgn="ctr">
              <a:spcBef>
                <a:spcPts val="0"/>
              </a:spcBef>
              <a:spcAft>
                <a:spcPts val="600"/>
              </a:spcAft>
              <a:buSzPct val="50000"/>
              <a:buFont typeface="Wingdings" panose="05000000000000000000" pitchFamily="2" charset="2"/>
              <a:buChar char="l"/>
              <a:defRPr/>
            </a:pPr>
            <a:r>
              <a:rPr lang="en-US" sz="1200" dirty="0">
                <a:solidFill>
                  <a:sysClr val="windowText" lastClr="000000"/>
                </a:solidFill>
                <a:latin typeface="Huawei Sans" panose="020C0503030203020204" pitchFamily="34" charset="0"/>
                <a:ea typeface="方正兰亭黑简体" panose="02000000000000000000" pitchFamily="2" charset="-122"/>
                <a:cs typeface="Huawei Sans" panose="020C0503030203020204" pitchFamily="34" charset="0"/>
              </a:rPr>
              <a:t>Coil the remaining fibers in the optical fiber platter after connection.</a:t>
            </a:r>
          </a:p>
          <a:p>
            <a:pPr marL="285750" indent="-285750" fontAlgn="ctr">
              <a:spcBef>
                <a:spcPts val="0"/>
              </a:spcBef>
              <a:spcAft>
                <a:spcPts val="600"/>
              </a:spcAft>
              <a:buSzPct val="50000"/>
              <a:buFont typeface="Wingdings" panose="05000000000000000000" pitchFamily="2" charset="2"/>
              <a:buChar char="l"/>
              <a:defRPr/>
            </a:pPr>
            <a:r>
              <a:rPr lang="en-US" sz="1200" dirty="0">
                <a:latin typeface="Huawei Sans" panose="020C0503030203020204" pitchFamily="34" charset="0"/>
                <a:ea typeface="方正兰亭黑简体" panose="02000000000000000000" pitchFamily="2" charset="-122"/>
                <a:cs typeface="Huawei Sans" panose="020C0503030203020204" pitchFamily="34" charset="0"/>
              </a:rPr>
              <a:t>The curvature radius of the fiber spool meets the design requirements.</a:t>
            </a:r>
          </a:p>
        </p:txBody>
      </p:sp>
      <p:sp>
        <p:nvSpPr>
          <p:cNvPr id="25" name="矩形 24"/>
          <p:cNvSpPr/>
          <p:nvPr/>
        </p:nvSpPr>
        <p:spPr>
          <a:xfrm>
            <a:off x="6054284" y="1817450"/>
            <a:ext cx="1766855" cy="851352"/>
          </a:xfrm>
          <a:prstGeom prst="rect">
            <a:avLst/>
          </a:prstGeom>
        </p:spPr>
        <p:txBody>
          <a:bodyPr wrap="square">
            <a:noAutofit/>
          </a:bodyPr>
          <a:lstStyle/>
          <a:p>
            <a:pPr marL="285750" indent="-285750" fontAlgn="ctr">
              <a:spcBef>
                <a:spcPts val="0"/>
              </a:spcBef>
              <a:spcAft>
                <a:spcPts val="600"/>
              </a:spcAft>
              <a:buSzPct val="50000"/>
              <a:buFont typeface="Wingdings" panose="05000000000000000000" pitchFamily="2" charset="2"/>
              <a:buChar char="l"/>
              <a:defRPr/>
            </a:pPr>
            <a:r>
              <a:rPr lang="en-US" sz="1200" dirty="0">
                <a:solidFill>
                  <a:sysClr val="windowText" lastClr="000000"/>
                </a:solidFill>
                <a:latin typeface="Huawei Sans" panose="020C0503030203020204" pitchFamily="34" charset="0"/>
                <a:ea typeface="方正兰亭黑简体" panose="02000000000000000000" pitchFamily="2" charset="-122"/>
                <a:cs typeface="Huawei Sans" panose="020C0503030203020204" pitchFamily="34" charset="0"/>
              </a:rPr>
              <a:t>Grounding is needed if copper wires are used in optical cables.</a:t>
            </a:r>
          </a:p>
        </p:txBody>
      </p:sp>
      <p:sp>
        <p:nvSpPr>
          <p:cNvPr id="26" name="矩形 25"/>
          <p:cNvSpPr/>
          <p:nvPr/>
        </p:nvSpPr>
        <p:spPr>
          <a:xfrm>
            <a:off x="7920616" y="1817450"/>
            <a:ext cx="1812962" cy="1654513"/>
          </a:xfrm>
          <a:prstGeom prst="rect">
            <a:avLst/>
          </a:prstGeom>
        </p:spPr>
        <p:txBody>
          <a:bodyPr wrap="square">
            <a:noAutofit/>
          </a:bodyPr>
          <a:lstStyle/>
          <a:p>
            <a:pPr marL="285750" indent="-285750" fontAlgn="ctr">
              <a:spcBef>
                <a:spcPts val="0"/>
              </a:spcBef>
              <a:spcAft>
                <a:spcPts val="600"/>
              </a:spcAft>
              <a:buSzPct val="50000"/>
              <a:buFont typeface="Wingdings" panose="05000000000000000000" pitchFamily="2" charset="2"/>
              <a:buChar char="l"/>
              <a:defRPr/>
            </a:pPr>
            <a:r>
              <a:rPr lang="en-US" sz="1200" dirty="0">
                <a:solidFill>
                  <a:sysClr val="windowText" lastClr="000000"/>
                </a:solidFill>
                <a:latin typeface="Huawei Sans" panose="020C0503030203020204" pitchFamily="34" charset="0"/>
                <a:ea typeface="方正兰亭黑简体" panose="02000000000000000000" pitchFamily="2" charset="-122"/>
                <a:cs typeface="Huawei Sans" panose="020C0503030203020204" pitchFamily="34" charset="0"/>
              </a:rPr>
              <a:t>The strength member of the optical cable should be firmly connected and can bear the same pulling force as the optical cable.</a:t>
            </a:r>
          </a:p>
        </p:txBody>
      </p:sp>
      <p:sp>
        <p:nvSpPr>
          <p:cNvPr id="27" name="矩形 26"/>
          <p:cNvSpPr/>
          <p:nvPr/>
        </p:nvSpPr>
        <p:spPr>
          <a:xfrm>
            <a:off x="9858452" y="1817450"/>
            <a:ext cx="1819037" cy="2176568"/>
          </a:xfrm>
          <a:prstGeom prst="rect">
            <a:avLst/>
          </a:prstGeom>
        </p:spPr>
        <p:txBody>
          <a:bodyPr wrap="square">
            <a:noAutofit/>
          </a:bodyPr>
          <a:lstStyle/>
          <a:p>
            <a:pPr marL="285750" indent="-285750" fontAlgn="ctr">
              <a:spcBef>
                <a:spcPts val="0"/>
              </a:spcBef>
              <a:spcAft>
                <a:spcPts val="600"/>
              </a:spcAft>
              <a:buSzPct val="50000"/>
              <a:buFont typeface="Wingdings" panose="05000000000000000000" pitchFamily="2" charset="2"/>
              <a:buChar char="l"/>
              <a:defRPr/>
            </a:pPr>
            <a:r>
              <a:rPr lang="en-US" sz="1200" dirty="0">
                <a:solidFill>
                  <a:sysClr val="windowText" lastClr="000000"/>
                </a:solidFill>
                <a:latin typeface="Huawei Sans" panose="020C0503030203020204" pitchFamily="34" charset="0"/>
                <a:ea typeface="方正兰亭黑简体" panose="02000000000000000000" pitchFamily="2" charset="-122"/>
                <a:cs typeface="Huawei Sans" panose="020C0503030203020204" pitchFamily="34" charset="0"/>
              </a:rPr>
              <a:t>The joint between the closure/ODN device and the optical cable must be waterproofed and sealed.</a:t>
            </a:r>
          </a:p>
          <a:p>
            <a:pPr marL="285750" indent="-285750" fontAlgn="ctr">
              <a:spcBef>
                <a:spcPts val="0"/>
              </a:spcBef>
              <a:spcAft>
                <a:spcPts val="600"/>
              </a:spcAft>
              <a:buSzPct val="50000"/>
              <a:buFont typeface="Wingdings" panose="05000000000000000000" pitchFamily="2" charset="2"/>
              <a:buChar char="l"/>
              <a:defRPr/>
            </a:pPr>
            <a:r>
              <a:rPr lang="en-US" sz="1200" dirty="0">
                <a:solidFill>
                  <a:sysClr val="windowText" lastClr="000000"/>
                </a:solidFill>
                <a:latin typeface="Huawei Sans" panose="020C0503030203020204" pitchFamily="34" charset="0"/>
                <a:ea typeface="方正兰亭黑简体" panose="02000000000000000000" pitchFamily="2" charset="-122"/>
                <a:cs typeface="Huawei Sans" panose="020C0503030203020204" pitchFamily="34" charset="0"/>
              </a:rPr>
              <a:t>Install moisture-proof agent inside connector tubes.</a:t>
            </a:r>
          </a:p>
        </p:txBody>
      </p:sp>
      <p:grpSp>
        <p:nvGrpSpPr>
          <p:cNvPr id="28" name="组合 27"/>
          <p:cNvGrpSpPr/>
          <p:nvPr/>
        </p:nvGrpSpPr>
        <p:grpSpPr>
          <a:xfrm>
            <a:off x="654805" y="4314584"/>
            <a:ext cx="1656290" cy="1707787"/>
            <a:chOff x="478264" y="4621122"/>
            <a:chExt cx="1385925" cy="1429017"/>
          </a:xfrm>
          <a:effectLst/>
        </p:grpSpPr>
        <p:pic>
          <p:nvPicPr>
            <p:cNvPr id="29" name="Picture 5"/>
            <p:cNvPicPr>
              <a:picLocks noChangeAspect="1" noChangeArrowheads="1"/>
            </p:cNvPicPr>
            <p:nvPr/>
          </p:nvPicPr>
          <p:blipFill>
            <a:blip r:embed="rId3" cstate="email"/>
            <a:srcRect/>
            <a:stretch>
              <a:fillRect/>
            </a:stretch>
          </p:blipFill>
          <p:spPr bwMode="auto">
            <a:xfrm>
              <a:off x="478264" y="4621122"/>
              <a:ext cx="1385925" cy="1147153"/>
            </a:xfrm>
            <a:prstGeom prst="roundRect">
              <a:avLst>
                <a:gd name="adj" fmla="val 16667"/>
              </a:avLst>
            </a:prstGeom>
            <a:ln>
              <a:noFill/>
            </a:ln>
            <a:effectLst/>
            <a:scene3d>
              <a:camera prst="orthographicFront"/>
              <a:lightRig rig="contrasting" dir="t">
                <a:rot lat="0" lon="0" rev="4200000"/>
              </a:lightRig>
            </a:scene3d>
            <a:sp3d prstMaterial="plastic">
              <a:bevelT w="381000" h="114300" prst="relaxedInset"/>
              <a:contourClr>
                <a:srgbClr val="969696"/>
              </a:contourClr>
            </a:sp3d>
          </p:spPr>
        </p:pic>
        <p:sp>
          <p:nvSpPr>
            <p:cNvPr id="30" name="Text Box 7"/>
            <p:cNvSpPr txBox="1">
              <a:spLocks noChangeArrowheads="1"/>
            </p:cNvSpPr>
            <p:nvPr/>
          </p:nvSpPr>
          <p:spPr bwMode="auto">
            <a:xfrm>
              <a:off x="551698" y="5792602"/>
              <a:ext cx="1180645" cy="257537"/>
            </a:xfrm>
            <a:prstGeom prst="rect">
              <a:avLst/>
            </a:prstGeom>
            <a:noFill/>
            <a:ln w="9525">
              <a:noFill/>
              <a:miter lim="800000"/>
              <a:headEnd/>
              <a:tailEnd/>
            </a:ln>
            <a:effectLst/>
          </p:spPr>
          <p:txBody>
            <a:bodyPr wrap="square">
              <a:noAutofit/>
            </a:bodyPr>
            <a:lstStyle>
              <a:defPPr>
                <a:defRPr lang="zh-CN"/>
              </a:defPPr>
              <a:lvl1pPr algn="ctr">
                <a:defRPr sz="1400">
                  <a:solidFill>
                    <a:schemeClr val="bg1"/>
                  </a:solidFill>
                  <a:latin typeface="方正兰亭黑简体" panose="02000000000000000000" pitchFamily="2" charset="-122"/>
                  <a:ea typeface="方正兰亭黑简体" panose="02000000000000000000" pitchFamily="2" charset="-122"/>
                </a:defRPr>
              </a:lvl1pPr>
            </a:lstStyle>
            <a:p>
              <a:pPr fontAlgn="ctr"/>
              <a:r>
                <a:rPr lang="en-US" sz="1200" dirty="0">
                  <a:solidFill>
                    <a:schemeClr val="tx1"/>
                  </a:solidFill>
                  <a:latin typeface="Huawei Sans" panose="020C0503030203020204" pitchFamily="34" charset="0"/>
                </a:rPr>
                <a:t>Strip the cable</a:t>
              </a:r>
            </a:p>
          </p:txBody>
        </p:sp>
      </p:grpSp>
      <p:grpSp>
        <p:nvGrpSpPr>
          <p:cNvPr id="31" name="组合 30"/>
          <p:cNvGrpSpPr/>
          <p:nvPr/>
        </p:nvGrpSpPr>
        <p:grpSpPr>
          <a:xfrm>
            <a:off x="2444214" y="4307168"/>
            <a:ext cx="1838965" cy="1713939"/>
            <a:chOff x="1943147" y="4614895"/>
            <a:chExt cx="1529675" cy="1425677"/>
          </a:xfrm>
          <a:effectLst/>
        </p:grpSpPr>
        <p:pic>
          <p:nvPicPr>
            <p:cNvPr id="32" name="Picture 8"/>
            <p:cNvPicPr preferRelativeResize="0">
              <a:picLocks noChangeArrowheads="1"/>
            </p:cNvPicPr>
            <p:nvPr/>
          </p:nvPicPr>
          <p:blipFill>
            <a:blip r:embed="rId4" cstate="email"/>
            <a:srcRect/>
            <a:stretch>
              <a:fillRect/>
            </a:stretch>
          </p:blipFill>
          <p:spPr bwMode="auto">
            <a:xfrm>
              <a:off x="2022272" y="4614895"/>
              <a:ext cx="1319929" cy="1146533"/>
            </a:xfrm>
            <a:prstGeom prst="roundRect">
              <a:avLst>
                <a:gd name="adj" fmla="val 16667"/>
              </a:avLst>
            </a:prstGeom>
            <a:ln>
              <a:noFill/>
            </a:ln>
            <a:effectLst/>
            <a:scene3d>
              <a:camera prst="orthographicFront"/>
              <a:lightRig rig="contrasting" dir="t">
                <a:rot lat="0" lon="0" rev="4200000"/>
              </a:lightRig>
            </a:scene3d>
            <a:sp3d prstMaterial="plastic">
              <a:bevelT w="381000" h="114300" prst="relaxedInset"/>
              <a:contourClr>
                <a:srgbClr val="969696"/>
              </a:contourClr>
            </a:sp3d>
          </p:spPr>
        </p:pic>
        <p:sp>
          <p:nvSpPr>
            <p:cNvPr id="33" name="Text Box 6"/>
            <p:cNvSpPr txBox="1">
              <a:spLocks noChangeArrowheads="1"/>
            </p:cNvSpPr>
            <p:nvPr/>
          </p:nvSpPr>
          <p:spPr bwMode="auto">
            <a:xfrm>
              <a:off x="1943147" y="5784559"/>
              <a:ext cx="1529675" cy="256013"/>
            </a:xfrm>
            <a:prstGeom prst="rect">
              <a:avLst/>
            </a:prstGeom>
            <a:noFill/>
            <a:ln w="9525">
              <a:noFill/>
              <a:miter lim="800000"/>
              <a:headEnd/>
              <a:tailEnd/>
            </a:ln>
            <a:effectLst/>
          </p:spPr>
          <p:txBody>
            <a:bodyPr wrap="square">
              <a:noAutofit/>
            </a:bodyPr>
            <a:lstStyle>
              <a:defPPr>
                <a:defRPr lang="zh-CN"/>
              </a:defPPr>
              <a:lvl1pPr algn="ctr">
                <a:defRPr sz="1400">
                  <a:solidFill>
                    <a:schemeClr val="bg1"/>
                  </a:solidFill>
                  <a:latin typeface="方正兰亭黑简体" panose="02000000000000000000" pitchFamily="2" charset="-122"/>
                  <a:ea typeface="方正兰亭黑简体" panose="02000000000000000000" pitchFamily="2" charset="-122"/>
                </a:defRPr>
              </a:lvl1pPr>
            </a:lstStyle>
            <a:p>
              <a:pPr fontAlgn="ctr"/>
              <a:r>
                <a:rPr lang="en-US" sz="1200" dirty="0">
                  <a:solidFill>
                    <a:schemeClr val="tx1"/>
                  </a:solidFill>
                  <a:latin typeface="Huawei Sans" panose="020C0503030203020204" pitchFamily="34" charset="0"/>
                </a:rPr>
                <a:t>Clean the fiber core</a:t>
              </a:r>
            </a:p>
          </p:txBody>
        </p:sp>
      </p:grpSp>
      <p:grpSp>
        <p:nvGrpSpPr>
          <p:cNvPr id="34" name="组合 33"/>
          <p:cNvGrpSpPr/>
          <p:nvPr/>
        </p:nvGrpSpPr>
        <p:grpSpPr>
          <a:xfrm>
            <a:off x="4432697" y="4307170"/>
            <a:ext cx="1586810" cy="1713936"/>
            <a:chOff x="3514100" y="4614895"/>
            <a:chExt cx="1319929" cy="1425674"/>
          </a:xfrm>
          <a:effectLst/>
        </p:grpSpPr>
        <p:pic>
          <p:nvPicPr>
            <p:cNvPr id="35" name="Picture 9"/>
            <p:cNvPicPr preferRelativeResize="0">
              <a:picLocks noChangeArrowheads="1"/>
            </p:cNvPicPr>
            <p:nvPr/>
          </p:nvPicPr>
          <p:blipFill>
            <a:blip r:embed="rId5" cstate="email"/>
            <a:srcRect/>
            <a:stretch>
              <a:fillRect/>
            </a:stretch>
          </p:blipFill>
          <p:spPr bwMode="auto">
            <a:xfrm>
              <a:off x="3514100" y="4614895"/>
              <a:ext cx="1319929" cy="1146533"/>
            </a:xfrm>
            <a:prstGeom prst="roundRect">
              <a:avLst>
                <a:gd name="adj" fmla="val 16667"/>
              </a:avLst>
            </a:prstGeom>
            <a:ln>
              <a:noFill/>
            </a:ln>
            <a:effectLst/>
          </p:spPr>
        </p:pic>
        <p:sp>
          <p:nvSpPr>
            <p:cNvPr id="36" name="Text Box 7"/>
            <p:cNvSpPr txBox="1">
              <a:spLocks noChangeArrowheads="1"/>
            </p:cNvSpPr>
            <p:nvPr/>
          </p:nvSpPr>
          <p:spPr bwMode="auto">
            <a:xfrm>
              <a:off x="3680120" y="5784556"/>
              <a:ext cx="1046985" cy="256013"/>
            </a:xfrm>
            <a:prstGeom prst="rect">
              <a:avLst/>
            </a:prstGeom>
            <a:noFill/>
            <a:ln w="9525">
              <a:noFill/>
              <a:miter lim="800000"/>
              <a:headEnd/>
              <a:tailEnd/>
            </a:ln>
            <a:effectLst/>
          </p:spPr>
          <p:txBody>
            <a:bodyPr wrap="square">
              <a:noAutofit/>
            </a:bodyPr>
            <a:lstStyle>
              <a:defPPr>
                <a:defRPr lang="zh-CN"/>
              </a:defPPr>
              <a:lvl1pPr algn="ctr">
                <a:defRPr sz="1400">
                  <a:solidFill>
                    <a:schemeClr val="bg1"/>
                  </a:solidFill>
                  <a:latin typeface="方正兰亭黑简体" panose="02000000000000000000" pitchFamily="2" charset="-122"/>
                  <a:ea typeface="方正兰亭黑简体" panose="02000000000000000000" pitchFamily="2" charset="-122"/>
                </a:defRPr>
              </a:lvl1pPr>
            </a:lstStyle>
            <a:p>
              <a:pPr fontAlgn="ctr"/>
              <a:r>
                <a:rPr lang="en-US" sz="1200" dirty="0">
                  <a:solidFill>
                    <a:schemeClr val="tx1"/>
                  </a:solidFill>
                  <a:latin typeface="Huawei Sans" panose="020C0503030203020204" pitchFamily="34" charset="0"/>
                </a:rPr>
                <a:t>Cut the fiber</a:t>
              </a:r>
            </a:p>
          </p:txBody>
        </p:sp>
      </p:grpSp>
      <p:grpSp>
        <p:nvGrpSpPr>
          <p:cNvPr id="37" name="组合 36"/>
          <p:cNvGrpSpPr/>
          <p:nvPr/>
        </p:nvGrpSpPr>
        <p:grpSpPr>
          <a:xfrm>
            <a:off x="6283754" y="4307170"/>
            <a:ext cx="1586810" cy="1709435"/>
            <a:chOff x="4980897" y="4614895"/>
            <a:chExt cx="1319929" cy="1421930"/>
          </a:xfrm>
        </p:grpSpPr>
        <p:pic>
          <p:nvPicPr>
            <p:cNvPr id="38" name="Picture 8"/>
            <p:cNvPicPr preferRelativeResize="0">
              <a:picLocks noChangeArrowheads="1"/>
            </p:cNvPicPr>
            <p:nvPr/>
          </p:nvPicPr>
          <p:blipFill>
            <a:blip r:embed="rId6" cstate="email"/>
            <a:srcRect/>
            <a:stretch>
              <a:fillRect/>
            </a:stretch>
          </p:blipFill>
          <p:spPr bwMode="auto">
            <a:xfrm>
              <a:off x="4980897" y="4614895"/>
              <a:ext cx="1319929" cy="1146533"/>
            </a:xfrm>
            <a:prstGeom prst="roundRect">
              <a:avLst>
                <a:gd name="adj" fmla="val 16667"/>
              </a:avLst>
            </a:prstGeom>
            <a:ln>
              <a:noFill/>
            </a:ln>
            <a:effectLst/>
            <a:scene3d>
              <a:camera prst="orthographicFront"/>
              <a:lightRig rig="contrasting" dir="t">
                <a:rot lat="0" lon="0" rev="4200000"/>
              </a:lightRig>
            </a:scene3d>
            <a:sp3d prstMaterial="plastic">
              <a:bevelT w="381000" h="114300" prst="relaxedInset"/>
              <a:contourClr>
                <a:srgbClr val="969696"/>
              </a:contourClr>
            </a:sp3d>
          </p:spPr>
        </p:pic>
        <p:sp>
          <p:nvSpPr>
            <p:cNvPr id="39" name="Text Box 4"/>
            <p:cNvSpPr txBox="1">
              <a:spLocks noChangeArrowheads="1"/>
            </p:cNvSpPr>
            <p:nvPr/>
          </p:nvSpPr>
          <p:spPr bwMode="auto">
            <a:xfrm>
              <a:off x="5095166" y="5780812"/>
              <a:ext cx="1205660" cy="256013"/>
            </a:xfrm>
            <a:prstGeom prst="rect">
              <a:avLst/>
            </a:prstGeom>
            <a:noFill/>
            <a:ln w="9525">
              <a:noFill/>
              <a:miter lim="800000"/>
              <a:headEnd/>
              <a:tailEnd/>
            </a:ln>
            <a:effectLst/>
          </p:spPr>
          <p:txBody>
            <a:bodyPr wrap="square">
              <a:noAutofit/>
            </a:bodyPr>
            <a:lstStyle>
              <a:defPPr>
                <a:defRPr lang="zh-CN"/>
              </a:defPPr>
              <a:lvl1pPr algn="ctr">
                <a:defRPr sz="1400">
                  <a:solidFill>
                    <a:schemeClr val="bg1"/>
                  </a:solidFill>
                  <a:latin typeface="方正兰亭黑简体" panose="02000000000000000000" pitchFamily="2" charset="-122"/>
                  <a:ea typeface="方正兰亭黑简体" panose="02000000000000000000" pitchFamily="2" charset="-122"/>
                </a:defRPr>
              </a:lvl1pPr>
            </a:lstStyle>
            <a:p>
              <a:pPr fontAlgn="ctr"/>
              <a:r>
                <a:rPr lang="en-US" sz="1200" dirty="0">
                  <a:solidFill>
                    <a:schemeClr val="tx1"/>
                  </a:solidFill>
                  <a:latin typeface="Huawei Sans" panose="020C0503030203020204" pitchFamily="34" charset="0"/>
                </a:rPr>
                <a:t>Splice the fiber</a:t>
              </a:r>
            </a:p>
          </p:txBody>
        </p:sp>
      </p:grpSp>
      <p:grpSp>
        <p:nvGrpSpPr>
          <p:cNvPr id="40" name="组合 39"/>
          <p:cNvGrpSpPr/>
          <p:nvPr/>
        </p:nvGrpSpPr>
        <p:grpSpPr>
          <a:xfrm>
            <a:off x="10015956" y="4326440"/>
            <a:ext cx="1690882" cy="1687415"/>
            <a:chOff x="10234914" y="4631201"/>
            <a:chExt cx="1426438" cy="1423514"/>
          </a:xfrm>
          <a:effectLst/>
        </p:grpSpPr>
        <p:pic>
          <p:nvPicPr>
            <p:cNvPr id="41" name="Picture 8"/>
            <p:cNvPicPr>
              <a:picLocks noChangeAspect="1" noChangeArrowheads="1"/>
            </p:cNvPicPr>
            <p:nvPr/>
          </p:nvPicPr>
          <p:blipFill>
            <a:blip r:embed="rId7" cstate="email"/>
            <a:srcRect/>
            <a:stretch>
              <a:fillRect/>
            </a:stretch>
          </p:blipFill>
          <p:spPr bwMode="auto">
            <a:xfrm>
              <a:off x="10234914" y="4631201"/>
              <a:ext cx="1336026" cy="1146533"/>
            </a:xfrm>
            <a:prstGeom prst="roundRect">
              <a:avLst>
                <a:gd name="adj" fmla="val 16667"/>
              </a:avLst>
            </a:prstGeom>
            <a:ln>
              <a:noFill/>
            </a:ln>
            <a:effectLst/>
            <a:scene3d>
              <a:camera prst="orthographicFront"/>
              <a:lightRig rig="contrasting" dir="t">
                <a:rot lat="0" lon="0" rev="4200000"/>
              </a:lightRig>
            </a:scene3d>
            <a:sp3d prstMaterial="plastic">
              <a:bevelT w="381000" h="114300" prst="relaxedInset"/>
              <a:contourClr>
                <a:srgbClr val="969696"/>
              </a:contourClr>
            </a:sp3d>
          </p:spPr>
        </p:pic>
        <p:sp>
          <p:nvSpPr>
            <p:cNvPr id="42" name="Text Box 4"/>
            <p:cNvSpPr txBox="1">
              <a:spLocks noChangeArrowheads="1"/>
            </p:cNvSpPr>
            <p:nvPr/>
          </p:nvSpPr>
          <p:spPr bwMode="auto">
            <a:xfrm>
              <a:off x="10245220" y="5795072"/>
              <a:ext cx="1416132" cy="259643"/>
            </a:xfrm>
            <a:prstGeom prst="rect">
              <a:avLst/>
            </a:prstGeom>
            <a:noFill/>
            <a:ln w="9525">
              <a:noFill/>
              <a:miter lim="800000"/>
              <a:headEnd/>
              <a:tailEnd/>
            </a:ln>
            <a:effectLst/>
          </p:spPr>
          <p:txBody>
            <a:bodyPr wrap="square">
              <a:noAutofit/>
            </a:bodyPr>
            <a:lstStyle/>
            <a:p>
              <a:pPr algn="ctr" fontAlgn="ctr"/>
              <a:r>
                <a:rPr lang="en-US" sz="1200" dirty="0">
                  <a:latin typeface="Huawei Sans" panose="020C0503030203020204" pitchFamily="34" charset="0"/>
                  <a:ea typeface="方正兰亭黑简体" panose="02000000000000000000" pitchFamily="2" charset="-122"/>
                </a:rPr>
                <a:t>Install the closure</a:t>
              </a:r>
            </a:p>
          </p:txBody>
        </p:sp>
      </p:grpSp>
      <p:grpSp>
        <p:nvGrpSpPr>
          <p:cNvPr id="43" name="组合 42"/>
          <p:cNvGrpSpPr/>
          <p:nvPr/>
        </p:nvGrpSpPr>
        <p:grpSpPr>
          <a:xfrm>
            <a:off x="8107738" y="4302910"/>
            <a:ext cx="1656183" cy="1927702"/>
            <a:chOff x="6451865" y="4601828"/>
            <a:chExt cx="1395399" cy="1624164"/>
          </a:xfrm>
          <a:effectLst/>
        </p:grpSpPr>
        <p:pic>
          <p:nvPicPr>
            <p:cNvPr id="44" name="Picture 8"/>
            <p:cNvPicPr>
              <a:picLocks noChangeAspect="1" noChangeArrowheads="1"/>
            </p:cNvPicPr>
            <p:nvPr/>
          </p:nvPicPr>
          <p:blipFill>
            <a:blip r:embed="rId8" cstate="email"/>
            <a:srcRect/>
            <a:stretch>
              <a:fillRect/>
            </a:stretch>
          </p:blipFill>
          <p:spPr bwMode="auto">
            <a:xfrm>
              <a:off x="6451865" y="4601828"/>
              <a:ext cx="1373652" cy="1164906"/>
            </a:xfrm>
            <a:prstGeom prst="roundRect">
              <a:avLst>
                <a:gd name="adj" fmla="val 16667"/>
              </a:avLst>
            </a:prstGeom>
            <a:ln>
              <a:noFill/>
            </a:ln>
            <a:effectLst/>
            <a:scene3d>
              <a:camera prst="orthographicFront"/>
              <a:lightRig rig="contrasting" dir="t">
                <a:rot lat="0" lon="0" rev="4200000"/>
              </a:lightRig>
            </a:scene3d>
            <a:sp3d prstMaterial="plastic">
              <a:bevelT w="381000" h="114300" prst="relaxedInset"/>
              <a:contourClr>
                <a:srgbClr val="969696"/>
              </a:contourClr>
            </a:sp3d>
          </p:spPr>
        </p:pic>
        <p:sp>
          <p:nvSpPr>
            <p:cNvPr id="45" name="Text Box 6"/>
            <p:cNvSpPr txBox="1">
              <a:spLocks noChangeArrowheads="1"/>
            </p:cNvSpPr>
            <p:nvPr/>
          </p:nvSpPr>
          <p:spPr bwMode="auto">
            <a:xfrm>
              <a:off x="6534211" y="5785159"/>
              <a:ext cx="1313053" cy="440833"/>
            </a:xfrm>
            <a:prstGeom prst="rect">
              <a:avLst/>
            </a:prstGeom>
            <a:noFill/>
            <a:ln w="9525">
              <a:noFill/>
              <a:miter lim="800000"/>
              <a:headEnd/>
              <a:tailEnd/>
            </a:ln>
            <a:effectLst/>
          </p:spPr>
          <p:txBody>
            <a:bodyPr wrap="square">
              <a:noAutofit/>
            </a:bodyPr>
            <a:lstStyle/>
            <a:p>
              <a:pPr algn="ctr" fontAlgn="ctr"/>
              <a:r>
                <a:rPr lang="en-US" sz="1200" dirty="0">
                  <a:latin typeface="Huawei Sans" panose="020C0503030203020204" pitchFamily="34" charset="0"/>
                  <a:ea typeface="方正兰亭黑简体" panose="02000000000000000000" pitchFamily="2" charset="-122"/>
                </a:rPr>
                <a:t>Secure the fiber</a:t>
              </a:r>
            </a:p>
          </p:txBody>
        </p:sp>
      </p:grpSp>
      <p:sp>
        <p:nvSpPr>
          <p:cNvPr id="52" name="五边形 51"/>
          <p:cNvSpPr/>
          <p:nvPr/>
        </p:nvSpPr>
        <p:spPr bwMode="auto">
          <a:xfrm>
            <a:off x="6104766" y="43124"/>
            <a:ext cx="829884" cy="231631"/>
          </a:xfrm>
          <a:prstGeom prst="homePlate">
            <a:avLst/>
          </a:prstGeom>
          <a:solidFill>
            <a:schemeClr val="bg1">
              <a:lumMod val="85000"/>
            </a:schemeClr>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fontAlgn="ctr"/>
            <a:r>
              <a:rPr lang="en-US" sz="1200" dirty="0">
                <a:latin typeface="Huawei Sans" panose="020C0503030203020204" pitchFamily="34" charset="0"/>
                <a:ea typeface="方正兰亭黑简体" panose="02000000000000000000" pitchFamily="2" charset="-122"/>
              </a:rPr>
              <a:t>Survey</a:t>
            </a:r>
          </a:p>
        </p:txBody>
      </p:sp>
      <p:sp>
        <p:nvSpPr>
          <p:cNvPr id="53" name="燕尾形 52"/>
          <p:cNvSpPr/>
          <p:nvPr/>
        </p:nvSpPr>
        <p:spPr bwMode="auto">
          <a:xfrm>
            <a:off x="6858710" y="47352"/>
            <a:ext cx="918401" cy="231631"/>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fontAlgn="ctr"/>
            <a:r>
              <a:rPr lang="en-US" sz="1200" dirty="0">
                <a:latin typeface="Huawei Sans" panose="020C0503030203020204" pitchFamily="34" charset="0"/>
                <a:ea typeface="方正兰亭黑简体" panose="02000000000000000000" pitchFamily="2" charset="-122"/>
              </a:rPr>
              <a:t>Design</a:t>
            </a:r>
          </a:p>
        </p:txBody>
      </p:sp>
      <p:sp>
        <p:nvSpPr>
          <p:cNvPr id="54" name="燕尾形 53"/>
          <p:cNvSpPr/>
          <p:nvPr/>
        </p:nvSpPr>
        <p:spPr bwMode="auto">
          <a:xfrm>
            <a:off x="7692859" y="43125"/>
            <a:ext cx="930125" cy="224284"/>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fontAlgn="ctr"/>
            <a:r>
              <a:rPr lang="en-US" sz="1200" dirty="0">
                <a:latin typeface="Huawei Sans" panose="020C0503030203020204" pitchFamily="34" charset="0"/>
                <a:ea typeface="方正兰亭黑简体" panose="02000000000000000000" pitchFamily="2" charset="-122"/>
              </a:rPr>
              <a:t>Civil work</a:t>
            </a:r>
          </a:p>
        </p:txBody>
      </p:sp>
      <p:sp>
        <p:nvSpPr>
          <p:cNvPr id="55" name="燕尾形 54"/>
          <p:cNvSpPr/>
          <p:nvPr/>
        </p:nvSpPr>
        <p:spPr bwMode="auto">
          <a:xfrm>
            <a:off x="8536853" y="34532"/>
            <a:ext cx="1009428" cy="231631"/>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fontAlgn="ctr"/>
            <a:r>
              <a:rPr lang="en-US" sz="1200" dirty="0">
                <a:latin typeface="Huawei Sans" panose="020C0503030203020204" pitchFamily="34" charset="0"/>
                <a:ea typeface="方正兰亭黑简体" panose="02000000000000000000" pitchFamily="2" charset="-122"/>
              </a:rPr>
              <a:t>Cabling</a:t>
            </a:r>
          </a:p>
        </p:txBody>
      </p:sp>
      <p:sp>
        <p:nvSpPr>
          <p:cNvPr id="56" name="燕尾形 55"/>
          <p:cNvSpPr/>
          <p:nvPr/>
        </p:nvSpPr>
        <p:spPr bwMode="auto">
          <a:xfrm>
            <a:off x="9449989" y="34532"/>
            <a:ext cx="1134137" cy="240223"/>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fontAlgn="ctr"/>
            <a:r>
              <a:rPr lang="en-US" sz="1200" dirty="0">
                <a:latin typeface="Huawei Sans" panose="020C0503030203020204" pitchFamily="34" charset="0"/>
                <a:ea typeface="方正兰亭黑简体" panose="02000000000000000000" pitchFamily="2" charset="-122"/>
              </a:rPr>
              <a:t>Installation</a:t>
            </a:r>
          </a:p>
        </p:txBody>
      </p:sp>
      <p:sp>
        <p:nvSpPr>
          <p:cNvPr id="57" name="燕尾形 56"/>
          <p:cNvSpPr/>
          <p:nvPr/>
        </p:nvSpPr>
        <p:spPr bwMode="auto">
          <a:xfrm>
            <a:off x="10496145" y="43124"/>
            <a:ext cx="1236579" cy="231631"/>
          </a:xfrm>
          <a:prstGeom prst="chevron">
            <a:avLst/>
          </a:prstGeom>
          <a:solidFill>
            <a:srgbClr val="00B0F0"/>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fontAlgn="ctr"/>
            <a:r>
              <a:rPr lang="en-US" sz="1200" dirty="0">
                <a:solidFill>
                  <a:srgbClr val="FFFFFF"/>
                </a:solidFill>
                <a:latin typeface="Huawei Sans" panose="020C0503030203020204" pitchFamily="34" charset="0"/>
                <a:ea typeface="方正兰亭黑简体" panose="02000000000000000000" pitchFamily="2" charset="-122"/>
              </a:rPr>
              <a:t>Termination</a:t>
            </a:r>
          </a:p>
        </p:txBody>
      </p:sp>
    </p:spTree>
    <p:extLst>
      <p:ext uri="{BB962C8B-B14F-4D97-AF65-F5344CB8AC3E}">
        <p14:creationId xmlns:p14="http://schemas.microsoft.com/office/powerpoint/2010/main" val="261839672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wrap="square">
            <a:noAutofit/>
          </a:bodyPr>
          <a:lstStyle/>
          <a:p>
            <a:r>
              <a:rPr lang="en-US" dirty="0">
                <a:latin typeface="Huawei Sans" panose="020C0503030203020204" pitchFamily="34" charset="0"/>
              </a:rPr>
              <a:t>Fiber Splicing Equipment</a:t>
            </a:r>
          </a:p>
        </p:txBody>
      </p:sp>
      <p:pic>
        <p:nvPicPr>
          <p:cNvPr id="4" name="内容占位符 4" descr="7787b9efddfff829fcfa3c00.jpg"/>
          <p:cNvPicPr>
            <a:picLocks noChangeAspect="1"/>
          </p:cNvPicPr>
          <p:nvPr/>
        </p:nvPicPr>
        <p:blipFill>
          <a:blip r:embed="rId3" cstate="print"/>
          <a:srcRect/>
          <a:stretch>
            <a:fillRect/>
          </a:stretch>
        </p:blipFill>
        <p:spPr bwMode="auto">
          <a:xfrm>
            <a:off x="1487488" y="1736812"/>
            <a:ext cx="3456572" cy="3182210"/>
          </a:xfrm>
          <a:prstGeom prst="rect">
            <a:avLst/>
          </a:prstGeom>
          <a:noFill/>
          <a:ln w="9525">
            <a:noFill/>
            <a:miter lim="800000"/>
            <a:headEnd/>
            <a:tailEnd/>
          </a:ln>
          <a:effectLst/>
        </p:spPr>
      </p:pic>
      <p:sp>
        <p:nvSpPr>
          <p:cNvPr id="5" name="矩形 4"/>
          <p:cNvSpPr/>
          <p:nvPr/>
        </p:nvSpPr>
        <p:spPr>
          <a:xfrm>
            <a:off x="5817140" y="2439065"/>
            <a:ext cx="5931948" cy="2554545"/>
          </a:xfrm>
          <a:prstGeom prst="rect">
            <a:avLst/>
          </a:prstGeom>
        </p:spPr>
        <p:txBody>
          <a:bodyPr wrap="square">
            <a:noAutofit/>
          </a:bodyPr>
          <a:lstStyle/>
          <a:p>
            <a:pPr marL="342900" indent="-342900" algn="just" fontAlgn="ctr">
              <a:buSzPct val="50000"/>
              <a:buFont typeface="Wingdings" panose="05000000000000000000" pitchFamily="2" charset="2"/>
              <a:buChar char="l"/>
            </a:pPr>
            <a:r>
              <a:rPr lang="en-US" sz="1600" dirty="0">
                <a:latin typeface="Huawei Sans" panose="020C0503030203020204" pitchFamily="34" charset="0"/>
                <a:ea typeface="方正兰亭黑简体" panose="02000000000000000000" pitchFamily="2" charset="-122"/>
              </a:rPr>
              <a:t>The fiber fusion splicer is mainly used for optical cable construction and maintenance in optical communication. It melts the fiber ends together with an electric arc. Then a collimated laser beam is focused into the fiber core, so as to realize the coupling of the fiber modes.</a:t>
            </a:r>
          </a:p>
        </p:txBody>
      </p:sp>
      <p:sp>
        <p:nvSpPr>
          <p:cNvPr id="6" name="矩形 5"/>
          <p:cNvSpPr>
            <a:spLocks noChangeArrowheads="1"/>
          </p:cNvSpPr>
          <p:nvPr/>
        </p:nvSpPr>
        <p:spPr bwMode="auto">
          <a:xfrm>
            <a:off x="1322680" y="5156735"/>
            <a:ext cx="3786188" cy="400110"/>
          </a:xfrm>
          <a:prstGeom prst="rect">
            <a:avLst/>
          </a:prstGeom>
          <a:noFill/>
          <a:ln w="9525">
            <a:noFill/>
            <a:miter lim="800000"/>
            <a:headEnd/>
            <a:tailEnd/>
          </a:ln>
        </p:spPr>
        <p:txBody>
          <a:bodyPr wrap="square">
            <a:noAutofit/>
          </a:bodyPr>
          <a:lstStyle/>
          <a:p>
            <a:pPr algn="ctr" fontAlgn="ctr"/>
            <a:r>
              <a:rPr lang="en-US" sz="1600" dirty="0">
                <a:latin typeface="Huawei Sans" panose="020C0503030203020204" pitchFamily="34" charset="0"/>
                <a:ea typeface="方正兰亭黑简体" panose="02000000000000000000" pitchFamily="2" charset="-122"/>
                <a:cs typeface="Huawei Sans" panose="020C0503030203020204" pitchFamily="34" charset="0"/>
              </a:rPr>
              <a:t>Fiber fusion splicer KL-300T</a:t>
            </a:r>
          </a:p>
        </p:txBody>
      </p:sp>
    </p:spTree>
    <p:extLst>
      <p:ext uri="{BB962C8B-B14F-4D97-AF65-F5344CB8AC3E}">
        <p14:creationId xmlns:p14="http://schemas.microsoft.com/office/powerpoint/2010/main" val="26944553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b="1" dirty="0" err="1"/>
              <a:t>Componentes</a:t>
            </a:r>
            <a:r>
              <a:rPr lang="en-US" altLang="zh-CN" b="1" dirty="0"/>
              <a:t> da ODN</a:t>
            </a:r>
          </a:p>
          <a:p>
            <a:r>
              <a:rPr lang="pt-BR" altLang="zh-CN" dirty="0">
                <a:solidFill>
                  <a:schemeClr val="bg1">
                    <a:lumMod val="50000"/>
                  </a:schemeClr>
                </a:solidFill>
              </a:rPr>
              <a:t>Implementação de Engenharia da ODN</a:t>
            </a:r>
          </a:p>
          <a:p>
            <a:r>
              <a:rPr lang="pt-BR" altLang="zh-CN" dirty="0">
                <a:solidFill>
                  <a:schemeClr val="bg1">
                    <a:lumMod val="50000"/>
                  </a:schemeClr>
                </a:solidFill>
              </a:rPr>
              <a:t>Teste e Aceitação da ODN</a:t>
            </a:r>
          </a:p>
          <a:p>
            <a:r>
              <a:rPr lang="pt-BR" altLang="zh-CN" dirty="0">
                <a:solidFill>
                  <a:schemeClr val="bg1">
                    <a:lumMod val="50000"/>
                  </a:schemeClr>
                </a:solidFill>
              </a:rPr>
              <a:t>ODN O&amp;M</a:t>
            </a:r>
            <a:endParaRPr lang="zh-CN" altLang="en-US" dirty="0"/>
          </a:p>
        </p:txBody>
      </p:sp>
    </p:spTree>
    <p:extLst>
      <p:ext uri="{BB962C8B-B14F-4D97-AF65-F5344CB8AC3E}">
        <p14:creationId xmlns:p14="http://schemas.microsoft.com/office/powerpoint/2010/main" val="147937418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wrap="square">
            <a:noAutofit/>
          </a:bodyPr>
          <a:lstStyle/>
          <a:p>
            <a:r>
              <a:rPr lang="en-US" sz="1600" dirty="0">
                <a:latin typeface="Huawei Sans" panose="020C0503030203020204" pitchFamily="34" charset="0"/>
              </a:rPr>
              <a:t>Procedure for connecting optical fibers</a:t>
            </a:r>
          </a:p>
          <a:p>
            <a:endParaRPr lang="en-US" altLang="zh-CN" dirty="0">
              <a:latin typeface="Huawei Sans" panose="020C0503030203020204" pitchFamily="34" charset="0"/>
            </a:endParaRPr>
          </a:p>
        </p:txBody>
      </p:sp>
      <p:sp>
        <p:nvSpPr>
          <p:cNvPr id="2" name="标题 1"/>
          <p:cNvSpPr>
            <a:spLocks noGrp="1"/>
          </p:cNvSpPr>
          <p:nvPr>
            <p:ph type="title"/>
          </p:nvPr>
        </p:nvSpPr>
        <p:spPr/>
        <p:txBody>
          <a:bodyPr wrap="square">
            <a:noAutofit/>
          </a:bodyPr>
          <a:lstStyle/>
          <a:p>
            <a:r>
              <a:rPr lang="en-US" dirty="0">
                <a:latin typeface="Huawei Sans" panose="020C0503030203020204" pitchFamily="34" charset="0"/>
              </a:rPr>
              <a:t>Procedure for Connecting Optical Fibers</a:t>
            </a:r>
          </a:p>
        </p:txBody>
      </p:sp>
      <p:sp>
        <p:nvSpPr>
          <p:cNvPr id="5" name="圆角矩形 4"/>
          <p:cNvSpPr/>
          <p:nvPr/>
        </p:nvSpPr>
        <p:spPr bwMode="auto">
          <a:xfrm>
            <a:off x="1022158" y="2260781"/>
            <a:ext cx="1746914" cy="750627"/>
          </a:xfrm>
          <a:prstGeom prst="roundRect">
            <a:avLst/>
          </a:prstGeom>
          <a:solidFill>
            <a:srgbClr val="B3D9FF"/>
          </a:solidFill>
          <a:ln w="9525" cap="flat" cmpd="sng" algn="ctr">
            <a:solidFill>
              <a:schemeClr val="tx1"/>
            </a:solidFill>
            <a:prstDash val="solid"/>
            <a:round/>
            <a:headEnd type="none" w="med" len="med"/>
            <a:tailEnd type="none" w="med" len="med"/>
          </a:ln>
          <a:effectLst/>
        </p:spPr>
        <p:txBody>
          <a:bodyPr vert="horz" wrap="square" lIns="36000" tIns="45720" rIns="36000" bIns="45720" numCol="1" rtlCol="0" anchor="ctr" anchorCtr="0" compatLnSpc="1">
            <a:prstTxWarp prst="textNoShape">
              <a:avLst/>
            </a:prstTxWarp>
            <a:noAutofit/>
          </a:bodyPr>
          <a:lstStyle/>
          <a:p>
            <a:pPr algn="ctr" fontAlgn="ctr"/>
            <a:r>
              <a:rPr lang="en-US" sz="1200">
                <a:latin typeface="Huawei Sans" panose="020C0503030203020204" pitchFamily="34" charset="0"/>
                <a:ea typeface="方正兰亭黑简体" panose="02000000000000000000" pitchFamily="2" charset="-122"/>
                <a:cs typeface="Huawei Sans" panose="020C0503030203020204" pitchFamily="34" charset="0"/>
              </a:rPr>
              <a:t>Strip the optical </a:t>
            </a:r>
            <a:r>
              <a:rPr lang="en-US" sz="1200" dirty="0">
                <a:latin typeface="Huawei Sans" panose="020C0503030203020204" pitchFamily="34" charset="0"/>
                <a:ea typeface="方正兰亭黑简体" panose="02000000000000000000" pitchFamily="2" charset="-122"/>
                <a:cs typeface="Huawei Sans" panose="020C0503030203020204" pitchFamily="34" charset="0"/>
              </a:rPr>
              <a:t>cable/fiber.</a:t>
            </a:r>
          </a:p>
        </p:txBody>
      </p:sp>
      <p:sp>
        <p:nvSpPr>
          <p:cNvPr id="6" name="圆角矩形 5"/>
          <p:cNvSpPr/>
          <p:nvPr/>
        </p:nvSpPr>
        <p:spPr bwMode="auto">
          <a:xfrm>
            <a:off x="1008510" y="3557318"/>
            <a:ext cx="1746914" cy="750627"/>
          </a:xfrm>
          <a:prstGeom prst="roundRect">
            <a:avLst/>
          </a:prstGeom>
          <a:solidFill>
            <a:srgbClr val="B3D9FF"/>
          </a:solidFill>
          <a:ln w="9525" cap="flat" cmpd="sng" algn="ctr">
            <a:solidFill>
              <a:schemeClr val="tx1"/>
            </a:solidFill>
            <a:prstDash val="solid"/>
            <a:round/>
            <a:headEnd type="none" w="med" len="med"/>
            <a:tailEnd type="none" w="med" len="med"/>
          </a:ln>
          <a:effectLst/>
        </p:spPr>
        <p:txBody>
          <a:bodyPr vert="horz" wrap="square" lIns="36000" tIns="45720" rIns="36000" bIns="45720" numCol="1" rtlCol="0" anchor="ctr" anchorCtr="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r>
              <a:rPr lang="en-US" sz="1200" dirty="0">
                <a:latin typeface="Huawei Sans" panose="020C0503030203020204" pitchFamily="34" charset="0"/>
                <a:ea typeface="方正兰亭黑简体" panose="02000000000000000000" pitchFamily="2" charset="-122"/>
                <a:cs typeface="Huawei Sans" panose="020C0503030203020204" pitchFamily="34" charset="0"/>
              </a:rPr>
              <a:t>Slice the fiber end face.</a:t>
            </a:r>
          </a:p>
        </p:txBody>
      </p:sp>
      <p:sp>
        <p:nvSpPr>
          <p:cNvPr id="7" name="圆角矩形 6"/>
          <p:cNvSpPr/>
          <p:nvPr/>
        </p:nvSpPr>
        <p:spPr bwMode="auto">
          <a:xfrm>
            <a:off x="1049453" y="4935743"/>
            <a:ext cx="1746914" cy="750627"/>
          </a:xfrm>
          <a:prstGeom prst="roundRect">
            <a:avLst/>
          </a:prstGeom>
          <a:solidFill>
            <a:srgbClr val="B3D9FF"/>
          </a:solidFill>
          <a:ln w="9525" cap="flat" cmpd="sng" algn="ctr">
            <a:solidFill>
              <a:schemeClr val="tx1"/>
            </a:solidFill>
            <a:prstDash val="solid"/>
            <a:round/>
            <a:headEnd type="none" w="med" len="med"/>
            <a:tailEnd type="none" w="med" len="med"/>
          </a:ln>
          <a:effectLst/>
        </p:spPr>
        <p:txBody>
          <a:bodyPr vert="horz" wrap="square" lIns="36000" tIns="45720" rIns="36000" bIns="45720" numCol="1" rtlCol="0" anchor="ctr" anchorCtr="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r>
              <a:rPr lang="en-US" sz="1200" dirty="0">
                <a:latin typeface="Huawei Sans" panose="020C0503030203020204" pitchFamily="34" charset="0"/>
                <a:ea typeface="方正兰亭黑简体" panose="02000000000000000000" pitchFamily="2" charset="-122"/>
                <a:cs typeface="Huawei Sans" panose="020C0503030203020204" pitchFamily="34" charset="0"/>
              </a:rPr>
              <a:t>Clean the </a:t>
            </a:r>
            <a:r>
              <a:rPr lang="en-US" sz="1200">
                <a:latin typeface="Huawei Sans" panose="020C0503030203020204" pitchFamily="34" charset="0"/>
                <a:ea typeface="方正兰亭黑简体" panose="02000000000000000000" pitchFamily="2" charset="-122"/>
                <a:cs typeface="Huawei Sans" panose="020C0503030203020204" pitchFamily="34" charset="0"/>
              </a:rPr>
              <a:t>optical fiber and </a:t>
            </a:r>
            <a:r>
              <a:rPr lang="en-US" sz="1200" dirty="0">
                <a:latin typeface="Huawei Sans" panose="020C0503030203020204" pitchFamily="34" charset="0"/>
                <a:ea typeface="方正兰亭黑简体" panose="02000000000000000000" pitchFamily="2" charset="-122"/>
                <a:cs typeface="Huawei Sans" panose="020C0503030203020204" pitchFamily="34" charset="0"/>
              </a:rPr>
              <a:t>fiber port on the device.</a:t>
            </a:r>
          </a:p>
        </p:txBody>
      </p:sp>
      <p:sp>
        <p:nvSpPr>
          <p:cNvPr id="8" name="圆角矩形 7"/>
          <p:cNvSpPr/>
          <p:nvPr/>
        </p:nvSpPr>
        <p:spPr bwMode="auto">
          <a:xfrm>
            <a:off x="3997369" y="2247134"/>
            <a:ext cx="1746914" cy="750627"/>
          </a:xfrm>
          <a:prstGeom prst="roundRect">
            <a:avLst/>
          </a:prstGeom>
          <a:solidFill>
            <a:srgbClr val="B3D9FF"/>
          </a:solidFill>
          <a:ln w="9525" cap="flat" cmpd="sng" algn="ctr">
            <a:solidFill>
              <a:schemeClr val="tx1"/>
            </a:solidFill>
            <a:prstDash val="solid"/>
            <a:round/>
            <a:headEnd type="none" w="med" len="med"/>
            <a:tailEnd type="none" w="med" len="med"/>
          </a:ln>
          <a:effectLst/>
        </p:spPr>
        <p:txBody>
          <a:bodyPr vert="horz" wrap="square" lIns="36000" tIns="45720" rIns="36000" bIns="45720" numCol="1" rtlCol="0" anchor="ctr" anchorCtr="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r>
              <a:rPr lang="en-US" sz="1200" dirty="0">
                <a:latin typeface="Huawei Sans" panose="020C0503030203020204" pitchFamily="34" charset="0"/>
                <a:ea typeface="方正兰亭黑简体" panose="02000000000000000000" pitchFamily="2" charset="-122"/>
                <a:cs typeface="Huawei Sans" panose="020C0503030203020204" pitchFamily="34" charset="0"/>
              </a:rPr>
              <a:t>Connect optical </a:t>
            </a:r>
            <a:r>
              <a:rPr lang="en-US" sz="1200">
                <a:latin typeface="Huawei Sans" panose="020C0503030203020204" pitchFamily="34" charset="0"/>
                <a:ea typeface="方正兰亭黑简体" panose="02000000000000000000" pitchFamily="2" charset="-122"/>
                <a:cs typeface="Huawei Sans" panose="020C0503030203020204" pitchFamily="34" charset="0"/>
              </a:rPr>
              <a:t>fibers and monitor </a:t>
            </a:r>
            <a:r>
              <a:rPr lang="en-US" sz="1200" dirty="0">
                <a:latin typeface="Huawei Sans" panose="020C0503030203020204" pitchFamily="34" charset="0"/>
                <a:ea typeface="方正兰亭黑简体" panose="02000000000000000000" pitchFamily="2" charset="-122"/>
                <a:cs typeface="Huawei Sans" panose="020C0503030203020204" pitchFamily="34" charset="0"/>
              </a:rPr>
              <a:t>the connection process.</a:t>
            </a:r>
          </a:p>
        </p:txBody>
      </p:sp>
      <p:sp>
        <p:nvSpPr>
          <p:cNvPr id="9" name="圆角矩形 8"/>
          <p:cNvSpPr/>
          <p:nvPr/>
        </p:nvSpPr>
        <p:spPr bwMode="auto">
          <a:xfrm>
            <a:off x="3997369" y="3598262"/>
            <a:ext cx="1746914" cy="750627"/>
          </a:xfrm>
          <a:prstGeom prst="roundRect">
            <a:avLst/>
          </a:prstGeom>
          <a:solidFill>
            <a:srgbClr val="B3D9FF"/>
          </a:solidFill>
          <a:ln w="9525" cap="flat" cmpd="sng" algn="ctr">
            <a:solidFill>
              <a:schemeClr val="tx1"/>
            </a:solidFill>
            <a:prstDash val="solid"/>
            <a:round/>
            <a:headEnd type="none" w="med" len="med"/>
            <a:tailEnd type="none" w="med" len="med"/>
          </a:ln>
          <a:effectLst/>
        </p:spPr>
        <p:txBody>
          <a:bodyPr vert="horz" wrap="square" lIns="36000" tIns="45720" rIns="36000" bIns="45720" numCol="1" rtlCol="0" anchor="ctr" anchorCtr="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r>
              <a:rPr lang="en-US" sz="1200" dirty="0">
                <a:latin typeface="Huawei Sans" panose="020C0503030203020204" pitchFamily="34" charset="0"/>
                <a:ea typeface="方正兰亭黑简体" panose="02000000000000000000" pitchFamily="2" charset="-122"/>
                <a:cs typeface="Huawei Sans" panose="020C0503030203020204" pitchFamily="34" charset="0"/>
              </a:rPr>
              <a:t>Store the optical fiber.</a:t>
            </a:r>
          </a:p>
        </p:txBody>
      </p:sp>
      <p:sp>
        <p:nvSpPr>
          <p:cNvPr id="10" name="右箭头 9"/>
          <p:cNvSpPr/>
          <p:nvPr/>
        </p:nvSpPr>
        <p:spPr bwMode="auto">
          <a:xfrm rot="5400000">
            <a:off x="1718192" y="3106943"/>
            <a:ext cx="354842" cy="354841"/>
          </a:xfrm>
          <a:prstGeom prst="rightArrow">
            <a:avLst/>
          </a:prstGeom>
          <a:solidFill>
            <a:srgbClr val="B3D9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ctr" latinLnBrk="0" hangingPunct="1">
              <a:lnSpc>
                <a:spcPct val="100000"/>
              </a:lnSpc>
              <a:spcBef>
                <a:spcPct val="0"/>
              </a:spcBef>
              <a:spcAft>
                <a:spcPct val="0"/>
              </a:spcAft>
              <a:buClrTx/>
              <a:buSzTx/>
              <a:buFontTx/>
              <a:buNone/>
              <a:tabLst/>
            </a:pPr>
            <a:endParaRPr kumimoji="0" lang="en-US" altLang="zh-CN" sz="32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cs typeface="Huawei Sans" panose="020C0503030203020204" pitchFamily="34" charset="0"/>
            </a:endParaRPr>
          </a:p>
        </p:txBody>
      </p:sp>
      <p:sp>
        <p:nvSpPr>
          <p:cNvPr id="11" name="右箭头 10"/>
          <p:cNvSpPr/>
          <p:nvPr/>
        </p:nvSpPr>
        <p:spPr bwMode="auto">
          <a:xfrm rot="5400000">
            <a:off x="1731839" y="4471720"/>
            <a:ext cx="354842" cy="354841"/>
          </a:xfrm>
          <a:prstGeom prst="rightArrow">
            <a:avLst/>
          </a:prstGeom>
          <a:solidFill>
            <a:srgbClr val="B3D9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ctr" latinLnBrk="0" hangingPunct="1">
              <a:lnSpc>
                <a:spcPct val="100000"/>
              </a:lnSpc>
              <a:spcBef>
                <a:spcPct val="0"/>
              </a:spcBef>
              <a:spcAft>
                <a:spcPct val="0"/>
              </a:spcAft>
              <a:buClrTx/>
              <a:buSzTx/>
              <a:buFontTx/>
              <a:buNone/>
              <a:tabLst/>
            </a:pPr>
            <a:endParaRPr kumimoji="0" lang="en-US" altLang="zh-CN" sz="32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cs typeface="Huawei Sans" panose="020C0503030203020204" pitchFamily="34" charset="0"/>
            </a:endParaRPr>
          </a:p>
        </p:txBody>
      </p:sp>
      <p:sp>
        <p:nvSpPr>
          <p:cNvPr id="12" name="右箭头 11"/>
          <p:cNvSpPr/>
          <p:nvPr/>
        </p:nvSpPr>
        <p:spPr bwMode="auto">
          <a:xfrm rot="5400000">
            <a:off x="4638814" y="3120593"/>
            <a:ext cx="354842" cy="354841"/>
          </a:xfrm>
          <a:prstGeom prst="rightArrow">
            <a:avLst/>
          </a:prstGeom>
          <a:solidFill>
            <a:srgbClr val="B3D9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ctr" latinLnBrk="0" hangingPunct="1">
              <a:lnSpc>
                <a:spcPct val="100000"/>
              </a:lnSpc>
              <a:spcBef>
                <a:spcPct val="0"/>
              </a:spcBef>
              <a:spcAft>
                <a:spcPct val="0"/>
              </a:spcAft>
              <a:buClrTx/>
              <a:buSzTx/>
              <a:buFontTx/>
              <a:buNone/>
              <a:tabLst/>
            </a:pPr>
            <a:endParaRPr kumimoji="0" lang="en-US" altLang="zh-CN" sz="32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cs typeface="Huawei Sans" panose="020C0503030203020204" pitchFamily="34" charset="0"/>
            </a:endParaRPr>
          </a:p>
        </p:txBody>
      </p:sp>
      <p:cxnSp>
        <p:nvCxnSpPr>
          <p:cNvPr id="13" name="形状 17"/>
          <p:cNvCxnSpPr>
            <a:stCxn id="7" idx="2"/>
            <a:endCxn id="8" idx="0"/>
          </p:cNvCxnSpPr>
          <p:nvPr/>
        </p:nvCxnSpPr>
        <p:spPr bwMode="auto">
          <a:xfrm rot="5400000" flipH="1" flipV="1">
            <a:off x="1677250" y="2492794"/>
            <a:ext cx="3439236" cy="2947916"/>
          </a:xfrm>
          <a:prstGeom prst="bentConnector5">
            <a:avLst>
              <a:gd name="adj1" fmla="val -4400"/>
              <a:gd name="adj2" fmla="val 50000"/>
              <a:gd name="adj3" fmla="val 105150"/>
            </a:avLst>
          </a:prstGeom>
          <a:solidFill>
            <a:schemeClr val="accent1"/>
          </a:solidFill>
          <a:ln w="38100" cap="flat" cmpd="sng" algn="ctr">
            <a:solidFill>
              <a:srgbClr val="92D050"/>
            </a:solidFill>
            <a:prstDash val="solid"/>
            <a:round/>
            <a:headEnd type="none" w="med" len="med"/>
            <a:tailEnd type="triangle"/>
          </a:ln>
          <a:effectLst/>
        </p:spPr>
      </p:cxnSp>
      <p:sp>
        <p:nvSpPr>
          <p:cNvPr id="14" name="矩形 13"/>
          <p:cNvSpPr/>
          <p:nvPr/>
        </p:nvSpPr>
        <p:spPr>
          <a:xfrm>
            <a:off x="6112771" y="1320623"/>
            <a:ext cx="5636317" cy="4309623"/>
          </a:xfrm>
          <a:prstGeom prst="rect">
            <a:avLst/>
          </a:prstGeom>
        </p:spPr>
        <p:txBody>
          <a:bodyPr wrap="square">
            <a:noAutofit/>
          </a:bodyPr>
          <a:lstStyle/>
          <a:p>
            <a:pPr marL="285750" indent="-285750" algn="just" fontAlgn="ctr">
              <a:buSzPct val="50000"/>
              <a:buFont typeface="Wingdings" panose="05000000000000000000" pitchFamily="2" charset="2"/>
              <a:buChar char="l"/>
            </a:pPr>
            <a:r>
              <a:rPr lang="en-US" sz="1400" dirty="0">
                <a:latin typeface="Huawei Sans" panose="020C0503030203020204" pitchFamily="34" charset="0"/>
                <a:ea typeface="方正兰亭黑简体" panose="02000000000000000000" pitchFamily="2" charset="-122"/>
              </a:rPr>
              <a:t>According to the usage of the optical cable/fiber, stripping the optical cable/fiber includes stripping the straight-through optical cable, stripping the fusion-splicing optical cable, and stripping the bare fiber.</a:t>
            </a:r>
          </a:p>
          <a:p>
            <a:pPr marL="285750" indent="-285750" algn="just" fontAlgn="ctr">
              <a:buSzPct val="50000"/>
              <a:buFont typeface="Wingdings" panose="05000000000000000000" pitchFamily="2" charset="2"/>
              <a:buChar char="l"/>
            </a:pPr>
            <a:r>
              <a:rPr lang="en-US" sz="1400" dirty="0">
                <a:latin typeface="Huawei Sans" panose="020C0503030203020204" pitchFamily="34" charset="0"/>
                <a:ea typeface="方正兰亭黑简体" panose="02000000000000000000" pitchFamily="2" charset="-122"/>
              </a:rPr>
              <a:t>Stripping the straight-through optical cable</a:t>
            </a:r>
          </a:p>
          <a:p>
            <a:pPr marL="715963" lvl="1" indent="-342900" algn="just" defTabSz="914034" fontAlgn="ctr">
              <a:spcAft>
                <a:spcPts val="300"/>
              </a:spcAft>
              <a:buSzPct val="100000"/>
              <a:buFont typeface="+mj-lt"/>
              <a:buAutoNum type="arabicPeriod"/>
            </a:pPr>
            <a:r>
              <a:rPr lang="en-US" sz="1400" dirty="0">
                <a:latin typeface="Huawei Sans" panose="020C0503030203020204" pitchFamily="34" charset="0"/>
                <a:ea typeface="方正兰亭黑简体" panose="02000000000000000000" pitchFamily="2" charset="-122"/>
              </a:rPr>
              <a:t>Measure and calculate the stripping length of the optical cable based on the installation scenario, and then mark the stripping positions.</a:t>
            </a:r>
          </a:p>
          <a:p>
            <a:pPr marL="742950" lvl="1" indent="-285750" fontAlgn="ctr">
              <a:buFont typeface="Arial" panose="020B0604020202020204" pitchFamily="34" charset="0"/>
              <a:buChar char="•"/>
            </a:pPr>
            <a:endParaRPr lang="en-US" altLang="zh-CN" sz="1400" dirty="0">
              <a:latin typeface="Huawei Sans" panose="020C0503030203020204" pitchFamily="34" charset="0"/>
              <a:ea typeface="方正兰亭黑简体" panose="02000000000000000000" pitchFamily="2" charset="-122"/>
            </a:endParaRPr>
          </a:p>
          <a:p>
            <a:pPr marL="742950" lvl="1" indent="-285750" fontAlgn="ctr">
              <a:buFont typeface="Arial" panose="020B0604020202020204" pitchFamily="34" charset="0"/>
              <a:buChar char="•"/>
            </a:pPr>
            <a:endParaRPr lang="en-US" altLang="zh-CN" sz="1400" dirty="0">
              <a:latin typeface="Huawei Sans" panose="020C0503030203020204" pitchFamily="34" charset="0"/>
              <a:ea typeface="方正兰亭黑简体" panose="02000000000000000000" pitchFamily="2" charset="-122"/>
            </a:endParaRPr>
          </a:p>
          <a:p>
            <a:pPr marL="742950" lvl="1" indent="-285750" fontAlgn="ctr">
              <a:buFont typeface="Arial" panose="020B0604020202020204" pitchFamily="34" charset="0"/>
              <a:buChar char="•"/>
            </a:pPr>
            <a:endParaRPr lang="en-US" altLang="zh-CN" sz="1400" dirty="0">
              <a:latin typeface="Huawei Sans" panose="020C0503030203020204" pitchFamily="34" charset="0"/>
              <a:ea typeface="方正兰亭黑简体" panose="02000000000000000000" pitchFamily="2" charset="-122"/>
            </a:endParaRPr>
          </a:p>
          <a:p>
            <a:pPr marL="531813" lvl="1" defTabSz="914034" fontAlgn="ctr">
              <a:spcAft>
                <a:spcPts val="300"/>
              </a:spcAft>
              <a:buSzPct val="75000"/>
            </a:pPr>
            <a:endParaRPr lang="en-US" altLang="zh-CN" sz="1400" kern="0" dirty="0">
              <a:latin typeface="Huawei Sans" panose="020C0503030203020204" pitchFamily="34" charset="0"/>
              <a:ea typeface="方正兰亭黑简体" panose="02000000000000000000" pitchFamily="2" charset="-122"/>
            </a:endParaRPr>
          </a:p>
          <a:p>
            <a:pPr marL="715963" lvl="1" indent="-342900" defTabSz="914034" fontAlgn="ctr">
              <a:spcAft>
                <a:spcPts val="300"/>
              </a:spcAft>
              <a:buSzPct val="100000"/>
              <a:buFont typeface="+mj-lt"/>
              <a:buAutoNum type="arabicPeriod" startAt="2"/>
            </a:pPr>
            <a:r>
              <a:rPr lang="en-US" sz="1400" dirty="0">
                <a:latin typeface="Huawei Sans" panose="020C0503030203020204" pitchFamily="34" charset="0"/>
                <a:ea typeface="方正兰亭黑简体" panose="02000000000000000000" pitchFamily="2" charset="-122"/>
              </a:rPr>
              <a:t>Make a ring cut and remove the optical cable jacket.</a:t>
            </a:r>
          </a:p>
          <a:p>
            <a:pPr marL="285750" indent="-285750" fontAlgn="ctr">
              <a:buFont typeface="Arial" panose="020B0604020202020204" pitchFamily="34" charset="0"/>
              <a:buChar char="•"/>
            </a:pPr>
            <a:endParaRPr lang="en-US" altLang="zh-CN" sz="1400" dirty="0">
              <a:latin typeface="Huawei Sans" panose="020C0503030203020204" pitchFamily="34" charset="0"/>
              <a:ea typeface="方正兰亭黑简体" panose="02000000000000000000" pitchFamily="2" charset="-122"/>
            </a:endParaRPr>
          </a:p>
          <a:p>
            <a:pPr marL="742950" lvl="1" indent="-285750" fontAlgn="ctr">
              <a:buFont typeface="Arial" panose="020B0604020202020204" pitchFamily="34" charset="0"/>
              <a:buChar char="•"/>
            </a:pPr>
            <a:endParaRPr lang="en-US" altLang="zh-CN" sz="1400" dirty="0">
              <a:latin typeface="Huawei Sans" panose="020C0503030203020204" pitchFamily="34" charset="0"/>
              <a:ea typeface="方正兰亭黑简体" panose="02000000000000000000" pitchFamily="2" charset="-122"/>
            </a:endParaRPr>
          </a:p>
          <a:p>
            <a:pPr marL="285750" indent="-285750" fontAlgn="ctr">
              <a:buFont typeface="Arial" panose="020B0604020202020204" pitchFamily="34" charset="0"/>
              <a:buChar char="•"/>
            </a:pPr>
            <a:endParaRPr lang="en-US" altLang="zh-CN" sz="1400" dirty="0">
              <a:latin typeface="Huawei Sans" panose="020C0503030203020204" pitchFamily="34" charset="0"/>
              <a:ea typeface="方正兰亭黑简体" panose="02000000000000000000" pitchFamily="2" charset="-122"/>
            </a:endParaRPr>
          </a:p>
          <a:p>
            <a:pPr fontAlgn="ctr"/>
            <a:endParaRPr lang="en-US" altLang="zh-CN" sz="1400" dirty="0">
              <a:latin typeface="Huawei Sans" panose="020C0503030203020204" pitchFamily="34" charset="0"/>
              <a:ea typeface="方正兰亭黑简体" panose="02000000000000000000" pitchFamily="2" charset="-122"/>
            </a:endParaRPr>
          </a:p>
        </p:txBody>
      </p:sp>
      <p:pic>
        <p:nvPicPr>
          <p:cNvPr id="15" name="Picture 2"/>
          <p:cNvPicPr>
            <a:picLocks noChangeAspect="1" noChangeArrowheads="1"/>
          </p:cNvPicPr>
          <p:nvPr/>
        </p:nvPicPr>
        <p:blipFill>
          <a:blip r:embed="rId3" cstate="print"/>
          <a:srcRect/>
          <a:stretch>
            <a:fillRect/>
          </a:stretch>
        </p:blipFill>
        <p:spPr bwMode="auto">
          <a:xfrm>
            <a:off x="6739662" y="3284437"/>
            <a:ext cx="4534541" cy="545072"/>
          </a:xfrm>
          <a:prstGeom prst="rect">
            <a:avLst/>
          </a:prstGeom>
          <a:noFill/>
          <a:ln w="9525">
            <a:noFill/>
            <a:miter lim="800000"/>
            <a:headEnd/>
            <a:tailEnd/>
          </a:ln>
        </p:spPr>
      </p:pic>
      <p:pic>
        <p:nvPicPr>
          <p:cNvPr id="16" name="Picture 3"/>
          <p:cNvPicPr>
            <a:picLocks noChangeAspect="1" noChangeArrowheads="1"/>
          </p:cNvPicPr>
          <p:nvPr/>
        </p:nvPicPr>
        <p:blipFill>
          <a:blip r:embed="rId4" cstate="print"/>
          <a:srcRect/>
          <a:stretch>
            <a:fillRect/>
          </a:stretch>
        </p:blipFill>
        <p:spPr bwMode="auto">
          <a:xfrm>
            <a:off x="6649656" y="4561595"/>
            <a:ext cx="4400550" cy="1190625"/>
          </a:xfrm>
          <a:prstGeom prst="rect">
            <a:avLst/>
          </a:prstGeom>
          <a:noFill/>
          <a:ln w="9525">
            <a:noFill/>
            <a:miter lim="800000"/>
            <a:headEnd/>
            <a:tailEnd/>
          </a:ln>
        </p:spPr>
      </p:pic>
    </p:spTree>
    <p:extLst>
      <p:ext uri="{BB962C8B-B14F-4D97-AF65-F5344CB8AC3E}">
        <p14:creationId xmlns:p14="http://schemas.microsoft.com/office/powerpoint/2010/main" val="162145638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wrap="square">
            <a:noAutofit/>
          </a:bodyPr>
          <a:lstStyle/>
          <a:p>
            <a:pPr marL="804863" lvl="1" indent="-273050">
              <a:lnSpc>
                <a:spcPct val="125000"/>
              </a:lnSpc>
              <a:spcBef>
                <a:spcPts val="0"/>
              </a:spcBef>
              <a:spcAft>
                <a:spcPts val="300"/>
              </a:spcAft>
              <a:buSzPct val="75000"/>
              <a:buFont typeface="Wingdings" pitchFamily="2" charset="2"/>
              <a:buAutoNum type="arabicPeriod"/>
            </a:pPr>
            <a:endParaRPr lang="en-US" altLang="zh-CN" sz="1600" kern="0" dirty="0">
              <a:latin typeface="Huawei Sans" panose="020C0503030203020204" pitchFamily="34" charset="0"/>
            </a:endParaRPr>
          </a:p>
          <a:p>
            <a:pPr marL="279400" lvl="1" indent="-279400">
              <a:lnSpc>
                <a:spcPct val="125000"/>
              </a:lnSpc>
              <a:spcBef>
                <a:spcPts val="0"/>
              </a:spcBef>
              <a:spcAft>
                <a:spcPts val="300"/>
              </a:spcAft>
              <a:buSzPct val="100000"/>
              <a:buFont typeface="+mj-lt"/>
              <a:buAutoNum type="arabicPeriod" startAt="3"/>
            </a:pPr>
            <a:r>
              <a:rPr lang="en-US" sz="1600" dirty="0">
                <a:latin typeface="Huawei Sans" panose="020C0503030203020204" pitchFamily="34" charset="0"/>
              </a:rPr>
              <a:t>Cut off the aramid yarn.</a:t>
            </a:r>
          </a:p>
          <a:p>
            <a:pPr marL="804863" lvl="1" indent="-273050">
              <a:lnSpc>
                <a:spcPct val="125000"/>
              </a:lnSpc>
              <a:spcBef>
                <a:spcPts val="0"/>
              </a:spcBef>
              <a:spcAft>
                <a:spcPts val="300"/>
              </a:spcAft>
              <a:buSzPct val="75000"/>
              <a:buFont typeface="Wingdings" pitchFamily="2" charset="2"/>
              <a:buAutoNum type="arabicPeriod" startAt="3"/>
            </a:pPr>
            <a:endParaRPr lang="en-US" altLang="zh-CN" sz="1600" kern="0" dirty="0">
              <a:latin typeface="Huawei Sans" panose="020C0503030203020204" pitchFamily="34" charset="0"/>
            </a:endParaRPr>
          </a:p>
          <a:p>
            <a:pPr marL="804863" lvl="1" indent="-273050">
              <a:lnSpc>
                <a:spcPct val="125000"/>
              </a:lnSpc>
              <a:spcBef>
                <a:spcPts val="0"/>
              </a:spcBef>
              <a:spcAft>
                <a:spcPts val="300"/>
              </a:spcAft>
              <a:buSzPct val="75000"/>
              <a:buFont typeface="Wingdings" pitchFamily="2" charset="2"/>
              <a:buAutoNum type="arabicPeriod" startAt="3"/>
            </a:pPr>
            <a:endParaRPr lang="en-US" altLang="zh-CN" sz="1600" kern="0" dirty="0">
              <a:latin typeface="Huawei Sans" panose="020C0503030203020204" pitchFamily="34" charset="0"/>
            </a:endParaRPr>
          </a:p>
          <a:p>
            <a:pPr marL="804863" lvl="1" indent="-273050">
              <a:lnSpc>
                <a:spcPct val="125000"/>
              </a:lnSpc>
              <a:spcBef>
                <a:spcPts val="0"/>
              </a:spcBef>
              <a:spcAft>
                <a:spcPts val="300"/>
              </a:spcAft>
              <a:buSzPct val="75000"/>
              <a:buFont typeface="Wingdings" pitchFamily="2" charset="2"/>
              <a:buAutoNum type="arabicPeriod" startAt="3"/>
            </a:pPr>
            <a:endParaRPr lang="en-US" altLang="zh-CN" sz="1600" kern="0" dirty="0">
              <a:latin typeface="Huawei Sans" panose="020C0503030203020204" pitchFamily="34" charset="0"/>
            </a:endParaRPr>
          </a:p>
          <a:p>
            <a:pPr marL="804863" lvl="1" indent="-273050">
              <a:lnSpc>
                <a:spcPct val="125000"/>
              </a:lnSpc>
              <a:spcBef>
                <a:spcPts val="0"/>
              </a:spcBef>
              <a:spcAft>
                <a:spcPts val="300"/>
              </a:spcAft>
              <a:buSzPct val="75000"/>
              <a:buFont typeface="Wingdings" pitchFamily="2" charset="2"/>
              <a:buAutoNum type="arabicPeriod" startAt="3"/>
            </a:pPr>
            <a:endParaRPr lang="en-US" altLang="zh-CN" sz="1600" kern="0" dirty="0">
              <a:latin typeface="Huawei Sans" panose="020C0503030203020204" pitchFamily="34" charset="0"/>
            </a:endParaRPr>
          </a:p>
          <a:p>
            <a:pPr marL="279400" lvl="1" indent="-279400">
              <a:lnSpc>
                <a:spcPct val="125000"/>
              </a:lnSpc>
              <a:spcBef>
                <a:spcPts val="0"/>
              </a:spcBef>
              <a:spcAft>
                <a:spcPts val="300"/>
              </a:spcAft>
              <a:buSzPct val="100000"/>
              <a:buFont typeface="Wingdings" pitchFamily="2" charset="2"/>
              <a:buAutoNum type="arabicPeriod" startAt="3"/>
            </a:pPr>
            <a:r>
              <a:rPr lang="en-US" sz="1600" dirty="0">
                <a:latin typeface="Huawei Sans" panose="020C0503030203020204" pitchFamily="34" charset="0"/>
              </a:rPr>
              <a:t>Use a cleaning cloth to remove the ointment.</a:t>
            </a:r>
          </a:p>
          <a:p>
            <a:pPr marL="804863" lvl="1" indent="-273050">
              <a:lnSpc>
                <a:spcPct val="125000"/>
              </a:lnSpc>
              <a:spcBef>
                <a:spcPts val="0"/>
              </a:spcBef>
              <a:spcAft>
                <a:spcPts val="300"/>
              </a:spcAft>
              <a:buSzPct val="75000"/>
              <a:buFont typeface="Wingdings" pitchFamily="2" charset="2"/>
              <a:buAutoNum type="arabicPeriod" startAt="3"/>
            </a:pPr>
            <a:endParaRPr lang="en-US" altLang="zh-CN" sz="1600" kern="0" dirty="0">
              <a:latin typeface="Huawei Sans" panose="020C0503030203020204" pitchFamily="34" charset="0"/>
            </a:endParaRPr>
          </a:p>
          <a:p>
            <a:pPr marL="804863" lvl="1" indent="-273050">
              <a:lnSpc>
                <a:spcPct val="125000"/>
              </a:lnSpc>
              <a:spcBef>
                <a:spcPts val="0"/>
              </a:spcBef>
              <a:spcAft>
                <a:spcPts val="300"/>
              </a:spcAft>
              <a:buSzPct val="75000"/>
              <a:buFont typeface="Wingdings" pitchFamily="2" charset="2"/>
              <a:buAutoNum type="arabicPeriod" startAt="3"/>
            </a:pPr>
            <a:endParaRPr lang="en-US" altLang="zh-CN" sz="1600" kern="0" dirty="0">
              <a:latin typeface="Huawei Sans" panose="020C0503030203020204" pitchFamily="34" charset="0"/>
            </a:endParaRPr>
          </a:p>
          <a:p>
            <a:pPr marL="804863" lvl="1" indent="-273050">
              <a:lnSpc>
                <a:spcPct val="125000"/>
              </a:lnSpc>
              <a:spcBef>
                <a:spcPts val="0"/>
              </a:spcBef>
              <a:spcAft>
                <a:spcPts val="300"/>
              </a:spcAft>
              <a:buSzPct val="75000"/>
              <a:buFont typeface="Wingdings" pitchFamily="2" charset="2"/>
              <a:buAutoNum type="arabicPeriod" startAt="3"/>
            </a:pPr>
            <a:endParaRPr lang="en-US" altLang="zh-CN" sz="1600" kern="0" dirty="0">
              <a:latin typeface="Huawei Sans" panose="020C0503030203020204" pitchFamily="34" charset="0"/>
            </a:endParaRPr>
          </a:p>
          <a:p>
            <a:pPr marL="279400" lvl="1" indent="-279400">
              <a:lnSpc>
                <a:spcPct val="125000"/>
              </a:lnSpc>
              <a:spcBef>
                <a:spcPts val="0"/>
              </a:spcBef>
              <a:spcAft>
                <a:spcPts val="300"/>
              </a:spcAft>
              <a:buSzPct val="100000"/>
              <a:buFont typeface="Wingdings" pitchFamily="2" charset="2"/>
              <a:buAutoNum type="arabicPeriod" startAt="3"/>
            </a:pPr>
            <a:r>
              <a:rPr lang="en-US" sz="1600" dirty="0">
                <a:latin typeface="Huawei Sans" panose="020C0503030203020204" pitchFamily="34" charset="0"/>
              </a:rPr>
              <a:t>Cut off the skeleton groove or strength member. The recommended length is 15 mm.</a:t>
            </a:r>
          </a:p>
          <a:p>
            <a:pPr marL="0" indent="0">
              <a:buNone/>
            </a:pPr>
            <a:endParaRPr lang="en-US" altLang="zh-CN" sz="1600" dirty="0">
              <a:latin typeface="Huawei Sans" panose="020C0503030203020204" pitchFamily="34" charset="0"/>
            </a:endParaRPr>
          </a:p>
        </p:txBody>
      </p:sp>
      <p:sp>
        <p:nvSpPr>
          <p:cNvPr id="2" name="标题 1"/>
          <p:cNvSpPr>
            <a:spLocks noGrp="1"/>
          </p:cNvSpPr>
          <p:nvPr>
            <p:ph type="title"/>
          </p:nvPr>
        </p:nvSpPr>
        <p:spPr>
          <a:xfrm>
            <a:off x="1594800" y="410400"/>
            <a:ext cx="10154288" cy="640800"/>
          </a:xfrm>
        </p:spPr>
        <p:txBody>
          <a:bodyPr wrap="square">
            <a:noAutofit/>
          </a:bodyPr>
          <a:lstStyle/>
          <a:p>
            <a:r>
              <a:rPr lang="en-US" dirty="0">
                <a:latin typeface="Huawei Sans" panose="020C0503030203020204" pitchFamily="34" charset="0"/>
              </a:rPr>
              <a:t>Stripping the Straight-Through Optical Cable</a:t>
            </a:r>
          </a:p>
        </p:txBody>
      </p:sp>
      <p:sp>
        <p:nvSpPr>
          <p:cNvPr id="4" name="内容占位符 2"/>
          <p:cNvSpPr txBox="1">
            <a:spLocks/>
          </p:cNvSpPr>
          <p:nvPr/>
        </p:nvSpPr>
        <p:spPr>
          <a:xfrm>
            <a:off x="551384" y="1232027"/>
            <a:ext cx="7929562" cy="4772646"/>
          </a:xfrm>
          <a:prstGeom prst="rect">
            <a:avLst/>
          </a:prstGeom>
        </p:spPr>
        <p:txBody>
          <a:bodyPr wrap="square">
            <a:noAutofit/>
          </a:bodyPr>
          <a:lstStyle>
            <a:lvl1pPr marL="301625" indent="-301625" algn="l" defTabSz="801688" rtl="0" eaLnBrk="1" fontAlgn="base" hangingPunct="1">
              <a:lnSpc>
                <a:spcPct val="140000"/>
              </a:lnSpc>
              <a:spcBef>
                <a:spcPct val="30000"/>
              </a:spcBef>
              <a:spcAft>
                <a:spcPct val="0"/>
              </a:spcAft>
              <a:buClr>
                <a:schemeClr val="bg1">
                  <a:lumMod val="50000"/>
                </a:schemeClr>
              </a:buClr>
              <a:buSzPct val="60000"/>
              <a:buFont typeface="Wingdings" pitchFamily="2" charset="2"/>
              <a:buChar char="l"/>
              <a:defRPr sz="2200">
                <a:solidFill>
                  <a:schemeClr val="tx1"/>
                </a:solidFill>
                <a:latin typeface="+mn-lt"/>
                <a:ea typeface="+mn-ea"/>
                <a:cs typeface="+mn-cs"/>
              </a:defRPr>
            </a:lvl1pPr>
            <a:lvl2pPr marL="654050" indent="-252413" algn="l" defTabSz="801688" rtl="0" eaLnBrk="1" fontAlgn="base" hangingPunct="1">
              <a:lnSpc>
                <a:spcPct val="140000"/>
              </a:lnSpc>
              <a:spcBef>
                <a:spcPct val="30000"/>
              </a:spcBef>
              <a:spcAft>
                <a:spcPct val="0"/>
              </a:spcAft>
              <a:buClr>
                <a:schemeClr val="tx1"/>
              </a:buClr>
              <a:buSzPct val="50000"/>
              <a:buFont typeface="Wingdings" pitchFamily="2" charset="2"/>
              <a:buChar char="p"/>
              <a:defRPr sz="2000">
                <a:solidFill>
                  <a:schemeClr val="tx1"/>
                </a:solidFill>
                <a:latin typeface="+mn-lt"/>
                <a:ea typeface="+mn-ea"/>
              </a:defRPr>
            </a:lvl2pPr>
            <a:lvl3pPr marL="1003300" indent="-201613" algn="l" defTabSz="801688" rtl="0" eaLnBrk="1" fontAlgn="base" hangingPunct="1">
              <a:lnSpc>
                <a:spcPct val="140000"/>
              </a:lnSpc>
              <a:spcBef>
                <a:spcPct val="30000"/>
              </a:spcBef>
              <a:spcAft>
                <a:spcPct val="0"/>
              </a:spcAft>
              <a:buSzPct val="50000"/>
              <a:buFont typeface="Wingdings" pitchFamily="2" charset="2"/>
              <a:buChar char="n"/>
              <a:defRPr>
                <a:solidFill>
                  <a:schemeClr val="tx1"/>
                </a:solidFill>
                <a:latin typeface="FrutigerNext LT Light" pitchFamily="34" charset="0"/>
                <a:ea typeface="+mn-ea"/>
              </a:defRPr>
            </a:lvl3pPr>
            <a:lvl4pPr marL="1400175" indent="-198438" algn="l" defTabSz="801688" rtl="0" eaLnBrk="1" fontAlgn="base" hangingPunct="1">
              <a:lnSpc>
                <a:spcPct val="140000"/>
              </a:lnSpc>
              <a:spcBef>
                <a:spcPct val="30000"/>
              </a:spcBef>
              <a:spcAft>
                <a:spcPct val="0"/>
              </a:spcAft>
              <a:buChar char="–"/>
              <a:defRPr sz="1600">
                <a:solidFill>
                  <a:schemeClr val="tx1"/>
                </a:solidFill>
                <a:latin typeface="+mj-lt"/>
                <a:ea typeface="+mn-ea"/>
              </a:defRPr>
            </a:lvl4pPr>
            <a:lvl5pPr marL="1801813" indent="-201613" algn="l" defTabSz="801688"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013" indent="-201613" algn="l" defTabSz="801688"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213" indent="-201613" algn="l" defTabSz="801688"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413" indent="-201613" algn="l" defTabSz="801688"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613" indent="-201613" algn="l" defTabSz="801688"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a:lstStyle>
          <a:p>
            <a:pPr marL="804863" lvl="1" indent="-273050" fontAlgn="ctr">
              <a:lnSpc>
                <a:spcPct val="125000"/>
              </a:lnSpc>
              <a:spcBef>
                <a:spcPts val="0"/>
              </a:spcBef>
              <a:spcAft>
                <a:spcPts val="300"/>
              </a:spcAft>
              <a:buSzPct val="75000"/>
              <a:buFont typeface="Wingdings" pitchFamily="2" charset="2"/>
              <a:buAutoNum type="arabicPeriod"/>
            </a:pPr>
            <a:endParaRPr lang="en-US" altLang="zh-CN" kern="0" dirty="0">
              <a:latin typeface="Huawei Sans" panose="020C0503030203020204" pitchFamily="34" charset="0"/>
              <a:ea typeface="方正兰亭黑简体" panose="02000000000000000000" pitchFamily="2" charset="-122"/>
            </a:endParaRPr>
          </a:p>
        </p:txBody>
      </p:sp>
      <p:pic>
        <p:nvPicPr>
          <p:cNvPr id="5" name="Picture 2"/>
          <p:cNvPicPr>
            <a:picLocks noChangeAspect="1" noChangeArrowheads="1"/>
          </p:cNvPicPr>
          <p:nvPr/>
        </p:nvPicPr>
        <p:blipFill>
          <a:blip r:embed="rId3" cstate="print"/>
          <a:srcRect/>
          <a:stretch>
            <a:fillRect/>
          </a:stretch>
        </p:blipFill>
        <p:spPr bwMode="auto">
          <a:xfrm>
            <a:off x="3594874" y="1232027"/>
            <a:ext cx="2609850" cy="1809750"/>
          </a:xfrm>
          <a:prstGeom prst="rect">
            <a:avLst/>
          </a:prstGeom>
          <a:noFill/>
          <a:ln w="9525">
            <a:noFill/>
            <a:miter lim="800000"/>
            <a:headEnd/>
            <a:tailEnd/>
          </a:ln>
        </p:spPr>
      </p:pic>
      <p:pic>
        <p:nvPicPr>
          <p:cNvPr id="6" name="Picture 3"/>
          <p:cNvPicPr>
            <a:picLocks noChangeAspect="1" noChangeArrowheads="1"/>
          </p:cNvPicPr>
          <p:nvPr/>
        </p:nvPicPr>
        <p:blipFill>
          <a:blip r:embed="rId4" cstate="print"/>
          <a:srcRect/>
          <a:stretch>
            <a:fillRect/>
          </a:stretch>
        </p:blipFill>
        <p:spPr bwMode="auto">
          <a:xfrm>
            <a:off x="6204724" y="2960018"/>
            <a:ext cx="2609850" cy="1676400"/>
          </a:xfrm>
          <a:prstGeom prst="rect">
            <a:avLst/>
          </a:prstGeom>
          <a:noFill/>
          <a:ln w="9525">
            <a:noFill/>
            <a:miter lim="800000"/>
            <a:headEnd/>
            <a:tailEnd/>
          </a:ln>
        </p:spPr>
      </p:pic>
      <p:pic>
        <p:nvPicPr>
          <p:cNvPr id="7" name="Picture 4"/>
          <p:cNvPicPr>
            <a:picLocks noChangeAspect="1" noChangeArrowheads="1"/>
          </p:cNvPicPr>
          <p:nvPr/>
        </p:nvPicPr>
        <p:blipFill>
          <a:blip r:embed="rId5" cstate="print"/>
          <a:srcRect/>
          <a:stretch>
            <a:fillRect/>
          </a:stretch>
        </p:blipFill>
        <p:spPr bwMode="auto">
          <a:xfrm>
            <a:off x="3432280" y="5339172"/>
            <a:ext cx="3857714" cy="471074"/>
          </a:xfrm>
          <a:prstGeom prst="rect">
            <a:avLst/>
          </a:prstGeom>
          <a:noFill/>
          <a:ln w="9525">
            <a:noFill/>
            <a:miter lim="800000"/>
            <a:headEnd/>
            <a:tailEnd/>
          </a:ln>
        </p:spPr>
      </p:pic>
    </p:spTree>
    <p:extLst>
      <p:ext uri="{BB962C8B-B14F-4D97-AF65-F5344CB8AC3E}">
        <p14:creationId xmlns:p14="http://schemas.microsoft.com/office/powerpoint/2010/main" val="409040434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wrap="square">
            <a:noAutofit/>
          </a:bodyPr>
          <a:lstStyle/>
          <a:p>
            <a:pPr marL="273050" lvl="1" indent="-273050">
              <a:lnSpc>
                <a:spcPct val="100000"/>
              </a:lnSpc>
              <a:spcBef>
                <a:spcPts val="0"/>
              </a:spcBef>
              <a:spcAft>
                <a:spcPts val="300"/>
              </a:spcAft>
              <a:buSzPct val="100000"/>
              <a:buFont typeface="Wingdings" pitchFamily="2" charset="2"/>
              <a:buAutoNum type="arabicPeriod"/>
            </a:pPr>
            <a:r>
              <a:rPr lang="en-US" sz="1600" dirty="0">
                <a:latin typeface="Huawei Sans" panose="020C0503030203020204" pitchFamily="34" charset="0"/>
                <a:cs typeface="Huawei Sans" panose="020C0503030203020204" pitchFamily="34" charset="0"/>
              </a:rPr>
              <a:t>Measure and calculate the stripping length of the optical cable based on the installation scenario, and then mark the stripping positions.</a:t>
            </a:r>
          </a:p>
          <a:p>
            <a:pPr marL="804863" lvl="1" indent="-273050">
              <a:lnSpc>
                <a:spcPct val="100000"/>
              </a:lnSpc>
              <a:spcBef>
                <a:spcPts val="0"/>
              </a:spcBef>
              <a:spcAft>
                <a:spcPts val="300"/>
              </a:spcAft>
              <a:buSzPct val="75000"/>
              <a:buFont typeface="Wingdings" pitchFamily="2" charset="2"/>
              <a:buAutoNum type="arabicPeriod"/>
            </a:pPr>
            <a:endParaRPr lang="en-US" altLang="zh-CN" sz="1600" kern="0" dirty="0">
              <a:latin typeface="Huawei Sans" panose="020C0503030203020204" pitchFamily="34" charset="0"/>
              <a:cs typeface="Huawei Sans" panose="020C0503030203020204" pitchFamily="34" charset="0"/>
            </a:endParaRPr>
          </a:p>
          <a:p>
            <a:pPr marL="804863" lvl="1" indent="-273050">
              <a:lnSpc>
                <a:spcPct val="100000"/>
              </a:lnSpc>
              <a:spcBef>
                <a:spcPts val="0"/>
              </a:spcBef>
              <a:spcAft>
                <a:spcPts val="300"/>
              </a:spcAft>
              <a:buSzPct val="75000"/>
              <a:buFont typeface="Wingdings" pitchFamily="2" charset="2"/>
              <a:buAutoNum type="arabicPeriod"/>
            </a:pPr>
            <a:endParaRPr lang="en-US" altLang="zh-CN" sz="1600" kern="0" dirty="0">
              <a:latin typeface="Huawei Sans" panose="020C0503030203020204" pitchFamily="34" charset="0"/>
              <a:cs typeface="Huawei Sans" panose="020C0503030203020204" pitchFamily="34" charset="0"/>
            </a:endParaRPr>
          </a:p>
          <a:p>
            <a:pPr marL="804863" lvl="1" indent="-273050">
              <a:lnSpc>
                <a:spcPct val="100000"/>
              </a:lnSpc>
              <a:spcBef>
                <a:spcPts val="0"/>
              </a:spcBef>
              <a:spcAft>
                <a:spcPts val="300"/>
              </a:spcAft>
              <a:buSzPct val="75000"/>
              <a:buFont typeface="Wingdings" pitchFamily="2" charset="2"/>
              <a:buAutoNum type="arabicPeriod"/>
            </a:pPr>
            <a:endParaRPr lang="en-US" altLang="zh-CN" sz="1600" kern="0" dirty="0">
              <a:latin typeface="Huawei Sans" panose="020C0503030203020204" pitchFamily="34" charset="0"/>
              <a:cs typeface="Huawei Sans" panose="020C0503030203020204" pitchFamily="34" charset="0"/>
            </a:endParaRPr>
          </a:p>
          <a:p>
            <a:pPr marL="273050" lvl="1" indent="-273050">
              <a:lnSpc>
                <a:spcPct val="100000"/>
              </a:lnSpc>
              <a:spcBef>
                <a:spcPts val="0"/>
              </a:spcBef>
              <a:spcAft>
                <a:spcPts val="300"/>
              </a:spcAft>
              <a:buSzPct val="100000"/>
              <a:buFont typeface="Wingdings" pitchFamily="2" charset="2"/>
              <a:buAutoNum type="arabicPeriod"/>
            </a:pPr>
            <a:r>
              <a:rPr lang="en-US" sz="1600" dirty="0">
                <a:latin typeface="Huawei Sans" panose="020C0503030203020204" pitchFamily="34" charset="0"/>
                <a:cs typeface="Huawei Sans" panose="020C0503030203020204" pitchFamily="34" charset="0"/>
              </a:rPr>
              <a:t>Make the ring cut and remove the optical cable jacket.</a:t>
            </a:r>
          </a:p>
          <a:p>
            <a:pPr marL="273050" lvl="1" indent="-273050">
              <a:lnSpc>
                <a:spcPct val="100000"/>
              </a:lnSpc>
              <a:spcBef>
                <a:spcPts val="0"/>
              </a:spcBef>
              <a:spcAft>
                <a:spcPts val="300"/>
              </a:spcAft>
              <a:buSzPct val="100000"/>
              <a:buFont typeface="Wingdings" pitchFamily="2" charset="2"/>
              <a:buAutoNum type="arabicPeriod"/>
            </a:pPr>
            <a:r>
              <a:rPr lang="en-US" sz="1600" dirty="0">
                <a:latin typeface="Huawei Sans" panose="020C0503030203020204" pitchFamily="34" charset="0"/>
                <a:cs typeface="Huawei Sans" panose="020C0503030203020204" pitchFamily="34" charset="0"/>
              </a:rPr>
              <a:t>Cut off the aramid yarn.</a:t>
            </a:r>
          </a:p>
          <a:p>
            <a:pPr marL="273050" lvl="1" indent="-273050">
              <a:lnSpc>
                <a:spcPct val="100000"/>
              </a:lnSpc>
              <a:spcBef>
                <a:spcPts val="0"/>
              </a:spcBef>
              <a:spcAft>
                <a:spcPts val="300"/>
              </a:spcAft>
              <a:buSzPct val="100000"/>
              <a:buFont typeface="Wingdings" pitchFamily="2" charset="2"/>
              <a:buAutoNum type="arabicPeriod"/>
            </a:pPr>
            <a:r>
              <a:rPr lang="en-US" sz="1600" dirty="0">
                <a:latin typeface="Huawei Sans" panose="020C0503030203020204" pitchFamily="34" charset="0"/>
                <a:cs typeface="Huawei Sans" panose="020C0503030203020204" pitchFamily="34" charset="0"/>
              </a:rPr>
              <a:t>Use a cleaning cloth to remove the ointment.</a:t>
            </a:r>
          </a:p>
          <a:p>
            <a:pPr marL="273050" lvl="1" indent="-273050">
              <a:lnSpc>
                <a:spcPct val="100000"/>
              </a:lnSpc>
              <a:spcBef>
                <a:spcPts val="0"/>
              </a:spcBef>
              <a:spcAft>
                <a:spcPts val="300"/>
              </a:spcAft>
              <a:buSzPct val="100000"/>
              <a:buFont typeface="Wingdings" pitchFamily="2" charset="2"/>
              <a:buAutoNum type="arabicPeriod"/>
            </a:pPr>
            <a:r>
              <a:rPr lang="en-US" sz="1600" dirty="0">
                <a:latin typeface="Huawei Sans" panose="020C0503030203020204" pitchFamily="34" charset="0"/>
                <a:cs typeface="Huawei Sans" panose="020C0503030203020204" pitchFamily="34" charset="0"/>
              </a:rPr>
              <a:t>Cut off the skeleton groove or strength member. The recommended length is 15 mm.</a:t>
            </a:r>
          </a:p>
          <a:p>
            <a:pPr marL="273050" lvl="1" indent="-273050">
              <a:lnSpc>
                <a:spcPct val="100000"/>
              </a:lnSpc>
              <a:spcBef>
                <a:spcPts val="0"/>
              </a:spcBef>
              <a:spcAft>
                <a:spcPts val="300"/>
              </a:spcAft>
              <a:buSzPct val="75000"/>
              <a:buFont typeface="Wingdings" pitchFamily="2" charset="2"/>
              <a:buAutoNum type="arabicPeriod"/>
            </a:pPr>
            <a:endParaRPr lang="en-US" altLang="zh-CN" sz="1600" kern="0" dirty="0">
              <a:latin typeface="Huawei Sans" panose="020C0503030203020204" pitchFamily="34" charset="0"/>
              <a:cs typeface="Huawei Sans" panose="020C0503030203020204" pitchFamily="34" charset="0"/>
            </a:endParaRPr>
          </a:p>
          <a:p>
            <a:pPr marL="273050" lvl="1" indent="-273050">
              <a:lnSpc>
                <a:spcPct val="100000"/>
              </a:lnSpc>
              <a:spcBef>
                <a:spcPts val="0"/>
              </a:spcBef>
              <a:spcAft>
                <a:spcPts val="300"/>
              </a:spcAft>
              <a:buSzPct val="100000"/>
              <a:buFont typeface="Wingdings" pitchFamily="2" charset="2"/>
              <a:buAutoNum type="arabicPeriod"/>
            </a:pPr>
            <a:r>
              <a:rPr lang="en-US" sz="1600" dirty="0">
                <a:latin typeface="Huawei Sans" panose="020C0503030203020204" pitchFamily="34" charset="0"/>
                <a:cs typeface="Huawei Sans" panose="020C0503030203020204" pitchFamily="34" charset="0"/>
              </a:rPr>
              <a:t>Strip loose tubes.</a:t>
            </a:r>
          </a:p>
          <a:p>
            <a:pPr marL="273050" lvl="1" indent="-273050">
              <a:lnSpc>
                <a:spcPct val="100000"/>
              </a:lnSpc>
              <a:spcBef>
                <a:spcPts val="0"/>
              </a:spcBef>
              <a:spcAft>
                <a:spcPts val="300"/>
              </a:spcAft>
              <a:buSzPct val="75000"/>
              <a:buFont typeface="Wingdings" pitchFamily="2" charset="2"/>
              <a:buAutoNum type="arabicPeriod"/>
            </a:pPr>
            <a:endParaRPr lang="en-US" altLang="zh-CN" sz="1600" kern="0" dirty="0">
              <a:latin typeface="Huawei Sans" panose="020C0503030203020204" pitchFamily="34" charset="0"/>
              <a:cs typeface="Huawei Sans" panose="020C0503030203020204" pitchFamily="34" charset="0"/>
            </a:endParaRPr>
          </a:p>
          <a:p>
            <a:pPr marL="273050" lvl="1" indent="-273050">
              <a:lnSpc>
                <a:spcPct val="100000"/>
              </a:lnSpc>
              <a:spcBef>
                <a:spcPts val="0"/>
              </a:spcBef>
              <a:spcAft>
                <a:spcPts val="300"/>
              </a:spcAft>
              <a:buSzPct val="75000"/>
              <a:buFont typeface="Wingdings" pitchFamily="2" charset="2"/>
              <a:buAutoNum type="arabicPeriod"/>
            </a:pPr>
            <a:endParaRPr lang="en-US" altLang="zh-CN" sz="3200" kern="0" dirty="0">
              <a:latin typeface="Huawei Sans" panose="020C0503030203020204" pitchFamily="34" charset="0"/>
              <a:cs typeface="Huawei Sans" panose="020C0503030203020204" pitchFamily="34" charset="0"/>
            </a:endParaRPr>
          </a:p>
          <a:p>
            <a:pPr marL="273050" lvl="1" indent="-273050">
              <a:lnSpc>
                <a:spcPct val="100000"/>
              </a:lnSpc>
              <a:spcBef>
                <a:spcPts val="0"/>
              </a:spcBef>
              <a:spcAft>
                <a:spcPts val="300"/>
              </a:spcAft>
              <a:buSzPct val="75000"/>
              <a:buFont typeface="Wingdings" pitchFamily="2" charset="2"/>
              <a:buAutoNum type="arabicPeriod"/>
            </a:pPr>
            <a:endParaRPr lang="en-US" altLang="zh-CN" sz="1800" kern="0" dirty="0">
              <a:latin typeface="Huawei Sans" panose="020C0503030203020204" pitchFamily="34" charset="0"/>
              <a:cs typeface="Huawei Sans" panose="020C0503030203020204" pitchFamily="34" charset="0"/>
            </a:endParaRPr>
          </a:p>
          <a:p>
            <a:pPr marL="273050" lvl="1" indent="-273050">
              <a:lnSpc>
                <a:spcPct val="100000"/>
              </a:lnSpc>
              <a:spcBef>
                <a:spcPts val="0"/>
              </a:spcBef>
              <a:spcAft>
                <a:spcPts val="300"/>
              </a:spcAft>
              <a:buSzPct val="100000"/>
              <a:buFont typeface="Wingdings" pitchFamily="2" charset="2"/>
              <a:buAutoNum type="arabicPeriod"/>
            </a:pPr>
            <a:r>
              <a:rPr lang="en-US" sz="1600" dirty="0">
                <a:latin typeface="Huawei Sans" panose="020C0503030203020204" pitchFamily="34" charset="0"/>
                <a:cs typeface="Huawei Sans" panose="020C0503030203020204" pitchFamily="34" charset="0"/>
              </a:rPr>
              <a:t>Insert the stripped bare fiber into a fiber protector, and then wrap the PVC insulation tape around the stripped part of the optical cable.</a:t>
            </a:r>
          </a:p>
          <a:p>
            <a:pPr marL="273050" indent="-273050">
              <a:lnSpc>
                <a:spcPct val="100000"/>
              </a:lnSpc>
            </a:pPr>
            <a:endParaRPr lang="en-US" altLang="zh-CN" sz="2000" dirty="0">
              <a:latin typeface="Huawei Sans" panose="020C0503030203020204" pitchFamily="34" charset="0"/>
            </a:endParaRPr>
          </a:p>
        </p:txBody>
      </p:sp>
      <p:sp>
        <p:nvSpPr>
          <p:cNvPr id="3" name="标题 2"/>
          <p:cNvSpPr>
            <a:spLocks noGrp="1"/>
          </p:cNvSpPr>
          <p:nvPr>
            <p:ph type="title"/>
          </p:nvPr>
        </p:nvSpPr>
        <p:spPr/>
        <p:txBody>
          <a:bodyPr wrap="square">
            <a:noAutofit/>
          </a:bodyPr>
          <a:lstStyle/>
          <a:p>
            <a:r>
              <a:rPr lang="en-US" dirty="0">
                <a:latin typeface="Huawei Sans" panose="020C0503030203020204" pitchFamily="34" charset="0"/>
              </a:rPr>
              <a:t>Stripping the Fusion-Splicing Optical Cable</a:t>
            </a:r>
          </a:p>
        </p:txBody>
      </p:sp>
      <p:sp>
        <p:nvSpPr>
          <p:cNvPr id="5" name="内容占位符 2"/>
          <p:cNvSpPr txBox="1">
            <a:spLocks/>
          </p:cNvSpPr>
          <p:nvPr/>
        </p:nvSpPr>
        <p:spPr>
          <a:xfrm>
            <a:off x="551384" y="1233488"/>
            <a:ext cx="7929562" cy="4195762"/>
          </a:xfrm>
          <a:prstGeom prst="rect">
            <a:avLst/>
          </a:prstGeom>
        </p:spPr>
        <p:txBody>
          <a:bodyPr wrap="square">
            <a:noAutofit/>
          </a:bodyPr>
          <a:lstStyle>
            <a:lvl1pPr marL="301625" indent="-301625" algn="l" defTabSz="801688" rtl="0" eaLnBrk="1" fontAlgn="base" hangingPunct="1">
              <a:lnSpc>
                <a:spcPct val="140000"/>
              </a:lnSpc>
              <a:spcBef>
                <a:spcPct val="30000"/>
              </a:spcBef>
              <a:spcAft>
                <a:spcPct val="0"/>
              </a:spcAft>
              <a:buClr>
                <a:schemeClr val="bg1">
                  <a:lumMod val="50000"/>
                </a:schemeClr>
              </a:buClr>
              <a:buSzPct val="60000"/>
              <a:buFont typeface="Wingdings" pitchFamily="2" charset="2"/>
              <a:buChar char="l"/>
              <a:defRPr sz="2200">
                <a:solidFill>
                  <a:schemeClr val="tx1"/>
                </a:solidFill>
                <a:latin typeface="+mn-lt"/>
                <a:ea typeface="+mn-ea"/>
                <a:cs typeface="+mn-cs"/>
              </a:defRPr>
            </a:lvl1pPr>
            <a:lvl2pPr marL="654050" indent="-252413" algn="l" defTabSz="801688" rtl="0" eaLnBrk="1" fontAlgn="base" hangingPunct="1">
              <a:lnSpc>
                <a:spcPct val="140000"/>
              </a:lnSpc>
              <a:spcBef>
                <a:spcPct val="30000"/>
              </a:spcBef>
              <a:spcAft>
                <a:spcPct val="0"/>
              </a:spcAft>
              <a:buClr>
                <a:schemeClr val="tx1"/>
              </a:buClr>
              <a:buSzPct val="50000"/>
              <a:buFont typeface="Wingdings" pitchFamily="2" charset="2"/>
              <a:buChar char="p"/>
              <a:defRPr sz="2000">
                <a:solidFill>
                  <a:schemeClr val="tx1"/>
                </a:solidFill>
                <a:latin typeface="+mn-lt"/>
                <a:ea typeface="+mn-ea"/>
              </a:defRPr>
            </a:lvl2pPr>
            <a:lvl3pPr marL="1003300" indent="-201613" algn="l" defTabSz="801688" rtl="0" eaLnBrk="1" fontAlgn="base" hangingPunct="1">
              <a:lnSpc>
                <a:spcPct val="140000"/>
              </a:lnSpc>
              <a:spcBef>
                <a:spcPct val="30000"/>
              </a:spcBef>
              <a:spcAft>
                <a:spcPct val="0"/>
              </a:spcAft>
              <a:buSzPct val="50000"/>
              <a:buFont typeface="Wingdings" pitchFamily="2" charset="2"/>
              <a:buChar char="n"/>
              <a:defRPr>
                <a:solidFill>
                  <a:schemeClr val="tx1"/>
                </a:solidFill>
                <a:latin typeface="FrutigerNext LT Light" pitchFamily="34" charset="0"/>
                <a:ea typeface="+mn-ea"/>
              </a:defRPr>
            </a:lvl3pPr>
            <a:lvl4pPr marL="1400175" indent="-198438" algn="l" defTabSz="801688" rtl="0" eaLnBrk="1" fontAlgn="base" hangingPunct="1">
              <a:lnSpc>
                <a:spcPct val="140000"/>
              </a:lnSpc>
              <a:spcBef>
                <a:spcPct val="30000"/>
              </a:spcBef>
              <a:spcAft>
                <a:spcPct val="0"/>
              </a:spcAft>
              <a:buChar char="–"/>
              <a:defRPr sz="1600">
                <a:solidFill>
                  <a:schemeClr val="tx1"/>
                </a:solidFill>
                <a:latin typeface="+mj-lt"/>
                <a:ea typeface="+mn-ea"/>
              </a:defRPr>
            </a:lvl4pPr>
            <a:lvl5pPr marL="1801813" indent="-201613" algn="l" defTabSz="801688"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013" indent="-201613" algn="l" defTabSz="801688"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213" indent="-201613" algn="l" defTabSz="801688"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413" indent="-201613" algn="l" defTabSz="801688"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613" indent="-201613" algn="l" defTabSz="801688"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a:lstStyle>
          <a:p>
            <a:pPr marL="804863" lvl="1" indent="-273050" fontAlgn="ctr">
              <a:lnSpc>
                <a:spcPct val="125000"/>
              </a:lnSpc>
              <a:spcBef>
                <a:spcPts val="0"/>
              </a:spcBef>
              <a:spcAft>
                <a:spcPts val="300"/>
              </a:spcAft>
              <a:buSzPct val="75000"/>
              <a:buFont typeface="Wingdings" pitchFamily="2" charset="2"/>
              <a:buAutoNum type="arabicPeriod"/>
            </a:pPr>
            <a:endParaRPr lang="en-US" altLang="zh-CN" sz="1800" kern="0" dirty="0">
              <a:latin typeface="Huawei Sans" panose="020C0503030203020204" pitchFamily="34" charset="0"/>
              <a:ea typeface="方正兰亭黑简体" panose="02000000000000000000" pitchFamily="2" charset="-122"/>
              <a:cs typeface="Huawei Sans" panose="020C0503030203020204" pitchFamily="34" charset="0"/>
            </a:endParaRPr>
          </a:p>
        </p:txBody>
      </p:sp>
      <p:pic>
        <p:nvPicPr>
          <p:cNvPr id="6" name="Picture 2"/>
          <p:cNvPicPr>
            <a:picLocks noChangeAspect="1" noChangeArrowheads="1"/>
          </p:cNvPicPr>
          <p:nvPr/>
        </p:nvPicPr>
        <p:blipFill>
          <a:blip r:embed="rId3" cstate="print"/>
          <a:srcRect/>
          <a:stretch>
            <a:fillRect/>
          </a:stretch>
        </p:blipFill>
        <p:spPr bwMode="auto">
          <a:xfrm>
            <a:off x="768484" y="1830902"/>
            <a:ext cx="4657724" cy="540026"/>
          </a:xfrm>
          <a:prstGeom prst="rect">
            <a:avLst/>
          </a:prstGeom>
          <a:noFill/>
          <a:ln w="9525">
            <a:noFill/>
            <a:miter lim="800000"/>
            <a:headEnd/>
            <a:tailEnd/>
          </a:ln>
        </p:spPr>
      </p:pic>
      <p:pic>
        <p:nvPicPr>
          <p:cNvPr id="7" name="Picture 4"/>
          <p:cNvPicPr>
            <a:picLocks noChangeAspect="1" noChangeArrowheads="1"/>
          </p:cNvPicPr>
          <p:nvPr/>
        </p:nvPicPr>
        <p:blipFill>
          <a:blip r:embed="rId4" cstate="print"/>
          <a:srcRect/>
          <a:stretch>
            <a:fillRect/>
          </a:stretch>
        </p:blipFill>
        <p:spPr bwMode="auto">
          <a:xfrm>
            <a:off x="2812127" y="3957018"/>
            <a:ext cx="2080384" cy="354720"/>
          </a:xfrm>
          <a:prstGeom prst="rect">
            <a:avLst/>
          </a:prstGeom>
          <a:noFill/>
          <a:ln w="9525">
            <a:noFill/>
            <a:miter lim="800000"/>
            <a:headEnd/>
            <a:tailEnd/>
          </a:ln>
        </p:spPr>
      </p:pic>
      <p:pic>
        <p:nvPicPr>
          <p:cNvPr id="8" name="Picture 6"/>
          <p:cNvPicPr>
            <a:picLocks noChangeAspect="1" noChangeArrowheads="1"/>
          </p:cNvPicPr>
          <p:nvPr/>
        </p:nvPicPr>
        <p:blipFill>
          <a:blip r:embed="rId5" cstate="print"/>
          <a:srcRect/>
          <a:stretch>
            <a:fillRect/>
          </a:stretch>
        </p:blipFill>
        <p:spPr bwMode="auto">
          <a:xfrm>
            <a:off x="5134694" y="3905044"/>
            <a:ext cx="1574730" cy="1409079"/>
          </a:xfrm>
          <a:prstGeom prst="rect">
            <a:avLst/>
          </a:prstGeom>
          <a:noFill/>
          <a:ln w="9525">
            <a:noFill/>
            <a:miter lim="800000"/>
            <a:headEnd/>
            <a:tailEnd/>
          </a:ln>
        </p:spPr>
      </p:pic>
      <p:pic>
        <p:nvPicPr>
          <p:cNvPr id="9" name="Picture 7"/>
          <p:cNvPicPr>
            <a:picLocks noChangeAspect="1" noChangeArrowheads="1"/>
          </p:cNvPicPr>
          <p:nvPr/>
        </p:nvPicPr>
        <p:blipFill>
          <a:blip r:embed="rId6" cstate="print"/>
          <a:srcRect/>
          <a:stretch>
            <a:fillRect/>
          </a:stretch>
        </p:blipFill>
        <p:spPr bwMode="auto">
          <a:xfrm>
            <a:off x="7003871" y="3957018"/>
            <a:ext cx="3449036" cy="1304097"/>
          </a:xfrm>
          <a:prstGeom prst="rect">
            <a:avLst/>
          </a:prstGeom>
          <a:noFill/>
          <a:ln w="9525">
            <a:noFill/>
            <a:miter lim="800000"/>
            <a:headEnd/>
            <a:tailEnd/>
          </a:ln>
        </p:spPr>
      </p:pic>
    </p:spTree>
    <p:extLst>
      <p:ext uri="{BB962C8B-B14F-4D97-AF65-F5344CB8AC3E}">
        <p14:creationId xmlns:p14="http://schemas.microsoft.com/office/powerpoint/2010/main" val="282354053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wrap="square">
            <a:noAutofit/>
          </a:bodyPr>
          <a:lstStyle/>
          <a:p>
            <a:pPr marL="342900" lvl="1" indent="-342900">
              <a:lnSpc>
                <a:spcPct val="125000"/>
              </a:lnSpc>
              <a:spcBef>
                <a:spcPts val="0"/>
              </a:spcBef>
              <a:spcAft>
                <a:spcPts val="300"/>
              </a:spcAft>
              <a:buSzPct val="100000"/>
              <a:buFont typeface="+mj-lt"/>
              <a:buAutoNum type="arabicPeriod"/>
            </a:pPr>
            <a:r>
              <a:rPr lang="en-US" sz="1600" dirty="0">
                <a:latin typeface="Huawei Sans" panose="020C0503030203020204" pitchFamily="34" charset="0"/>
              </a:rPr>
              <a:t>(Optional) Cover the bare fiber with the splice protection sleeve before stripping the bare fiber. This step is applicable to optical fibers to be spliced.</a:t>
            </a:r>
          </a:p>
          <a:p>
            <a:pPr marL="874713" lvl="1" indent="-342900">
              <a:lnSpc>
                <a:spcPct val="125000"/>
              </a:lnSpc>
              <a:spcBef>
                <a:spcPts val="0"/>
              </a:spcBef>
              <a:spcAft>
                <a:spcPts val="300"/>
              </a:spcAft>
              <a:buSzPct val="75000"/>
              <a:buFont typeface="+mj-lt"/>
              <a:buAutoNum type="arabicPeriod"/>
            </a:pPr>
            <a:endParaRPr lang="en-US" altLang="zh-CN" sz="1600" kern="0" dirty="0">
              <a:latin typeface="Huawei Sans" panose="020C0503030203020204" pitchFamily="34" charset="0"/>
            </a:endParaRPr>
          </a:p>
          <a:p>
            <a:pPr marL="874713" lvl="1" indent="-342900">
              <a:lnSpc>
                <a:spcPct val="125000"/>
              </a:lnSpc>
              <a:spcBef>
                <a:spcPts val="0"/>
              </a:spcBef>
              <a:spcAft>
                <a:spcPts val="300"/>
              </a:spcAft>
              <a:buSzPct val="75000"/>
              <a:buFont typeface="+mj-lt"/>
              <a:buAutoNum type="arabicPeriod"/>
            </a:pPr>
            <a:endParaRPr lang="en-US" altLang="zh-CN" sz="1600" kern="0" dirty="0">
              <a:latin typeface="Huawei Sans" panose="020C0503030203020204" pitchFamily="34" charset="0"/>
            </a:endParaRPr>
          </a:p>
          <a:p>
            <a:pPr marL="342900" lvl="1" indent="-342900">
              <a:lnSpc>
                <a:spcPct val="125000"/>
              </a:lnSpc>
              <a:spcBef>
                <a:spcPts val="0"/>
              </a:spcBef>
              <a:spcAft>
                <a:spcPts val="300"/>
              </a:spcAft>
              <a:buSzPct val="100000"/>
              <a:buFont typeface="+mj-lt"/>
              <a:buAutoNum type="arabicPeriod"/>
            </a:pPr>
            <a:r>
              <a:rPr lang="en-US" sz="1600" dirty="0">
                <a:latin typeface="Huawei Sans" panose="020C0503030203020204" pitchFamily="34" charset="0"/>
              </a:rPr>
              <a:t>Strip the bare fiber.</a:t>
            </a:r>
          </a:p>
          <a:p>
            <a:pPr marL="874713" lvl="1" indent="-342900">
              <a:lnSpc>
                <a:spcPct val="125000"/>
              </a:lnSpc>
              <a:spcBef>
                <a:spcPts val="0"/>
              </a:spcBef>
              <a:spcAft>
                <a:spcPts val="300"/>
              </a:spcAft>
              <a:buSzPct val="75000"/>
              <a:buFont typeface="+mj-lt"/>
              <a:buAutoNum type="arabicPeriod"/>
            </a:pPr>
            <a:endParaRPr lang="en-US" altLang="zh-CN" sz="1600" kern="0" dirty="0">
              <a:latin typeface="Huawei Sans" panose="020C0503030203020204" pitchFamily="34" charset="0"/>
            </a:endParaRPr>
          </a:p>
          <a:p>
            <a:pPr marL="874713" lvl="1" indent="-342900">
              <a:lnSpc>
                <a:spcPct val="125000"/>
              </a:lnSpc>
              <a:spcBef>
                <a:spcPts val="0"/>
              </a:spcBef>
              <a:spcAft>
                <a:spcPts val="300"/>
              </a:spcAft>
              <a:buSzPct val="75000"/>
              <a:buFont typeface="+mj-lt"/>
              <a:buAutoNum type="arabicPeriod"/>
            </a:pPr>
            <a:endParaRPr lang="en-US" altLang="zh-CN" sz="1600" kern="0" dirty="0">
              <a:latin typeface="Huawei Sans" panose="020C0503030203020204" pitchFamily="34" charset="0"/>
            </a:endParaRPr>
          </a:p>
          <a:p>
            <a:pPr marL="874713" lvl="1" indent="-342900">
              <a:lnSpc>
                <a:spcPct val="125000"/>
              </a:lnSpc>
              <a:spcBef>
                <a:spcPts val="0"/>
              </a:spcBef>
              <a:spcAft>
                <a:spcPts val="300"/>
              </a:spcAft>
              <a:buSzPct val="75000"/>
              <a:buFont typeface="+mj-lt"/>
              <a:buAutoNum type="arabicPeriod"/>
            </a:pPr>
            <a:endParaRPr lang="en-US" altLang="zh-CN" sz="1600" kern="0" dirty="0">
              <a:latin typeface="Huawei Sans" panose="020C0503030203020204" pitchFamily="34" charset="0"/>
            </a:endParaRPr>
          </a:p>
          <a:p>
            <a:pPr marL="342900" lvl="1" indent="-342900">
              <a:lnSpc>
                <a:spcPct val="125000"/>
              </a:lnSpc>
              <a:spcBef>
                <a:spcPts val="0"/>
              </a:spcBef>
              <a:spcAft>
                <a:spcPts val="300"/>
              </a:spcAft>
              <a:buSzPct val="100000"/>
              <a:buFont typeface="+mj-lt"/>
              <a:buAutoNum type="arabicPeriod"/>
            </a:pPr>
            <a:r>
              <a:rPr lang="en-US" sz="1600" dirty="0">
                <a:latin typeface="Huawei Sans" panose="020C0503030203020204" pitchFamily="34" charset="0"/>
              </a:rPr>
              <a:t>Clean the bare fiber.</a:t>
            </a:r>
          </a:p>
          <a:p>
            <a:endParaRPr lang="en-US" altLang="zh-CN" dirty="0">
              <a:latin typeface="Huawei Sans" panose="020C0503030203020204" pitchFamily="34" charset="0"/>
            </a:endParaRPr>
          </a:p>
        </p:txBody>
      </p:sp>
      <p:sp>
        <p:nvSpPr>
          <p:cNvPr id="2" name="标题 1"/>
          <p:cNvSpPr>
            <a:spLocks noGrp="1"/>
          </p:cNvSpPr>
          <p:nvPr>
            <p:ph type="title"/>
          </p:nvPr>
        </p:nvSpPr>
        <p:spPr/>
        <p:txBody>
          <a:bodyPr wrap="square">
            <a:noAutofit/>
          </a:bodyPr>
          <a:lstStyle/>
          <a:p>
            <a:r>
              <a:rPr lang="en-US" dirty="0">
                <a:latin typeface="Huawei Sans" panose="020C0503030203020204" pitchFamily="34" charset="0"/>
              </a:rPr>
              <a:t>Stripping the Bare Fiber</a:t>
            </a:r>
          </a:p>
        </p:txBody>
      </p:sp>
      <p:sp>
        <p:nvSpPr>
          <p:cNvPr id="4" name="内容占位符 2"/>
          <p:cNvSpPr txBox="1">
            <a:spLocks/>
          </p:cNvSpPr>
          <p:nvPr/>
        </p:nvSpPr>
        <p:spPr>
          <a:xfrm>
            <a:off x="1199456" y="1244184"/>
            <a:ext cx="7929562" cy="4195762"/>
          </a:xfrm>
          <a:prstGeom prst="rect">
            <a:avLst/>
          </a:prstGeom>
        </p:spPr>
        <p:txBody>
          <a:bodyPr wrap="square">
            <a:noAutofit/>
          </a:bodyPr>
          <a:lstStyle>
            <a:lvl1pPr marL="301625" indent="-301625" algn="l" defTabSz="801688" rtl="0" eaLnBrk="1" fontAlgn="base" hangingPunct="1">
              <a:lnSpc>
                <a:spcPct val="140000"/>
              </a:lnSpc>
              <a:spcBef>
                <a:spcPct val="30000"/>
              </a:spcBef>
              <a:spcAft>
                <a:spcPct val="0"/>
              </a:spcAft>
              <a:buClr>
                <a:schemeClr val="bg1">
                  <a:lumMod val="50000"/>
                </a:schemeClr>
              </a:buClr>
              <a:buSzPct val="60000"/>
              <a:buFont typeface="Wingdings" pitchFamily="2" charset="2"/>
              <a:buChar char="l"/>
              <a:defRPr sz="2200">
                <a:solidFill>
                  <a:schemeClr val="tx1"/>
                </a:solidFill>
                <a:latin typeface="+mn-lt"/>
                <a:ea typeface="+mn-ea"/>
                <a:cs typeface="+mn-cs"/>
              </a:defRPr>
            </a:lvl1pPr>
            <a:lvl2pPr marL="654050" indent="-252413" algn="l" defTabSz="801688" rtl="0" eaLnBrk="1" fontAlgn="base" hangingPunct="1">
              <a:lnSpc>
                <a:spcPct val="140000"/>
              </a:lnSpc>
              <a:spcBef>
                <a:spcPct val="30000"/>
              </a:spcBef>
              <a:spcAft>
                <a:spcPct val="0"/>
              </a:spcAft>
              <a:buClr>
                <a:schemeClr val="tx1"/>
              </a:buClr>
              <a:buSzPct val="50000"/>
              <a:buFont typeface="Wingdings" pitchFamily="2" charset="2"/>
              <a:buChar char="p"/>
              <a:defRPr sz="2000">
                <a:solidFill>
                  <a:schemeClr val="tx1"/>
                </a:solidFill>
                <a:latin typeface="+mn-lt"/>
                <a:ea typeface="+mn-ea"/>
              </a:defRPr>
            </a:lvl2pPr>
            <a:lvl3pPr marL="1003300" indent="-201613" algn="l" defTabSz="801688" rtl="0" eaLnBrk="1" fontAlgn="base" hangingPunct="1">
              <a:lnSpc>
                <a:spcPct val="140000"/>
              </a:lnSpc>
              <a:spcBef>
                <a:spcPct val="30000"/>
              </a:spcBef>
              <a:spcAft>
                <a:spcPct val="0"/>
              </a:spcAft>
              <a:buSzPct val="50000"/>
              <a:buFont typeface="Wingdings" pitchFamily="2" charset="2"/>
              <a:buChar char="n"/>
              <a:defRPr>
                <a:solidFill>
                  <a:schemeClr val="tx1"/>
                </a:solidFill>
                <a:latin typeface="FrutigerNext LT Light" pitchFamily="34" charset="0"/>
                <a:ea typeface="+mn-ea"/>
              </a:defRPr>
            </a:lvl3pPr>
            <a:lvl4pPr marL="1400175" indent="-198438" algn="l" defTabSz="801688" rtl="0" eaLnBrk="1" fontAlgn="base" hangingPunct="1">
              <a:lnSpc>
                <a:spcPct val="140000"/>
              </a:lnSpc>
              <a:spcBef>
                <a:spcPct val="30000"/>
              </a:spcBef>
              <a:spcAft>
                <a:spcPct val="0"/>
              </a:spcAft>
              <a:buChar char="–"/>
              <a:defRPr sz="1600">
                <a:solidFill>
                  <a:schemeClr val="tx1"/>
                </a:solidFill>
                <a:latin typeface="+mj-lt"/>
                <a:ea typeface="+mn-ea"/>
              </a:defRPr>
            </a:lvl4pPr>
            <a:lvl5pPr marL="1801813" indent="-201613" algn="l" defTabSz="801688"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013" indent="-201613" algn="l" defTabSz="801688"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213" indent="-201613" algn="l" defTabSz="801688"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413" indent="-201613" algn="l" defTabSz="801688"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613" indent="-201613" algn="l" defTabSz="801688"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a:lstStyle>
          <a:p>
            <a:pPr fontAlgn="ctr"/>
            <a:endParaRPr lang="en-US" altLang="zh-CN" kern="0" dirty="0">
              <a:latin typeface="Huawei Sans" panose="020C0503030203020204" pitchFamily="34" charset="0"/>
              <a:ea typeface="方正兰亭黑简体" panose="02000000000000000000" pitchFamily="2" charset="-122"/>
            </a:endParaRPr>
          </a:p>
        </p:txBody>
      </p:sp>
      <p:pic>
        <p:nvPicPr>
          <p:cNvPr id="5" name="Picture 3"/>
          <p:cNvPicPr>
            <a:picLocks noChangeAspect="1" noChangeArrowheads="1"/>
          </p:cNvPicPr>
          <p:nvPr/>
        </p:nvPicPr>
        <p:blipFill>
          <a:blip r:embed="rId3" cstate="print"/>
          <a:srcRect/>
          <a:stretch>
            <a:fillRect/>
          </a:stretch>
        </p:blipFill>
        <p:spPr bwMode="auto">
          <a:xfrm>
            <a:off x="6383859" y="1733272"/>
            <a:ext cx="1981200" cy="1304925"/>
          </a:xfrm>
          <a:prstGeom prst="rect">
            <a:avLst/>
          </a:prstGeom>
          <a:noFill/>
          <a:ln w="9525">
            <a:noFill/>
            <a:miter lim="800000"/>
            <a:headEnd/>
            <a:tailEnd/>
          </a:ln>
        </p:spPr>
      </p:pic>
      <p:pic>
        <p:nvPicPr>
          <p:cNvPr id="6" name="Picture 4"/>
          <p:cNvPicPr>
            <a:picLocks noChangeAspect="1" noChangeArrowheads="1"/>
          </p:cNvPicPr>
          <p:nvPr/>
        </p:nvPicPr>
        <p:blipFill>
          <a:blip r:embed="rId4" cstate="print"/>
          <a:srcRect/>
          <a:stretch>
            <a:fillRect/>
          </a:stretch>
        </p:blipFill>
        <p:spPr bwMode="auto">
          <a:xfrm>
            <a:off x="3113666" y="2402300"/>
            <a:ext cx="2000250" cy="1314450"/>
          </a:xfrm>
          <a:prstGeom prst="rect">
            <a:avLst/>
          </a:prstGeom>
          <a:noFill/>
          <a:ln w="9525">
            <a:noFill/>
            <a:miter lim="800000"/>
            <a:headEnd/>
            <a:tailEnd/>
          </a:ln>
        </p:spPr>
      </p:pic>
      <p:pic>
        <p:nvPicPr>
          <p:cNvPr id="7" name="Picture 5"/>
          <p:cNvPicPr>
            <a:picLocks noChangeAspect="1" noChangeArrowheads="1"/>
          </p:cNvPicPr>
          <p:nvPr/>
        </p:nvPicPr>
        <p:blipFill>
          <a:blip r:embed="rId5" cstate="print"/>
          <a:srcRect/>
          <a:stretch>
            <a:fillRect/>
          </a:stretch>
        </p:blipFill>
        <p:spPr bwMode="auto">
          <a:xfrm>
            <a:off x="3170816" y="4069946"/>
            <a:ext cx="1943100" cy="1316106"/>
          </a:xfrm>
          <a:prstGeom prst="rect">
            <a:avLst/>
          </a:prstGeom>
          <a:noFill/>
          <a:ln w="9525">
            <a:noFill/>
            <a:miter lim="800000"/>
            <a:headEnd/>
            <a:tailEnd/>
          </a:ln>
        </p:spPr>
      </p:pic>
      <p:sp>
        <p:nvSpPr>
          <p:cNvPr id="8" name="TextBox 8"/>
          <p:cNvSpPr txBox="1"/>
          <p:nvPr/>
        </p:nvSpPr>
        <p:spPr>
          <a:xfrm>
            <a:off x="8408128" y="2402300"/>
            <a:ext cx="2875757" cy="830997"/>
          </a:xfrm>
          <a:prstGeom prst="rect">
            <a:avLst/>
          </a:prstGeom>
          <a:noFill/>
        </p:spPr>
        <p:txBody>
          <a:bodyPr wrap="square" rtlCol="0">
            <a:noAutofit/>
          </a:bodyPr>
          <a:lstStyle/>
          <a:p>
            <a:pPr fontAlgn="ctr"/>
            <a:r>
              <a:rPr lang="en-US" sz="1600" dirty="0">
                <a:latin typeface="Huawei Sans" panose="020C0503030203020204" pitchFamily="34" charset="0"/>
                <a:ea typeface="方正兰亭黑简体" panose="02000000000000000000" pitchFamily="2" charset="-122"/>
              </a:rPr>
              <a:t>1. Bare fiber</a:t>
            </a:r>
          </a:p>
          <a:p>
            <a:pPr fontAlgn="ctr"/>
            <a:r>
              <a:rPr lang="en-US" sz="1600" dirty="0">
                <a:latin typeface="Huawei Sans" panose="020C0503030203020204" pitchFamily="34" charset="0"/>
                <a:ea typeface="方正兰亭黑简体" panose="02000000000000000000" pitchFamily="2" charset="-122"/>
              </a:rPr>
              <a:t>2. Splice protection sleeve</a:t>
            </a:r>
          </a:p>
        </p:txBody>
      </p:sp>
    </p:spTree>
    <p:extLst>
      <p:ext uri="{BB962C8B-B14F-4D97-AF65-F5344CB8AC3E}">
        <p14:creationId xmlns:p14="http://schemas.microsoft.com/office/powerpoint/2010/main" val="332492059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wrap="square">
            <a:noAutofit/>
          </a:bodyPr>
          <a:lstStyle/>
          <a:p>
            <a:pPr algn="l"/>
            <a:r>
              <a:rPr lang="en-US" sz="1600" dirty="0">
                <a:latin typeface="Huawei Sans" panose="020C0503030203020204" pitchFamily="34" charset="0"/>
              </a:rPr>
              <a:t>The optical fiber end face needs to be cut before other operations such as fusion splicing and mechanical splicing.</a:t>
            </a:r>
          </a:p>
          <a:p>
            <a:pPr algn="l"/>
            <a:endParaRPr lang="en-US" altLang="zh-CN" sz="1800" dirty="0">
              <a:latin typeface="Huawei Sans" panose="020C0503030203020204" pitchFamily="34" charset="0"/>
            </a:endParaRPr>
          </a:p>
        </p:txBody>
      </p:sp>
      <p:sp>
        <p:nvSpPr>
          <p:cNvPr id="2" name="标题 1"/>
          <p:cNvSpPr>
            <a:spLocks noGrp="1"/>
          </p:cNvSpPr>
          <p:nvPr>
            <p:ph type="title"/>
          </p:nvPr>
        </p:nvSpPr>
        <p:spPr/>
        <p:txBody>
          <a:bodyPr wrap="square">
            <a:noAutofit/>
          </a:bodyPr>
          <a:lstStyle/>
          <a:p>
            <a:r>
              <a:rPr lang="en-US" dirty="0">
                <a:latin typeface="Huawei Sans" panose="020C0503030203020204" pitchFamily="34" charset="0"/>
              </a:rPr>
              <a:t>Cutting the Optical Fiber </a:t>
            </a:r>
            <a:r>
              <a:rPr lang="en-US" dirty="0" err="1">
                <a:latin typeface="Huawei Sans" panose="020C0503030203020204" pitchFamily="34" charset="0"/>
              </a:rPr>
              <a:t>Endface</a:t>
            </a:r>
            <a:endParaRPr lang="en-US" dirty="0">
              <a:latin typeface="Huawei Sans" panose="020C0503030203020204" pitchFamily="34" charset="0"/>
            </a:endParaRPr>
          </a:p>
        </p:txBody>
      </p:sp>
      <p:sp>
        <p:nvSpPr>
          <p:cNvPr id="4" name="内容占位符 2"/>
          <p:cNvSpPr txBox="1">
            <a:spLocks/>
          </p:cNvSpPr>
          <p:nvPr/>
        </p:nvSpPr>
        <p:spPr>
          <a:xfrm>
            <a:off x="232651" y="2192902"/>
            <a:ext cx="7421913" cy="4787370"/>
          </a:xfrm>
          <a:prstGeom prst="rect">
            <a:avLst/>
          </a:prstGeom>
        </p:spPr>
        <p:txBody>
          <a:bodyPr wrap="square">
            <a:noAutofit/>
          </a:bodyPr>
          <a:lstStyle>
            <a:lvl1pPr marL="301625" indent="-301625" algn="l" defTabSz="801688" rtl="0" eaLnBrk="1" fontAlgn="base" hangingPunct="1">
              <a:lnSpc>
                <a:spcPct val="140000"/>
              </a:lnSpc>
              <a:spcBef>
                <a:spcPct val="30000"/>
              </a:spcBef>
              <a:spcAft>
                <a:spcPct val="0"/>
              </a:spcAft>
              <a:buClr>
                <a:schemeClr val="bg1">
                  <a:lumMod val="50000"/>
                </a:schemeClr>
              </a:buClr>
              <a:buSzPct val="60000"/>
              <a:buFont typeface="Wingdings" pitchFamily="2" charset="2"/>
              <a:buChar char="l"/>
              <a:defRPr sz="2200">
                <a:solidFill>
                  <a:schemeClr val="tx1"/>
                </a:solidFill>
                <a:latin typeface="+mn-lt"/>
                <a:ea typeface="+mn-ea"/>
                <a:cs typeface="+mn-cs"/>
              </a:defRPr>
            </a:lvl1pPr>
            <a:lvl2pPr marL="654050" indent="-252413" algn="l" defTabSz="801688" rtl="0" eaLnBrk="1" fontAlgn="base" hangingPunct="1">
              <a:lnSpc>
                <a:spcPct val="140000"/>
              </a:lnSpc>
              <a:spcBef>
                <a:spcPct val="30000"/>
              </a:spcBef>
              <a:spcAft>
                <a:spcPct val="0"/>
              </a:spcAft>
              <a:buClr>
                <a:schemeClr val="tx1"/>
              </a:buClr>
              <a:buSzPct val="50000"/>
              <a:buFont typeface="Wingdings" pitchFamily="2" charset="2"/>
              <a:buChar char="p"/>
              <a:defRPr sz="2000">
                <a:solidFill>
                  <a:schemeClr val="tx1"/>
                </a:solidFill>
                <a:latin typeface="+mn-lt"/>
                <a:ea typeface="+mn-ea"/>
              </a:defRPr>
            </a:lvl2pPr>
            <a:lvl3pPr marL="1003300" indent="-201613" algn="l" defTabSz="801688" rtl="0" eaLnBrk="1" fontAlgn="base" hangingPunct="1">
              <a:lnSpc>
                <a:spcPct val="140000"/>
              </a:lnSpc>
              <a:spcBef>
                <a:spcPct val="30000"/>
              </a:spcBef>
              <a:spcAft>
                <a:spcPct val="0"/>
              </a:spcAft>
              <a:buSzPct val="50000"/>
              <a:buFont typeface="Wingdings" pitchFamily="2" charset="2"/>
              <a:buChar char="n"/>
              <a:defRPr>
                <a:solidFill>
                  <a:schemeClr val="tx1"/>
                </a:solidFill>
                <a:latin typeface="FrutigerNext LT Light" pitchFamily="34" charset="0"/>
                <a:ea typeface="+mn-ea"/>
              </a:defRPr>
            </a:lvl3pPr>
            <a:lvl4pPr marL="1400175" indent="-198438" algn="l" defTabSz="801688" rtl="0" eaLnBrk="1" fontAlgn="base" hangingPunct="1">
              <a:lnSpc>
                <a:spcPct val="140000"/>
              </a:lnSpc>
              <a:spcBef>
                <a:spcPct val="30000"/>
              </a:spcBef>
              <a:spcAft>
                <a:spcPct val="0"/>
              </a:spcAft>
              <a:buChar char="–"/>
              <a:defRPr sz="1600">
                <a:solidFill>
                  <a:schemeClr val="tx1"/>
                </a:solidFill>
                <a:latin typeface="+mj-lt"/>
                <a:ea typeface="+mn-ea"/>
              </a:defRPr>
            </a:lvl4pPr>
            <a:lvl5pPr marL="1801813" indent="-201613" algn="l" defTabSz="801688"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013" indent="-201613" algn="l" defTabSz="801688"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213" indent="-201613" algn="l" defTabSz="801688"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413" indent="-201613" algn="l" defTabSz="801688"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613" indent="-201613" algn="l" defTabSz="801688"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a:lstStyle>
          <a:p>
            <a:pPr marL="874713" lvl="1" indent="-342900" fontAlgn="ctr">
              <a:lnSpc>
                <a:spcPct val="125000"/>
              </a:lnSpc>
              <a:spcBef>
                <a:spcPts val="0"/>
              </a:spcBef>
              <a:spcAft>
                <a:spcPts val="300"/>
              </a:spcAft>
              <a:buSzPct val="100000"/>
              <a:buFont typeface="+mj-lt"/>
              <a:buAutoNum type="arabicPeriod"/>
            </a:pPr>
            <a:r>
              <a:rPr lang="en-US" sz="1600" dirty="0">
                <a:latin typeface="Huawei Sans" panose="020C0503030203020204" pitchFamily="34" charset="0"/>
                <a:ea typeface="方正兰亭黑简体" panose="02000000000000000000" pitchFamily="2" charset="-122"/>
                <a:cs typeface="Huawei Sans" panose="020C0503030203020204" pitchFamily="34" charset="0"/>
              </a:rPr>
              <a:t>Clean the knife with absolute alcohol and cotton swab.</a:t>
            </a:r>
          </a:p>
          <a:p>
            <a:pPr marL="874713" lvl="1" indent="-342900" fontAlgn="ctr">
              <a:lnSpc>
                <a:spcPct val="125000"/>
              </a:lnSpc>
              <a:spcBef>
                <a:spcPts val="0"/>
              </a:spcBef>
              <a:spcAft>
                <a:spcPts val="300"/>
              </a:spcAft>
              <a:buSzPct val="75000"/>
              <a:buFont typeface="+mj-lt"/>
              <a:buAutoNum type="arabicPeriod"/>
            </a:pPr>
            <a:endParaRPr lang="en-US" altLang="zh-CN" sz="1600" kern="0" dirty="0">
              <a:latin typeface="Huawei Sans" panose="020C0503030203020204" pitchFamily="34" charset="0"/>
              <a:ea typeface="方正兰亭黑简体" panose="02000000000000000000" pitchFamily="2" charset="-122"/>
              <a:cs typeface="Huawei Sans" panose="020C0503030203020204" pitchFamily="34" charset="0"/>
            </a:endParaRPr>
          </a:p>
          <a:p>
            <a:pPr marL="874713" lvl="1" indent="-342900" fontAlgn="ctr">
              <a:lnSpc>
                <a:spcPct val="125000"/>
              </a:lnSpc>
              <a:spcBef>
                <a:spcPts val="0"/>
              </a:spcBef>
              <a:spcAft>
                <a:spcPts val="300"/>
              </a:spcAft>
              <a:buSzPct val="100000"/>
              <a:buFont typeface="+mj-lt"/>
              <a:buAutoNum type="arabicPeriod"/>
            </a:pPr>
            <a:r>
              <a:rPr lang="en-US" sz="1600" dirty="0">
                <a:latin typeface="Huawei Sans" panose="020C0503030203020204" pitchFamily="34" charset="0"/>
                <a:ea typeface="方正兰亭黑简体" panose="02000000000000000000" pitchFamily="2" charset="-122"/>
                <a:cs typeface="Huawei Sans" panose="020C0503030203020204" pitchFamily="34" charset="0"/>
              </a:rPr>
              <a:t>Place the knife horizontally and then lay out the bare fiber in a proper wiring groove based on the type of the optical fiber.</a:t>
            </a:r>
          </a:p>
          <a:p>
            <a:pPr marL="874713" lvl="1" indent="-342900" fontAlgn="ctr">
              <a:lnSpc>
                <a:spcPct val="125000"/>
              </a:lnSpc>
              <a:spcBef>
                <a:spcPts val="0"/>
              </a:spcBef>
              <a:spcAft>
                <a:spcPts val="300"/>
              </a:spcAft>
              <a:buSzPct val="75000"/>
              <a:buFont typeface="+mj-lt"/>
              <a:buAutoNum type="arabicPeriod"/>
            </a:pPr>
            <a:endParaRPr lang="en-US" altLang="zh-CN" sz="1600" kern="0" dirty="0">
              <a:latin typeface="Huawei Sans" panose="020C0503030203020204" pitchFamily="34" charset="0"/>
              <a:ea typeface="方正兰亭黑简体" panose="02000000000000000000" pitchFamily="2" charset="-122"/>
              <a:cs typeface="Huawei Sans" panose="020C0503030203020204" pitchFamily="34" charset="0"/>
            </a:endParaRPr>
          </a:p>
          <a:p>
            <a:pPr marL="874713" lvl="1" indent="-342900" fontAlgn="ctr">
              <a:lnSpc>
                <a:spcPct val="125000"/>
              </a:lnSpc>
              <a:spcBef>
                <a:spcPts val="0"/>
              </a:spcBef>
              <a:spcAft>
                <a:spcPts val="300"/>
              </a:spcAft>
              <a:buSzPct val="75000"/>
              <a:buFont typeface="+mj-lt"/>
              <a:buAutoNum type="arabicPeriod"/>
            </a:pPr>
            <a:endParaRPr lang="en-US" altLang="zh-CN" sz="1600" kern="0" dirty="0">
              <a:latin typeface="Huawei Sans" panose="020C0503030203020204" pitchFamily="34" charset="0"/>
              <a:ea typeface="方正兰亭黑简体" panose="02000000000000000000" pitchFamily="2" charset="-122"/>
              <a:cs typeface="Huawei Sans" panose="020C0503030203020204" pitchFamily="34" charset="0"/>
            </a:endParaRPr>
          </a:p>
          <a:p>
            <a:pPr marL="874713" lvl="1" indent="-342900" fontAlgn="ctr">
              <a:lnSpc>
                <a:spcPct val="125000"/>
              </a:lnSpc>
              <a:spcBef>
                <a:spcPts val="0"/>
              </a:spcBef>
              <a:spcAft>
                <a:spcPts val="300"/>
              </a:spcAft>
              <a:buSzPct val="75000"/>
              <a:buFont typeface="+mj-lt"/>
              <a:buAutoNum type="arabicPeriod"/>
            </a:pPr>
            <a:endParaRPr lang="en-US" altLang="zh-CN" sz="1600" kern="0" dirty="0">
              <a:latin typeface="Huawei Sans" panose="020C0503030203020204" pitchFamily="34" charset="0"/>
              <a:ea typeface="方正兰亭黑简体" panose="02000000000000000000" pitchFamily="2" charset="-122"/>
              <a:cs typeface="Huawei Sans" panose="020C0503030203020204" pitchFamily="34" charset="0"/>
            </a:endParaRPr>
          </a:p>
          <a:p>
            <a:pPr marL="874713" lvl="1" indent="-342900" fontAlgn="ctr">
              <a:lnSpc>
                <a:spcPct val="125000"/>
              </a:lnSpc>
              <a:spcBef>
                <a:spcPts val="0"/>
              </a:spcBef>
              <a:spcAft>
                <a:spcPts val="300"/>
              </a:spcAft>
              <a:buSzPct val="100000"/>
              <a:buFont typeface="+mj-lt"/>
              <a:buAutoNum type="arabicPeriod"/>
            </a:pPr>
            <a:r>
              <a:rPr lang="en-US" sz="1600" dirty="0">
                <a:latin typeface="Huawei Sans" panose="020C0503030203020204" pitchFamily="34" charset="0"/>
                <a:ea typeface="方正兰亭黑简体" panose="02000000000000000000" pitchFamily="2" charset="-122"/>
                <a:cs typeface="Huawei Sans" panose="020C0503030203020204" pitchFamily="34" charset="0"/>
              </a:rPr>
              <a:t>Cut the bare fiber.</a:t>
            </a:r>
          </a:p>
          <a:p>
            <a:pPr marL="874713" lvl="1" indent="-342900" fontAlgn="ctr">
              <a:lnSpc>
                <a:spcPct val="125000"/>
              </a:lnSpc>
              <a:spcBef>
                <a:spcPts val="0"/>
              </a:spcBef>
              <a:spcAft>
                <a:spcPts val="300"/>
              </a:spcAft>
              <a:buSzPct val="75000"/>
              <a:buFont typeface="+mj-lt"/>
              <a:buAutoNum type="arabicPeriod"/>
            </a:pPr>
            <a:endParaRPr lang="en-US" altLang="zh-CN" sz="1600" kern="0" dirty="0">
              <a:latin typeface="Huawei Sans" panose="020C0503030203020204" pitchFamily="34" charset="0"/>
              <a:ea typeface="方正兰亭黑简体" panose="02000000000000000000" pitchFamily="2" charset="-122"/>
              <a:cs typeface="Huawei Sans" panose="020C0503030203020204" pitchFamily="34" charset="0"/>
            </a:endParaRPr>
          </a:p>
          <a:p>
            <a:pPr marL="874713" lvl="1" indent="-342900" fontAlgn="ctr">
              <a:lnSpc>
                <a:spcPct val="125000"/>
              </a:lnSpc>
              <a:spcBef>
                <a:spcPts val="0"/>
              </a:spcBef>
              <a:spcAft>
                <a:spcPts val="300"/>
              </a:spcAft>
              <a:buSzPct val="100000"/>
              <a:buFont typeface="+mj-lt"/>
              <a:buAutoNum type="arabicPeriod"/>
            </a:pPr>
            <a:r>
              <a:rPr lang="en-US" sz="1600" dirty="0">
                <a:latin typeface="Huawei Sans" panose="020C0503030203020204" pitchFamily="34" charset="0"/>
                <a:ea typeface="方正兰亭黑简体" panose="02000000000000000000" pitchFamily="2" charset="-122"/>
                <a:cs typeface="Huawei Sans" panose="020C0503030203020204" pitchFamily="34" charset="0"/>
              </a:rPr>
              <a:t>If the optical fiber end face is not even, cut the optical fiber again.</a:t>
            </a:r>
          </a:p>
        </p:txBody>
      </p:sp>
      <p:pic>
        <p:nvPicPr>
          <p:cNvPr id="6" name="Picture 3"/>
          <p:cNvPicPr>
            <a:picLocks noChangeAspect="1" noChangeArrowheads="1"/>
          </p:cNvPicPr>
          <p:nvPr/>
        </p:nvPicPr>
        <p:blipFill>
          <a:blip r:embed="rId3" cstate="print"/>
          <a:srcRect/>
          <a:stretch>
            <a:fillRect/>
          </a:stretch>
        </p:blipFill>
        <p:spPr bwMode="auto">
          <a:xfrm>
            <a:off x="3114124" y="3744901"/>
            <a:ext cx="2000250" cy="1445154"/>
          </a:xfrm>
          <a:prstGeom prst="rect">
            <a:avLst/>
          </a:prstGeom>
          <a:noFill/>
          <a:ln w="9525">
            <a:noFill/>
            <a:miter lim="800000"/>
            <a:headEnd/>
            <a:tailEnd/>
          </a:ln>
        </p:spPr>
      </p:pic>
      <p:pic>
        <p:nvPicPr>
          <p:cNvPr id="7" name="Picture 4"/>
          <p:cNvPicPr>
            <a:picLocks noChangeAspect="1" noChangeArrowheads="1"/>
          </p:cNvPicPr>
          <p:nvPr/>
        </p:nvPicPr>
        <p:blipFill>
          <a:blip r:embed="rId4" cstate="print"/>
          <a:srcRect/>
          <a:stretch>
            <a:fillRect/>
          </a:stretch>
        </p:blipFill>
        <p:spPr bwMode="auto">
          <a:xfrm>
            <a:off x="5441399" y="3797288"/>
            <a:ext cx="1714500" cy="1325033"/>
          </a:xfrm>
          <a:prstGeom prst="rect">
            <a:avLst/>
          </a:prstGeom>
          <a:noFill/>
          <a:ln w="9525">
            <a:noFill/>
            <a:miter lim="800000"/>
            <a:headEnd/>
            <a:tailEnd/>
          </a:ln>
        </p:spPr>
      </p:pic>
      <p:sp>
        <p:nvSpPr>
          <p:cNvPr id="9" name="TextBox 8"/>
          <p:cNvSpPr txBox="1"/>
          <p:nvPr/>
        </p:nvSpPr>
        <p:spPr>
          <a:xfrm>
            <a:off x="7752204" y="5466036"/>
            <a:ext cx="3577542" cy="584775"/>
          </a:xfrm>
          <a:prstGeom prst="rect">
            <a:avLst/>
          </a:prstGeom>
          <a:noFill/>
        </p:spPr>
        <p:txBody>
          <a:bodyPr wrap="square" rtlCol="0">
            <a:noAutofit/>
          </a:bodyPr>
          <a:lstStyle/>
          <a:p>
            <a:pPr algn="ctr" fontAlgn="ctr"/>
            <a:r>
              <a:rPr lang="en-US" sz="1600" dirty="0">
                <a:latin typeface="Huawei Sans" panose="020C0503030203020204" pitchFamily="34" charset="0"/>
                <a:ea typeface="方正兰亭黑简体" panose="02000000000000000000" pitchFamily="2" charset="-122"/>
                <a:cs typeface="Huawei Sans" panose="020C0503030203020204" pitchFamily="34" charset="0"/>
              </a:rPr>
              <a:t>Common optical fiber end faces</a:t>
            </a:r>
          </a:p>
        </p:txBody>
      </p:sp>
      <p:pic>
        <p:nvPicPr>
          <p:cNvPr id="12290" name="Picture 2" descr="C:\Users\zwx655787\AppData\Roaming\eSpace_Desktop\UserData\zwx655787\imagefiles\85BD50FD-81B0-4B90-8EA4-8ABC6DFB559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23035" y="1787967"/>
            <a:ext cx="2101509" cy="930060"/>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C:\Users\zwx655787\AppData\Roaming\eSpace_Desktop\UserData\zwx655787\imagefiles\0779D8DA-9F2B-4C85-A764-2401E8DE5C01.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76621" y="4296230"/>
            <a:ext cx="3357067" cy="11924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772111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wrap="square">
            <a:noAutofit/>
          </a:bodyPr>
          <a:lstStyle/>
          <a:p>
            <a:r>
              <a:rPr lang="en-US" sz="1600" b="1" dirty="0">
                <a:latin typeface="Huawei Sans" panose="020C0503030203020204" pitchFamily="34" charset="0"/>
              </a:rPr>
              <a:t>Procedure of splicing</a:t>
            </a:r>
          </a:p>
          <a:p>
            <a:pPr marL="874713" lvl="1" indent="-342900">
              <a:lnSpc>
                <a:spcPct val="125000"/>
              </a:lnSpc>
              <a:spcBef>
                <a:spcPts val="0"/>
              </a:spcBef>
              <a:spcAft>
                <a:spcPts val="300"/>
              </a:spcAft>
              <a:buSzPct val="100000"/>
              <a:buFont typeface="+mj-lt"/>
              <a:buAutoNum type="arabicPeriod"/>
            </a:pPr>
            <a:r>
              <a:rPr lang="en-US" sz="1600" dirty="0">
                <a:latin typeface="Huawei Sans" panose="020C0503030203020204" pitchFamily="34" charset="0"/>
                <a:cs typeface="Huawei Sans" panose="020C0503030203020204" pitchFamily="34" charset="0"/>
              </a:rPr>
              <a:t>Strip the optical cable to obtain the bare fiber.</a:t>
            </a:r>
          </a:p>
          <a:p>
            <a:pPr marL="874713" lvl="1" indent="-342900">
              <a:lnSpc>
                <a:spcPct val="125000"/>
              </a:lnSpc>
              <a:spcBef>
                <a:spcPts val="0"/>
              </a:spcBef>
              <a:spcAft>
                <a:spcPts val="300"/>
              </a:spcAft>
              <a:buSzPct val="100000"/>
              <a:buFont typeface="+mj-lt"/>
              <a:buAutoNum type="arabicPeriod"/>
            </a:pPr>
            <a:r>
              <a:rPr lang="en-US" sz="1600" dirty="0">
                <a:latin typeface="Huawei Sans" panose="020C0503030203020204" pitchFamily="34" charset="0"/>
                <a:cs typeface="Huawei Sans" panose="020C0503030203020204" pitchFamily="34" charset="0"/>
              </a:rPr>
              <a:t>Route the optical fiber through the splicing protector.</a:t>
            </a:r>
          </a:p>
          <a:p>
            <a:pPr marL="874713" lvl="1" indent="-342900">
              <a:lnSpc>
                <a:spcPct val="125000"/>
              </a:lnSpc>
              <a:spcBef>
                <a:spcPts val="0"/>
              </a:spcBef>
              <a:spcAft>
                <a:spcPts val="300"/>
              </a:spcAft>
              <a:buSzPct val="100000"/>
              <a:buFont typeface="+mj-lt"/>
              <a:buAutoNum type="arabicPeriod"/>
            </a:pPr>
            <a:endParaRPr lang="en-US" sz="2000" dirty="0">
              <a:latin typeface="Huawei Sans" panose="020C0503030203020204" pitchFamily="34" charset="0"/>
              <a:cs typeface="Huawei Sans" panose="020C0503030203020204" pitchFamily="34" charset="0"/>
            </a:endParaRPr>
          </a:p>
          <a:p>
            <a:pPr marL="874713" lvl="1" indent="-342900">
              <a:lnSpc>
                <a:spcPct val="125000"/>
              </a:lnSpc>
              <a:spcBef>
                <a:spcPts val="0"/>
              </a:spcBef>
              <a:spcAft>
                <a:spcPts val="300"/>
              </a:spcAft>
              <a:buSzPct val="100000"/>
              <a:buFont typeface="+mj-lt"/>
              <a:buAutoNum type="arabicPeriod"/>
            </a:pPr>
            <a:r>
              <a:rPr lang="en-US" sz="1600" dirty="0">
                <a:latin typeface="Huawei Sans" panose="020C0503030203020204" pitchFamily="34" charset="0"/>
                <a:cs typeface="Huawei Sans" panose="020C0503030203020204" pitchFamily="34" charset="0"/>
              </a:rPr>
              <a:t>Clean the V-shaped groove, electrical polarity, objective lens and fusion splicing room of the fusion splicer.</a:t>
            </a:r>
          </a:p>
          <a:p>
            <a:pPr marL="874713" lvl="1" indent="-342900">
              <a:lnSpc>
                <a:spcPct val="125000"/>
              </a:lnSpc>
              <a:spcBef>
                <a:spcPts val="0"/>
              </a:spcBef>
              <a:spcAft>
                <a:spcPts val="300"/>
              </a:spcAft>
              <a:buSzPct val="100000"/>
              <a:buFont typeface="+mj-lt"/>
              <a:buAutoNum type="arabicPeriod"/>
            </a:pPr>
            <a:r>
              <a:rPr lang="en-US" sz="1600" dirty="0">
                <a:latin typeface="Huawei Sans" panose="020C0503030203020204" pitchFamily="34" charset="0"/>
                <a:cs typeface="Huawei Sans" panose="020C0503030203020204" pitchFamily="34" charset="0"/>
              </a:rPr>
              <a:t>Power on the fusion splicer and configure the parameters.</a:t>
            </a:r>
          </a:p>
          <a:p>
            <a:pPr marL="874713" lvl="1" indent="-342900">
              <a:lnSpc>
                <a:spcPct val="125000"/>
              </a:lnSpc>
              <a:spcBef>
                <a:spcPts val="0"/>
              </a:spcBef>
              <a:spcAft>
                <a:spcPts val="300"/>
              </a:spcAft>
              <a:buSzPct val="75000"/>
              <a:buFont typeface="+mj-lt"/>
              <a:buAutoNum type="arabicPeriod"/>
            </a:pPr>
            <a:endParaRPr lang="en-US" altLang="zh-CN" sz="1600" kern="0" dirty="0">
              <a:latin typeface="Huawei Sans" panose="020C0503030203020204" pitchFamily="34" charset="0"/>
              <a:cs typeface="Huawei Sans" panose="020C0503030203020204" pitchFamily="34" charset="0"/>
            </a:endParaRPr>
          </a:p>
          <a:p>
            <a:pPr marL="874713" lvl="1" indent="-342900">
              <a:lnSpc>
                <a:spcPct val="125000"/>
              </a:lnSpc>
              <a:spcBef>
                <a:spcPts val="0"/>
              </a:spcBef>
              <a:spcAft>
                <a:spcPts val="300"/>
              </a:spcAft>
              <a:buSzPct val="75000"/>
              <a:buFont typeface="+mj-lt"/>
              <a:buAutoNum type="arabicPeriod"/>
            </a:pPr>
            <a:endParaRPr lang="en-US" altLang="zh-CN" sz="1600" kern="0" dirty="0">
              <a:latin typeface="Huawei Sans" panose="020C0503030203020204" pitchFamily="34" charset="0"/>
              <a:cs typeface="Huawei Sans" panose="020C0503030203020204" pitchFamily="34" charset="0"/>
            </a:endParaRPr>
          </a:p>
          <a:p>
            <a:pPr marL="874713" lvl="1" indent="-342900">
              <a:lnSpc>
                <a:spcPct val="125000"/>
              </a:lnSpc>
              <a:spcBef>
                <a:spcPts val="0"/>
              </a:spcBef>
              <a:spcAft>
                <a:spcPts val="300"/>
              </a:spcAft>
              <a:buSzPct val="75000"/>
              <a:buFont typeface="+mj-lt"/>
              <a:buAutoNum type="arabicPeriod"/>
            </a:pPr>
            <a:endParaRPr lang="en-US" altLang="zh-CN" sz="1600" kern="0" dirty="0">
              <a:latin typeface="Huawei Sans" panose="020C0503030203020204" pitchFamily="34" charset="0"/>
              <a:cs typeface="Huawei Sans" panose="020C0503030203020204" pitchFamily="34" charset="0"/>
            </a:endParaRPr>
          </a:p>
          <a:p>
            <a:pPr marL="874713" lvl="1" indent="-342900">
              <a:lnSpc>
                <a:spcPct val="125000"/>
              </a:lnSpc>
              <a:spcBef>
                <a:spcPts val="0"/>
              </a:spcBef>
              <a:spcAft>
                <a:spcPts val="300"/>
              </a:spcAft>
              <a:buSzPct val="100000"/>
              <a:buFont typeface="+mj-lt"/>
              <a:buAutoNum type="arabicPeriod"/>
            </a:pPr>
            <a:r>
              <a:rPr lang="en-US" sz="1600" dirty="0">
                <a:latin typeface="Huawei Sans" panose="020C0503030203020204" pitchFamily="34" charset="0"/>
                <a:cs typeface="Huawei Sans" panose="020C0503030203020204" pitchFamily="34" charset="0"/>
              </a:rPr>
              <a:t>Lay the optical fiber.</a:t>
            </a:r>
          </a:p>
          <a:p>
            <a:endParaRPr lang="en-US" altLang="zh-CN" sz="2000" dirty="0">
              <a:latin typeface="Huawei Sans" panose="020C0503030203020204" pitchFamily="34" charset="0"/>
            </a:endParaRPr>
          </a:p>
        </p:txBody>
      </p:sp>
      <p:sp>
        <p:nvSpPr>
          <p:cNvPr id="2" name="标题 1"/>
          <p:cNvSpPr>
            <a:spLocks noGrp="1"/>
          </p:cNvSpPr>
          <p:nvPr>
            <p:ph type="title"/>
          </p:nvPr>
        </p:nvSpPr>
        <p:spPr/>
        <p:txBody>
          <a:bodyPr wrap="square">
            <a:noAutofit/>
          </a:bodyPr>
          <a:lstStyle/>
          <a:p>
            <a:r>
              <a:rPr lang="en-US" dirty="0">
                <a:latin typeface="Huawei Sans" panose="020C0503030203020204" pitchFamily="34" charset="0"/>
              </a:rPr>
              <a:t>Splicing Optical Fibers and Monitoring the Connection (1)</a:t>
            </a:r>
          </a:p>
        </p:txBody>
      </p:sp>
      <p:grpSp>
        <p:nvGrpSpPr>
          <p:cNvPr id="10" name="组合 9"/>
          <p:cNvGrpSpPr/>
          <p:nvPr/>
        </p:nvGrpSpPr>
        <p:grpSpPr>
          <a:xfrm>
            <a:off x="1269875" y="1252672"/>
            <a:ext cx="10597757" cy="4669781"/>
            <a:chOff x="1269875" y="1253297"/>
            <a:chExt cx="10597757" cy="5009534"/>
          </a:xfrm>
        </p:grpSpPr>
        <p:sp>
          <p:nvSpPr>
            <p:cNvPr id="4" name="内容占位符 2"/>
            <p:cNvSpPr txBox="1">
              <a:spLocks/>
            </p:cNvSpPr>
            <p:nvPr/>
          </p:nvSpPr>
          <p:spPr>
            <a:xfrm>
              <a:off x="1269875" y="1253297"/>
              <a:ext cx="7929562" cy="4195762"/>
            </a:xfrm>
            <a:prstGeom prst="rect">
              <a:avLst/>
            </a:prstGeom>
          </p:spPr>
          <p:txBody>
            <a:bodyPr wrap="square">
              <a:noAutofit/>
            </a:bodyPr>
            <a:lstStyle>
              <a:lvl1pPr marL="301625" indent="-301625" algn="l" defTabSz="801688" rtl="0" eaLnBrk="1" fontAlgn="base" hangingPunct="1">
                <a:lnSpc>
                  <a:spcPct val="140000"/>
                </a:lnSpc>
                <a:spcBef>
                  <a:spcPct val="30000"/>
                </a:spcBef>
                <a:spcAft>
                  <a:spcPct val="0"/>
                </a:spcAft>
                <a:buClr>
                  <a:schemeClr val="bg1">
                    <a:lumMod val="50000"/>
                  </a:schemeClr>
                </a:buClr>
                <a:buSzPct val="60000"/>
                <a:buFont typeface="Wingdings" pitchFamily="2" charset="2"/>
                <a:buChar char="l"/>
                <a:defRPr sz="2200">
                  <a:solidFill>
                    <a:schemeClr val="tx1"/>
                  </a:solidFill>
                  <a:latin typeface="+mn-lt"/>
                  <a:ea typeface="+mn-ea"/>
                  <a:cs typeface="+mn-cs"/>
                </a:defRPr>
              </a:lvl1pPr>
              <a:lvl2pPr marL="654050" indent="-252413" algn="l" defTabSz="801688" rtl="0" eaLnBrk="1" fontAlgn="base" hangingPunct="1">
                <a:lnSpc>
                  <a:spcPct val="140000"/>
                </a:lnSpc>
                <a:spcBef>
                  <a:spcPct val="30000"/>
                </a:spcBef>
                <a:spcAft>
                  <a:spcPct val="0"/>
                </a:spcAft>
                <a:buClr>
                  <a:schemeClr val="tx1"/>
                </a:buClr>
                <a:buSzPct val="50000"/>
                <a:buFont typeface="Wingdings" pitchFamily="2" charset="2"/>
                <a:buChar char="p"/>
                <a:defRPr sz="2000">
                  <a:solidFill>
                    <a:schemeClr val="tx1"/>
                  </a:solidFill>
                  <a:latin typeface="+mn-lt"/>
                  <a:ea typeface="+mn-ea"/>
                </a:defRPr>
              </a:lvl2pPr>
              <a:lvl3pPr marL="1003300" indent="-201613" algn="l" defTabSz="801688" rtl="0" eaLnBrk="1" fontAlgn="base" hangingPunct="1">
                <a:lnSpc>
                  <a:spcPct val="140000"/>
                </a:lnSpc>
                <a:spcBef>
                  <a:spcPct val="30000"/>
                </a:spcBef>
                <a:spcAft>
                  <a:spcPct val="0"/>
                </a:spcAft>
                <a:buSzPct val="50000"/>
                <a:buFont typeface="Wingdings" pitchFamily="2" charset="2"/>
                <a:buChar char="n"/>
                <a:defRPr>
                  <a:solidFill>
                    <a:schemeClr val="tx1"/>
                  </a:solidFill>
                  <a:latin typeface="FrutigerNext LT Light" pitchFamily="34" charset="0"/>
                  <a:ea typeface="+mn-ea"/>
                </a:defRPr>
              </a:lvl3pPr>
              <a:lvl4pPr marL="1400175" indent="-198438" algn="l" defTabSz="801688" rtl="0" eaLnBrk="1" fontAlgn="base" hangingPunct="1">
                <a:lnSpc>
                  <a:spcPct val="140000"/>
                </a:lnSpc>
                <a:spcBef>
                  <a:spcPct val="30000"/>
                </a:spcBef>
                <a:spcAft>
                  <a:spcPct val="0"/>
                </a:spcAft>
                <a:buChar char="–"/>
                <a:defRPr sz="1600">
                  <a:solidFill>
                    <a:schemeClr val="tx1"/>
                  </a:solidFill>
                  <a:latin typeface="+mj-lt"/>
                  <a:ea typeface="+mn-ea"/>
                </a:defRPr>
              </a:lvl4pPr>
              <a:lvl5pPr marL="1801813" indent="-201613" algn="l" defTabSz="801688"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013" indent="-201613" algn="l" defTabSz="801688"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213" indent="-201613" algn="l" defTabSz="801688"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413" indent="-201613" algn="l" defTabSz="801688"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613" indent="-201613" algn="l" defTabSz="801688"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a:lstStyle>
            <a:p>
              <a:pPr fontAlgn="ctr"/>
              <a:endParaRPr lang="en-US" altLang="zh-CN" sz="1800" kern="0" dirty="0">
                <a:latin typeface="Huawei Sans" panose="020C0503030203020204" pitchFamily="34" charset="0"/>
                <a:ea typeface="方正兰亭黑简体" panose="02000000000000000000" pitchFamily="2" charset="-122"/>
                <a:cs typeface="Huawei Sans" panose="020C0503030203020204" pitchFamily="34" charset="0"/>
              </a:endParaRPr>
            </a:p>
          </p:txBody>
        </p:sp>
        <p:pic>
          <p:nvPicPr>
            <p:cNvPr id="5" name="Picture 2"/>
            <p:cNvPicPr>
              <a:picLocks noChangeAspect="1" noChangeArrowheads="1"/>
            </p:cNvPicPr>
            <p:nvPr/>
          </p:nvPicPr>
          <p:blipFill>
            <a:blip r:embed="rId3" cstate="print"/>
            <a:srcRect/>
            <a:stretch>
              <a:fillRect/>
            </a:stretch>
          </p:blipFill>
          <p:spPr bwMode="auto">
            <a:xfrm>
              <a:off x="6626516" y="1333317"/>
              <a:ext cx="1971675" cy="1295400"/>
            </a:xfrm>
            <a:prstGeom prst="rect">
              <a:avLst/>
            </a:prstGeom>
            <a:noFill/>
            <a:ln w="9525">
              <a:noFill/>
              <a:miter lim="800000"/>
              <a:headEnd/>
              <a:tailEnd/>
            </a:ln>
          </p:spPr>
        </p:pic>
        <p:pic>
          <p:nvPicPr>
            <p:cNvPr id="6" name="Picture 3"/>
            <p:cNvPicPr>
              <a:picLocks noChangeAspect="1" noChangeArrowheads="1"/>
            </p:cNvPicPr>
            <p:nvPr/>
          </p:nvPicPr>
          <p:blipFill>
            <a:blip r:embed="rId4" cstate="print"/>
            <a:srcRect/>
            <a:stretch>
              <a:fillRect/>
            </a:stretch>
          </p:blipFill>
          <p:spPr bwMode="auto">
            <a:xfrm>
              <a:off x="3558256" y="3648279"/>
              <a:ext cx="3352800" cy="1032449"/>
            </a:xfrm>
            <a:prstGeom prst="rect">
              <a:avLst/>
            </a:prstGeom>
            <a:noFill/>
            <a:ln w="9525">
              <a:noFill/>
              <a:miter lim="800000"/>
              <a:headEnd/>
              <a:tailEnd/>
            </a:ln>
          </p:spPr>
        </p:pic>
        <p:pic>
          <p:nvPicPr>
            <p:cNvPr id="7" name="Picture 4"/>
            <p:cNvPicPr>
              <a:picLocks noChangeAspect="1" noChangeArrowheads="1"/>
            </p:cNvPicPr>
            <p:nvPr/>
          </p:nvPicPr>
          <p:blipFill>
            <a:blip r:embed="rId5" cstate="print"/>
            <a:srcRect/>
            <a:stretch>
              <a:fillRect/>
            </a:stretch>
          </p:blipFill>
          <p:spPr bwMode="auto">
            <a:xfrm>
              <a:off x="1641406" y="5056728"/>
              <a:ext cx="3423535" cy="1206103"/>
            </a:xfrm>
            <a:prstGeom prst="rect">
              <a:avLst/>
            </a:prstGeom>
            <a:noFill/>
            <a:ln w="9525">
              <a:noFill/>
              <a:miter lim="800000"/>
              <a:headEnd/>
              <a:tailEnd/>
            </a:ln>
          </p:spPr>
        </p:pic>
        <p:sp>
          <p:nvSpPr>
            <p:cNvPr id="8" name="TextBox 9"/>
            <p:cNvSpPr txBox="1"/>
            <p:nvPr/>
          </p:nvSpPr>
          <p:spPr>
            <a:xfrm>
              <a:off x="8690521" y="1813426"/>
              <a:ext cx="3177111" cy="595688"/>
            </a:xfrm>
            <a:prstGeom prst="rect">
              <a:avLst/>
            </a:prstGeom>
            <a:noFill/>
          </p:spPr>
          <p:txBody>
            <a:bodyPr wrap="square" rtlCol="0">
              <a:noAutofit/>
            </a:bodyPr>
            <a:lstStyle/>
            <a:p>
              <a:pPr fontAlgn="ctr"/>
              <a:r>
                <a:rPr lang="en-US" sz="1600" dirty="0">
                  <a:latin typeface="Huawei Sans" panose="020C0503030203020204" pitchFamily="34" charset="0"/>
                  <a:ea typeface="方正兰亭黑简体" panose="02000000000000000000" pitchFamily="2" charset="-122"/>
                  <a:cs typeface="Huawei Sans" panose="020C0503030203020204" pitchFamily="34" charset="0"/>
                </a:rPr>
                <a:t>1. Splice the protection sleeve.</a:t>
              </a:r>
            </a:p>
          </p:txBody>
        </p:sp>
        <p:sp>
          <p:nvSpPr>
            <p:cNvPr id="9" name="TextBox 10"/>
            <p:cNvSpPr txBox="1"/>
            <p:nvPr/>
          </p:nvSpPr>
          <p:spPr>
            <a:xfrm>
              <a:off x="5287296" y="5299536"/>
              <a:ext cx="2518348" cy="721097"/>
            </a:xfrm>
            <a:prstGeom prst="rect">
              <a:avLst/>
            </a:prstGeom>
            <a:noFill/>
          </p:spPr>
          <p:txBody>
            <a:bodyPr wrap="square" rtlCol="0">
              <a:noAutofit/>
            </a:bodyPr>
            <a:lstStyle/>
            <a:p>
              <a:pPr fontAlgn="ctr">
                <a:lnSpc>
                  <a:spcPct val="125000"/>
                </a:lnSpc>
              </a:pPr>
              <a:r>
                <a:rPr lang="en-US" sz="1600" dirty="0">
                  <a:latin typeface="Huawei Sans" panose="020C0503030203020204" pitchFamily="34" charset="0"/>
                  <a:ea typeface="方正兰亭黑简体" panose="02000000000000000000" pitchFamily="2" charset="-122"/>
                  <a:cs typeface="Huawei Sans" panose="020C0503030203020204" pitchFamily="34" charset="0"/>
                </a:rPr>
                <a:t>1. Electrical polarity </a:t>
              </a:r>
            </a:p>
            <a:p>
              <a:pPr fontAlgn="ctr">
                <a:lnSpc>
                  <a:spcPct val="125000"/>
                </a:lnSpc>
              </a:pPr>
              <a:r>
                <a:rPr lang="en-US" sz="1600" dirty="0">
                  <a:latin typeface="Huawei Sans" panose="020C0503030203020204" pitchFamily="34" charset="0"/>
                  <a:ea typeface="方正兰亭黑简体" panose="02000000000000000000" pitchFamily="2" charset="-122"/>
                  <a:cs typeface="Huawei Sans" panose="020C0503030203020204" pitchFamily="34" charset="0"/>
                </a:rPr>
                <a:t>2. V-shaped groove</a:t>
              </a:r>
            </a:p>
          </p:txBody>
        </p:sp>
      </p:grpSp>
    </p:spTree>
    <p:extLst>
      <p:ext uri="{BB962C8B-B14F-4D97-AF65-F5344CB8AC3E}">
        <p14:creationId xmlns:p14="http://schemas.microsoft.com/office/powerpoint/2010/main" val="401998428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wrap="square">
            <a:noAutofit/>
          </a:bodyPr>
          <a:lstStyle/>
          <a:p>
            <a:r>
              <a:rPr lang="en-US" sz="1600" b="1" dirty="0">
                <a:latin typeface="Huawei Sans" panose="020C0503030203020204" pitchFamily="34" charset="0"/>
              </a:rPr>
              <a:t>Procedure of splicing</a:t>
            </a:r>
          </a:p>
          <a:p>
            <a:pPr marL="874713" lvl="1" indent="-342900">
              <a:lnSpc>
                <a:spcPct val="125000"/>
              </a:lnSpc>
              <a:spcBef>
                <a:spcPts val="0"/>
              </a:spcBef>
              <a:spcAft>
                <a:spcPts val="300"/>
              </a:spcAft>
              <a:buSzPct val="100000"/>
              <a:buFont typeface="+mj-lt"/>
              <a:buAutoNum type="arabicPeriod" startAt="6"/>
            </a:pPr>
            <a:r>
              <a:rPr lang="en-US" sz="1600" dirty="0">
                <a:latin typeface="Huawei Sans" panose="020C0503030203020204" pitchFamily="34" charset="0"/>
                <a:cs typeface="Huawei Sans" panose="020C0503030203020204" pitchFamily="34" charset="0"/>
              </a:rPr>
              <a:t>Splice the optical fiber and check the connection loss.</a:t>
            </a:r>
          </a:p>
          <a:p>
            <a:pPr marL="874713" lvl="1" indent="-342900">
              <a:lnSpc>
                <a:spcPct val="125000"/>
              </a:lnSpc>
              <a:spcBef>
                <a:spcPts val="0"/>
              </a:spcBef>
              <a:spcAft>
                <a:spcPts val="300"/>
              </a:spcAft>
              <a:buSzPct val="100000"/>
              <a:buFont typeface="+mj-lt"/>
              <a:buAutoNum type="arabicPeriod" startAt="6"/>
            </a:pPr>
            <a:r>
              <a:rPr lang="en-US" sz="1600" dirty="0">
                <a:latin typeface="Huawei Sans" panose="020C0503030203020204" pitchFamily="34" charset="0"/>
                <a:cs typeface="Huawei Sans" panose="020C0503030203020204" pitchFamily="34" charset="0"/>
              </a:rPr>
              <a:t>Take out the optical fiber and strengthen it using a heater.</a:t>
            </a:r>
          </a:p>
          <a:p>
            <a:pPr marL="874713" lvl="1" indent="-342900">
              <a:lnSpc>
                <a:spcPct val="125000"/>
              </a:lnSpc>
              <a:spcBef>
                <a:spcPts val="0"/>
              </a:spcBef>
              <a:spcAft>
                <a:spcPts val="300"/>
              </a:spcAft>
              <a:buSzPct val="100000"/>
              <a:buFont typeface="+mj-lt"/>
              <a:buAutoNum type="arabicPeriod" startAt="6"/>
            </a:pPr>
            <a:endParaRPr lang="en-US" sz="1600" dirty="0">
              <a:latin typeface="Huawei Sans" panose="020C0503030203020204" pitchFamily="34" charset="0"/>
              <a:cs typeface="Huawei Sans" panose="020C0503030203020204" pitchFamily="34" charset="0"/>
            </a:endParaRPr>
          </a:p>
          <a:p>
            <a:pPr marL="874713" lvl="1" indent="-342900">
              <a:lnSpc>
                <a:spcPct val="125000"/>
              </a:lnSpc>
              <a:spcBef>
                <a:spcPts val="0"/>
              </a:spcBef>
              <a:spcAft>
                <a:spcPts val="0"/>
              </a:spcAft>
              <a:buSzPct val="75000"/>
              <a:buFont typeface="+mj-lt"/>
              <a:buAutoNum type="arabicPeriod" startAt="6"/>
            </a:pPr>
            <a:endParaRPr lang="en-US" altLang="zh-CN" sz="1600" kern="0" dirty="0">
              <a:latin typeface="Huawei Sans" panose="020C0503030203020204" pitchFamily="34" charset="0"/>
              <a:cs typeface="Huawei Sans" panose="020C0503030203020204" pitchFamily="34" charset="0"/>
            </a:endParaRPr>
          </a:p>
          <a:p>
            <a:pPr marL="874713" lvl="1" indent="-342900">
              <a:lnSpc>
                <a:spcPct val="125000"/>
              </a:lnSpc>
              <a:spcBef>
                <a:spcPts val="0"/>
              </a:spcBef>
              <a:spcAft>
                <a:spcPts val="0"/>
              </a:spcAft>
              <a:buSzPct val="75000"/>
              <a:buFont typeface="+mj-lt"/>
              <a:buAutoNum type="arabicPeriod" startAt="6"/>
            </a:pPr>
            <a:endParaRPr lang="en-US" altLang="zh-CN" sz="1600" kern="0" dirty="0">
              <a:latin typeface="Huawei Sans" panose="020C0503030203020204" pitchFamily="34" charset="0"/>
              <a:cs typeface="Huawei Sans" panose="020C0503030203020204" pitchFamily="34" charset="0"/>
            </a:endParaRPr>
          </a:p>
          <a:p>
            <a:pPr marL="874713" lvl="1" indent="-342900">
              <a:lnSpc>
                <a:spcPct val="125000"/>
              </a:lnSpc>
              <a:spcBef>
                <a:spcPts val="0"/>
              </a:spcBef>
              <a:spcAft>
                <a:spcPts val="0"/>
              </a:spcAft>
              <a:buSzPct val="75000"/>
              <a:buFont typeface="+mj-lt"/>
              <a:buAutoNum type="arabicPeriod" startAt="6"/>
            </a:pPr>
            <a:endParaRPr lang="en-US" altLang="zh-CN" sz="1600" kern="0" dirty="0">
              <a:latin typeface="Huawei Sans" panose="020C0503030203020204" pitchFamily="34" charset="0"/>
              <a:cs typeface="Huawei Sans" panose="020C0503030203020204" pitchFamily="34" charset="0"/>
            </a:endParaRPr>
          </a:p>
          <a:p>
            <a:pPr marL="874713" lvl="1" indent="-342900">
              <a:lnSpc>
                <a:spcPct val="125000"/>
              </a:lnSpc>
              <a:spcBef>
                <a:spcPts val="0"/>
              </a:spcBef>
              <a:spcAft>
                <a:spcPts val="0"/>
              </a:spcAft>
              <a:buSzPct val="75000"/>
              <a:buFont typeface="+mj-lt"/>
              <a:buAutoNum type="arabicPeriod" startAt="6"/>
            </a:pPr>
            <a:endParaRPr lang="en-US" altLang="zh-CN" sz="2400" kern="0" dirty="0">
              <a:latin typeface="Huawei Sans" panose="020C0503030203020204" pitchFamily="34" charset="0"/>
              <a:cs typeface="Huawei Sans" panose="020C0503030203020204" pitchFamily="34" charset="0"/>
            </a:endParaRPr>
          </a:p>
          <a:p>
            <a:pPr marL="874713" lvl="1" indent="-342900">
              <a:lnSpc>
                <a:spcPct val="125000"/>
              </a:lnSpc>
              <a:spcBef>
                <a:spcPts val="0"/>
              </a:spcBef>
              <a:spcAft>
                <a:spcPts val="0"/>
              </a:spcAft>
              <a:buSzPct val="75000"/>
              <a:buFont typeface="+mj-lt"/>
              <a:buAutoNum type="arabicPeriod" startAt="6"/>
            </a:pPr>
            <a:endParaRPr lang="en-US" altLang="zh-CN" sz="1600" kern="0" dirty="0">
              <a:latin typeface="Huawei Sans" panose="020C0503030203020204" pitchFamily="34" charset="0"/>
              <a:cs typeface="Huawei Sans" panose="020C0503030203020204" pitchFamily="34" charset="0"/>
            </a:endParaRPr>
          </a:p>
          <a:p>
            <a:pPr marL="874713" lvl="1" indent="-342900">
              <a:lnSpc>
                <a:spcPct val="125000"/>
              </a:lnSpc>
              <a:spcBef>
                <a:spcPts val="0"/>
              </a:spcBef>
              <a:spcAft>
                <a:spcPts val="0"/>
              </a:spcAft>
              <a:buSzPct val="75000"/>
              <a:buFont typeface="+mj-lt"/>
              <a:buAutoNum type="arabicPeriod" startAt="6"/>
            </a:pPr>
            <a:endParaRPr lang="en-US" altLang="zh-CN" sz="1600" kern="0" dirty="0">
              <a:latin typeface="Huawei Sans" panose="020C0503030203020204" pitchFamily="34" charset="0"/>
              <a:cs typeface="Huawei Sans" panose="020C0503030203020204" pitchFamily="34" charset="0"/>
            </a:endParaRPr>
          </a:p>
          <a:p>
            <a:pPr marL="874713" lvl="1" indent="-342900">
              <a:lnSpc>
                <a:spcPct val="125000"/>
              </a:lnSpc>
              <a:spcBef>
                <a:spcPts val="0"/>
              </a:spcBef>
              <a:spcAft>
                <a:spcPts val="0"/>
              </a:spcAft>
              <a:buSzPct val="100000"/>
              <a:buFont typeface="+mj-lt"/>
              <a:buAutoNum type="arabicPeriod" startAt="6"/>
            </a:pPr>
            <a:r>
              <a:rPr lang="en-US" sz="1600" dirty="0">
                <a:latin typeface="Huawei Sans" panose="020C0503030203020204" pitchFamily="34" charset="0"/>
                <a:cs typeface="Huawei Sans" panose="020C0503030203020204" pitchFamily="34" charset="0"/>
              </a:rPr>
              <a:t>Put the splice protector in the tube fixing base.</a:t>
            </a:r>
          </a:p>
          <a:p>
            <a:pPr marL="874713" lvl="1" indent="-342900">
              <a:lnSpc>
                <a:spcPct val="125000"/>
              </a:lnSpc>
              <a:spcBef>
                <a:spcPts val="0"/>
              </a:spcBef>
              <a:spcAft>
                <a:spcPts val="0"/>
              </a:spcAft>
              <a:buSzPct val="100000"/>
              <a:buFont typeface="+mj-lt"/>
              <a:buAutoNum type="arabicPeriod" startAt="6"/>
            </a:pPr>
            <a:r>
              <a:rPr lang="en-US" sz="1600" dirty="0">
                <a:latin typeface="Huawei Sans" panose="020C0503030203020204" pitchFamily="34" charset="0"/>
                <a:cs typeface="Huawei Sans" panose="020C0503030203020204" pitchFamily="34" charset="0"/>
              </a:rPr>
              <a:t>Store the fusion splicing data.</a:t>
            </a:r>
          </a:p>
          <a:p>
            <a:pPr>
              <a:buSzPct val="100000"/>
            </a:pPr>
            <a:endParaRPr lang="en-US" altLang="zh-CN" dirty="0">
              <a:latin typeface="Huawei Sans" panose="020C0503030203020204" pitchFamily="34" charset="0"/>
            </a:endParaRPr>
          </a:p>
        </p:txBody>
      </p:sp>
      <p:sp>
        <p:nvSpPr>
          <p:cNvPr id="2" name="标题 1"/>
          <p:cNvSpPr>
            <a:spLocks noGrp="1"/>
          </p:cNvSpPr>
          <p:nvPr>
            <p:ph type="title"/>
          </p:nvPr>
        </p:nvSpPr>
        <p:spPr/>
        <p:txBody>
          <a:bodyPr wrap="square">
            <a:noAutofit/>
          </a:bodyPr>
          <a:lstStyle/>
          <a:p>
            <a:r>
              <a:rPr lang="en-US" dirty="0">
                <a:latin typeface="Huawei Sans" panose="020C0503030203020204" pitchFamily="34" charset="0"/>
              </a:rPr>
              <a:t>Splicing Optical Fibers and Monitoring the Connection (2)</a:t>
            </a:r>
          </a:p>
        </p:txBody>
      </p:sp>
      <p:sp>
        <p:nvSpPr>
          <p:cNvPr id="4" name="内容占位符 2"/>
          <p:cNvSpPr txBox="1">
            <a:spLocks/>
          </p:cNvSpPr>
          <p:nvPr/>
        </p:nvSpPr>
        <p:spPr>
          <a:xfrm>
            <a:off x="652463" y="1555349"/>
            <a:ext cx="7929562" cy="4016776"/>
          </a:xfrm>
          <a:prstGeom prst="rect">
            <a:avLst/>
          </a:prstGeom>
        </p:spPr>
        <p:txBody>
          <a:bodyPr wrap="square">
            <a:noAutofit/>
          </a:bodyPr>
          <a:lstStyle>
            <a:lvl1pPr marL="301625" indent="-301625" algn="l" defTabSz="801688" rtl="0" eaLnBrk="1" fontAlgn="base" hangingPunct="1">
              <a:lnSpc>
                <a:spcPct val="140000"/>
              </a:lnSpc>
              <a:spcBef>
                <a:spcPct val="30000"/>
              </a:spcBef>
              <a:spcAft>
                <a:spcPct val="0"/>
              </a:spcAft>
              <a:buClr>
                <a:schemeClr val="bg1">
                  <a:lumMod val="50000"/>
                </a:schemeClr>
              </a:buClr>
              <a:buSzPct val="60000"/>
              <a:buFont typeface="Wingdings" pitchFamily="2" charset="2"/>
              <a:buChar char="l"/>
              <a:defRPr sz="2200">
                <a:solidFill>
                  <a:schemeClr val="tx1"/>
                </a:solidFill>
                <a:latin typeface="+mn-lt"/>
                <a:ea typeface="+mn-ea"/>
                <a:cs typeface="+mn-cs"/>
              </a:defRPr>
            </a:lvl1pPr>
            <a:lvl2pPr marL="654050" indent="-252413" algn="l" defTabSz="801688" rtl="0" eaLnBrk="1" fontAlgn="base" hangingPunct="1">
              <a:lnSpc>
                <a:spcPct val="140000"/>
              </a:lnSpc>
              <a:spcBef>
                <a:spcPct val="30000"/>
              </a:spcBef>
              <a:spcAft>
                <a:spcPct val="0"/>
              </a:spcAft>
              <a:buClr>
                <a:schemeClr val="tx1"/>
              </a:buClr>
              <a:buSzPct val="50000"/>
              <a:buFont typeface="Wingdings" pitchFamily="2" charset="2"/>
              <a:buChar char="p"/>
              <a:defRPr sz="2000">
                <a:solidFill>
                  <a:schemeClr val="tx1"/>
                </a:solidFill>
                <a:latin typeface="+mn-lt"/>
                <a:ea typeface="+mn-ea"/>
              </a:defRPr>
            </a:lvl2pPr>
            <a:lvl3pPr marL="1003300" indent="-201613" algn="l" defTabSz="801688" rtl="0" eaLnBrk="1" fontAlgn="base" hangingPunct="1">
              <a:lnSpc>
                <a:spcPct val="140000"/>
              </a:lnSpc>
              <a:spcBef>
                <a:spcPct val="30000"/>
              </a:spcBef>
              <a:spcAft>
                <a:spcPct val="0"/>
              </a:spcAft>
              <a:buSzPct val="50000"/>
              <a:buFont typeface="Wingdings" pitchFamily="2" charset="2"/>
              <a:buChar char="n"/>
              <a:defRPr>
                <a:solidFill>
                  <a:schemeClr val="tx1"/>
                </a:solidFill>
                <a:latin typeface="FrutigerNext LT Light" pitchFamily="34" charset="0"/>
                <a:ea typeface="+mn-ea"/>
              </a:defRPr>
            </a:lvl3pPr>
            <a:lvl4pPr marL="1400175" indent="-198438" algn="l" defTabSz="801688" rtl="0" eaLnBrk="1" fontAlgn="base" hangingPunct="1">
              <a:lnSpc>
                <a:spcPct val="140000"/>
              </a:lnSpc>
              <a:spcBef>
                <a:spcPct val="30000"/>
              </a:spcBef>
              <a:spcAft>
                <a:spcPct val="0"/>
              </a:spcAft>
              <a:buChar char="–"/>
              <a:defRPr sz="1600">
                <a:solidFill>
                  <a:schemeClr val="tx1"/>
                </a:solidFill>
                <a:latin typeface="+mj-lt"/>
                <a:ea typeface="+mn-ea"/>
              </a:defRPr>
            </a:lvl4pPr>
            <a:lvl5pPr marL="1801813" indent="-201613" algn="l" defTabSz="801688"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013" indent="-201613" algn="l" defTabSz="801688"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213" indent="-201613" algn="l" defTabSz="801688"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413" indent="-201613" algn="l" defTabSz="801688"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613" indent="-201613" algn="l" defTabSz="801688"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a:lstStyle>
          <a:p>
            <a:pPr fontAlgn="ctr"/>
            <a:endParaRPr lang="en-US" altLang="zh-CN" sz="1800" kern="0" dirty="0">
              <a:latin typeface="Huawei Sans" panose="020C0503030203020204" pitchFamily="34" charset="0"/>
              <a:ea typeface="方正兰亭黑简体" panose="02000000000000000000" pitchFamily="2" charset="-122"/>
              <a:cs typeface="Huawei Sans" panose="020C0503030203020204" pitchFamily="34" charset="0"/>
            </a:endParaRPr>
          </a:p>
        </p:txBody>
      </p:sp>
      <p:pic>
        <p:nvPicPr>
          <p:cNvPr id="5" name="Picture 5"/>
          <p:cNvPicPr>
            <a:picLocks noChangeAspect="1" noChangeArrowheads="1"/>
          </p:cNvPicPr>
          <p:nvPr/>
        </p:nvPicPr>
        <p:blipFill>
          <a:blip r:embed="rId3" cstate="print"/>
          <a:srcRect/>
          <a:stretch>
            <a:fillRect/>
          </a:stretch>
        </p:blipFill>
        <p:spPr bwMode="auto">
          <a:xfrm>
            <a:off x="7152648" y="1555349"/>
            <a:ext cx="4176476" cy="2706549"/>
          </a:xfrm>
          <a:prstGeom prst="rect">
            <a:avLst/>
          </a:prstGeom>
          <a:noFill/>
          <a:ln w="9525">
            <a:noFill/>
            <a:miter lim="800000"/>
            <a:headEnd/>
            <a:tailEnd/>
          </a:ln>
        </p:spPr>
      </p:pic>
      <p:pic>
        <p:nvPicPr>
          <p:cNvPr id="6" name="Picture 6"/>
          <p:cNvPicPr>
            <a:picLocks noChangeAspect="1" noChangeArrowheads="1"/>
          </p:cNvPicPr>
          <p:nvPr/>
        </p:nvPicPr>
        <p:blipFill>
          <a:blip r:embed="rId4" cstate="print"/>
          <a:srcRect/>
          <a:stretch>
            <a:fillRect/>
          </a:stretch>
        </p:blipFill>
        <p:spPr bwMode="auto">
          <a:xfrm>
            <a:off x="1358023" y="2393005"/>
            <a:ext cx="5237195" cy="2156028"/>
          </a:xfrm>
          <a:prstGeom prst="rect">
            <a:avLst/>
          </a:prstGeom>
          <a:noFill/>
          <a:ln w="9525">
            <a:noFill/>
            <a:miter lim="800000"/>
            <a:headEnd/>
            <a:tailEnd/>
          </a:ln>
        </p:spPr>
      </p:pic>
    </p:spTree>
    <p:extLst>
      <p:ext uri="{BB962C8B-B14F-4D97-AF65-F5344CB8AC3E}">
        <p14:creationId xmlns:p14="http://schemas.microsoft.com/office/powerpoint/2010/main" val="349658226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wrap="square">
            <a:noAutofit/>
          </a:bodyPr>
          <a:lstStyle/>
          <a:p>
            <a:pPr marL="285750" indent="-285750">
              <a:lnSpc>
                <a:spcPct val="100000"/>
              </a:lnSpc>
              <a:spcBef>
                <a:spcPts val="742"/>
              </a:spcBef>
            </a:pPr>
            <a:r>
              <a:rPr lang="en-US" sz="1600" b="1" dirty="0">
                <a:solidFill>
                  <a:prstClr val="black"/>
                </a:solidFill>
                <a:latin typeface="Huawei Sans" panose="020C0503030203020204" pitchFamily="34" charset="0"/>
              </a:rPr>
              <a:t>Frequent issues</a:t>
            </a:r>
          </a:p>
          <a:p>
            <a:pPr marL="742950" lvl="1" indent="-285750">
              <a:lnSpc>
                <a:spcPct val="100000"/>
              </a:lnSpc>
              <a:spcBef>
                <a:spcPts val="742"/>
              </a:spcBef>
            </a:pPr>
            <a:r>
              <a:rPr lang="en-US" sz="1600" dirty="0">
                <a:solidFill>
                  <a:prstClr val="black"/>
                </a:solidFill>
                <a:latin typeface="Huawei Sans" panose="020C0503030203020204" pitchFamily="34" charset="0"/>
                <a:cs typeface="Huawei Sans" panose="020C0503030203020204" pitchFamily="34" charset="0"/>
              </a:rPr>
              <a:t>The fiber </a:t>
            </a:r>
            <a:r>
              <a:rPr lang="en-US" sz="1600" dirty="0" err="1">
                <a:solidFill>
                  <a:prstClr val="black"/>
                </a:solidFill>
                <a:latin typeface="Huawei Sans" panose="020C0503030203020204" pitchFamily="34" charset="0"/>
                <a:cs typeface="Huawei Sans" panose="020C0503030203020204" pitchFamily="34" charset="0"/>
              </a:rPr>
              <a:t>endface</a:t>
            </a:r>
            <a:r>
              <a:rPr lang="en-US" sz="1600" dirty="0">
                <a:solidFill>
                  <a:prstClr val="black"/>
                </a:solidFill>
                <a:latin typeface="Huawei Sans" panose="020C0503030203020204" pitchFamily="34" charset="0"/>
                <a:cs typeface="Huawei Sans" panose="020C0503030203020204" pitchFamily="34" charset="0"/>
              </a:rPr>
              <a:t> is contaminated or damaged, generally caused by dust, moisture, human contact or improper cleaning.</a:t>
            </a:r>
          </a:p>
          <a:p>
            <a:pPr marL="742950" lvl="1" indent="-285750">
              <a:lnSpc>
                <a:spcPct val="100000"/>
              </a:lnSpc>
              <a:spcBef>
                <a:spcPts val="742"/>
              </a:spcBef>
            </a:pPr>
            <a:r>
              <a:rPr lang="en-US" sz="1600" dirty="0">
                <a:solidFill>
                  <a:prstClr val="black"/>
                </a:solidFill>
                <a:latin typeface="Huawei Sans" panose="020C0503030203020204" pitchFamily="34" charset="0"/>
                <a:cs typeface="Huawei Sans" panose="020C0503030203020204" pitchFamily="34" charset="0"/>
              </a:rPr>
              <a:t>Water intrusion: The ODN environment is poor.</a:t>
            </a:r>
          </a:p>
          <a:p>
            <a:pPr marL="285750" indent="-285750">
              <a:lnSpc>
                <a:spcPct val="100000"/>
              </a:lnSpc>
              <a:spcBef>
                <a:spcPts val="742"/>
              </a:spcBef>
            </a:pPr>
            <a:r>
              <a:rPr lang="en-US" sz="1600" b="1" dirty="0">
                <a:solidFill>
                  <a:prstClr val="black"/>
                </a:solidFill>
                <a:latin typeface="Huawei Sans" panose="020C0503030203020204" pitchFamily="34" charset="0"/>
              </a:rPr>
              <a:t>Common issues</a:t>
            </a:r>
          </a:p>
          <a:p>
            <a:pPr marL="742950" lvl="1" indent="-285750">
              <a:lnSpc>
                <a:spcPct val="100000"/>
              </a:lnSpc>
              <a:spcBef>
                <a:spcPts val="742"/>
              </a:spcBef>
            </a:pPr>
            <a:r>
              <a:rPr lang="en-US" sz="1600" dirty="0">
                <a:solidFill>
                  <a:prstClr val="black"/>
                </a:solidFill>
                <a:latin typeface="Huawei Sans" panose="020C0503030203020204" pitchFamily="34" charset="0"/>
                <a:cs typeface="Huawei Sans" panose="020C0503030203020204" pitchFamily="34" charset="0"/>
              </a:rPr>
              <a:t>Bending radius: shorter than the minimum radius required</a:t>
            </a:r>
          </a:p>
          <a:p>
            <a:pPr marL="742950" lvl="1" indent="-285750">
              <a:lnSpc>
                <a:spcPct val="100000"/>
              </a:lnSpc>
              <a:spcBef>
                <a:spcPts val="742"/>
              </a:spcBef>
            </a:pPr>
            <a:r>
              <a:rPr lang="en-US" sz="1600" dirty="0">
                <a:solidFill>
                  <a:prstClr val="black"/>
                </a:solidFill>
                <a:latin typeface="Huawei Sans" panose="020C0503030203020204" pitchFamily="34" charset="0"/>
                <a:cs typeface="Huawei Sans" panose="020C0503030203020204" pitchFamily="34" charset="0"/>
              </a:rPr>
              <a:t>Excessive pulling force: external pulling and cabling problems</a:t>
            </a:r>
          </a:p>
          <a:p>
            <a:pPr marL="742950" lvl="1" indent="-285750">
              <a:lnSpc>
                <a:spcPct val="100000"/>
              </a:lnSpc>
              <a:spcBef>
                <a:spcPts val="742"/>
              </a:spcBef>
            </a:pPr>
            <a:r>
              <a:rPr lang="en-US" sz="1600" dirty="0">
                <a:solidFill>
                  <a:prstClr val="black"/>
                </a:solidFill>
                <a:latin typeface="Huawei Sans" panose="020C0503030203020204" pitchFamily="34" charset="0"/>
                <a:cs typeface="Huawei Sans" panose="020C0503030203020204" pitchFamily="34" charset="0"/>
              </a:rPr>
              <a:t>Side pressure: exceeding the threshold due to tight binding or pressure from foreign objects</a:t>
            </a:r>
          </a:p>
          <a:p>
            <a:pPr marL="285750" indent="-285750">
              <a:lnSpc>
                <a:spcPct val="100000"/>
              </a:lnSpc>
              <a:spcBef>
                <a:spcPts val="742"/>
              </a:spcBef>
            </a:pPr>
            <a:r>
              <a:rPr lang="en-US" sz="1600" b="1" dirty="0">
                <a:solidFill>
                  <a:prstClr val="black"/>
                </a:solidFill>
                <a:latin typeface="Huawei Sans" panose="020C0503030203020204" pitchFamily="34" charset="0"/>
              </a:rPr>
              <a:t>Existence of reflection point:</a:t>
            </a:r>
            <a:r>
              <a:rPr lang="en-US" sz="1600" dirty="0">
                <a:solidFill>
                  <a:prstClr val="black"/>
                </a:solidFill>
                <a:latin typeface="Huawei Sans" panose="020C0503030203020204" pitchFamily="34" charset="0"/>
              </a:rPr>
              <a:t> caused by poor connection of the fiber connector, poor splicing connection, or broken fiber</a:t>
            </a:r>
          </a:p>
          <a:p>
            <a:pPr marL="285750" indent="-285750">
              <a:lnSpc>
                <a:spcPct val="100000"/>
              </a:lnSpc>
              <a:spcBef>
                <a:spcPts val="742"/>
              </a:spcBef>
            </a:pPr>
            <a:r>
              <a:rPr lang="en-US" sz="1600" b="1" dirty="0">
                <a:solidFill>
                  <a:prstClr val="black"/>
                </a:solidFill>
                <a:latin typeface="Huawei Sans" panose="020C0503030203020204" pitchFamily="34" charset="0"/>
              </a:rPr>
              <a:t>Incorrect labels:</a:t>
            </a:r>
            <a:r>
              <a:rPr lang="en-US" sz="1600" dirty="0">
                <a:solidFill>
                  <a:prstClr val="black"/>
                </a:solidFill>
                <a:latin typeface="Huawei Sans" panose="020C0503030203020204" pitchFamily="34" charset="0"/>
              </a:rPr>
              <a:t> optical fiber being incorrectly connected, no label, or the label not changed after the optical fiber is adjusted</a:t>
            </a:r>
          </a:p>
          <a:p>
            <a:pPr marL="285750" indent="-285750">
              <a:lnSpc>
                <a:spcPct val="100000"/>
              </a:lnSpc>
              <a:spcBef>
                <a:spcPts val="742"/>
              </a:spcBef>
            </a:pPr>
            <a:r>
              <a:rPr lang="en-US" sz="1600" b="1" dirty="0">
                <a:solidFill>
                  <a:prstClr val="black"/>
                </a:solidFill>
                <a:latin typeface="Huawei Sans" panose="020C0503030203020204" pitchFamily="34" charset="0"/>
              </a:rPr>
              <a:t>Incorrect fiber type:</a:t>
            </a:r>
            <a:r>
              <a:rPr lang="en-US" sz="1600" dirty="0">
                <a:solidFill>
                  <a:prstClr val="black"/>
                </a:solidFill>
                <a:latin typeface="Huawei Sans" panose="020C0503030203020204" pitchFamily="34" charset="0"/>
              </a:rPr>
              <a:t> failing to use the required fiber type</a:t>
            </a:r>
          </a:p>
          <a:p>
            <a:pPr>
              <a:lnSpc>
                <a:spcPct val="100000"/>
              </a:lnSpc>
            </a:pPr>
            <a:endParaRPr lang="en-US" altLang="zh-CN" dirty="0">
              <a:latin typeface="Huawei Sans" panose="020C0503030203020204" pitchFamily="34" charset="0"/>
            </a:endParaRPr>
          </a:p>
        </p:txBody>
      </p:sp>
      <p:sp>
        <p:nvSpPr>
          <p:cNvPr id="2" name="标题 1"/>
          <p:cNvSpPr>
            <a:spLocks noGrp="1"/>
          </p:cNvSpPr>
          <p:nvPr>
            <p:ph type="title"/>
          </p:nvPr>
        </p:nvSpPr>
        <p:spPr/>
        <p:txBody>
          <a:bodyPr wrap="square">
            <a:noAutofit/>
          </a:bodyPr>
          <a:lstStyle/>
          <a:p>
            <a:r>
              <a:rPr lang="en-US">
                <a:latin typeface="Huawei Sans" panose="020C0503030203020204" pitchFamily="34" charset="0"/>
                <a:cs typeface="Huawei Sans" panose="020C0503030203020204" pitchFamily="34" charset="0"/>
              </a:rPr>
              <a:t>Common Faults in Optical Line Engineering</a:t>
            </a:r>
            <a:endParaRPr lang="en-US" dirty="0">
              <a:latin typeface="Huawei Sans" panose="020C0503030203020204" pitchFamily="34" charset="0"/>
              <a:cs typeface="Huawei Sans" panose="020C0503030203020204" pitchFamily="34" charset="0"/>
            </a:endParaRPr>
          </a:p>
        </p:txBody>
      </p:sp>
    </p:spTree>
    <p:extLst>
      <p:ext uri="{BB962C8B-B14F-4D97-AF65-F5344CB8AC3E}">
        <p14:creationId xmlns:p14="http://schemas.microsoft.com/office/powerpoint/2010/main" val="322579392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solidFill>
                  <a:schemeClr val="bg1">
                    <a:lumMod val="50000"/>
                  </a:schemeClr>
                </a:solidFill>
              </a:rPr>
              <a:t>ODN Components</a:t>
            </a:r>
          </a:p>
          <a:p>
            <a:r>
              <a:rPr lang="en-US" altLang="zh-CN" dirty="0">
                <a:solidFill>
                  <a:schemeClr val="bg1">
                    <a:lumMod val="50000"/>
                  </a:schemeClr>
                </a:solidFill>
              </a:rPr>
              <a:t>ODN Engineering Implementation</a:t>
            </a:r>
          </a:p>
          <a:p>
            <a:r>
              <a:rPr lang="en-US" altLang="zh-CN" b="1" dirty="0"/>
              <a:t>ODN Test and Acceptance</a:t>
            </a:r>
          </a:p>
          <a:p>
            <a:r>
              <a:rPr lang="en-US" altLang="zh-CN" dirty="0">
                <a:solidFill>
                  <a:schemeClr val="bg1">
                    <a:lumMod val="50000"/>
                  </a:schemeClr>
                </a:solidFill>
              </a:rPr>
              <a:t>ODN O&amp;M</a:t>
            </a:r>
          </a:p>
          <a:p>
            <a:endParaRPr lang="zh-CN" altLang="en-US" dirty="0"/>
          </a:p>
        </p:txBody>
      </p:sp>
    </p:spTree>
    <p:extLst>
      <p:ext uri="{BB962C8B-B14F-4D97-AF65-F5344CB8AC3E}">
        <p14:creationId xmlns:p14="http://schemas.microsoft.com/office/powerpoint/2010/main" val="180817901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wrap="square">
            <a:noAutofit/>
          </a:bodyPr>
          <a:lstStyle/>
          <a:p>
            <a:r>
              <a:rPr lang="en-US" altLang="zh-CN" sz="1600" dirty="0">
                <a:solidFill>
                  <a:prstClr val="black"/>
                </a:solidFill>
                <a:latin typeface="Huawei Sans" panose="020C0503030203020204" pitchFamily="34" charset="0"/>
              </a:rPr>
              <a:t>Generally, the key is the acceptance of concealed work construction. During the </a:t>
            </a:r>
            <a:r>
              <a:rPr lang="en-US" altLang="zh-CN" sz="1600" dirty="0" err="1">
                <a:solidFill>
                  <a:prstClr val="black"/>
                </a:solidFill>
                <a:latin typeface="Huawei Sans" panose="020C0503030203020204" pitchFamily="34" charset="0"/>
              </a:rPr>
              <a:t>FTTx</a:t>
            </a:r>
            <a:r>
              <a:rPr lang="en-US" altLang="zh-CN" sz="1600" dirty="0">
                <a:solidFill>
                  <a:prstClr val="black"/>
                </a:solidFill>
                <a:latin typeface="Huawei Sans" panose="020C0503030203020204" pitchFamily="34" charset="0"/>
              </a:rPr>
              <a:t> construction, sign the acceptance report of the concealed work at each step with the customer in time.</a:t>
            </a:r>
          </a:p>
        </p:txBody>
      </p:sp>
      <p:sp>
        <p:nvSpPr>
          <p:cNvPr id="2" name="标题 1"/>
          <p:cNvSpPr>
            <a:spLocks noGrp="1"/>
          </p:cNvSpPr>
          <p:nvPr>
            <p:ph type="title"/>
          </p:nvPr>
        </p:nvSpPr>
        <p:spPr/>
        <p:txBody>
          <a:bodyPr wrap="square">
            <a:noAutofit/>
          </a:bodyPr>
          <a:lstStyle/>
          <a:p>
            <a:r>
              <a:rPr lang="en-US" dirty="0">
                <a:latin typeface="Huawei Sans" panose="020C0503030203020204" pitchFamily="34" charset="0"/>
                <a:cs typeface="Huawei Sans" panose="020C0503030203020204" pitchFamily="34" charset="0"/>
              </a:rPr>
              <a:t>Civil Work Construction Acceptance</a:t>
            </a:r>
          </a:p>
        </p:txBody>
      </p:sp>
      <p:grpSp>
        <p:nvGrpSpPr>
          <p:cNvPr id="18" name="组合 17"/>
          <p:cNvGrpSpPr/>
          <p:nvPr/>
        </p:nvGrpSpPr>
        <p:grpSpPr>
          <a:xfrm>
            <a:off x="623392" y="2162927"/>
            <a:ext cx="10945216" cy="3759526"/>
            <a:chOff x="623392" y="1981952"/>
            <a:chExt cx="10945216" cy="4320719"/>
          </a:xfrm>
        </p:grpSpPr>
        <p:sp>
          <p:nvSpPr>
            <p:cNvPr id="8" name="圆角矩形 75"/>
            <p:cNvSpPr/>
            <p:nvPr/>
          </p:nvSpPr>
          <p:spPr>
            <a:xfrm>
              <a:off x="623392" y="1981952"/>
              <a:ext cx="3564396" cy="394020"/>
            </a:xfrm>
            <a:prstGeom prst="roundRect">
              <a:avLst>
                <a:gd name="adj" fmla="val 10604"/>
              </a:avLst>
            </a:prstGeom>
            <a:gradFill>
              <a:gsLst>
                <a:gs pos="0">
                  <a:srgbClr val="00B0F0"/>
                </a:gs>
                <a:gs pos="100000">
                  <a:srgbClr val="0070C0"/>
                </a:gs>
              </a:gsLst>
              <a:lin ang="5400000" scaled="1"/>
            </a:gradFill>
          </p:spPr>
          <p:txBody>
            <a:bodyPr wrap="square" rtlCol="0" anchor="ctr" anchorCtr="0">
              <a:noAutofit/>
            </a:bodyPr>
            <a:lstStyle/>
            <a:p>
              <a:pPr algn="ctr" fontAlgn="ctr">
                <a:spcBef>
                  <a:spcPts val="0"/>
                </a:spcBef>
                <a:spcAft>
                  <a:spcPts val="0"/>
                </a:spcAft>
              </a:pPr>
              <a:r>
                <a:rPr lang="en-US" sz="1600" b="1" dirty="0">
                  <a:solidFill>
                    <a:prstClr val="white"/>
                  </a:solidFill>
                  <a:latin typeface="Huawei Sans" panose="020C0503030203020204" pitchFamily="34" charset="0"/>
                  <a:ea typeface="方正兰亭黑简体" panose="02000000000000000000" pitchFamily="2" charset="-122"/>
                </a:rPr>
                <a:t>Duct engineering</a:t>
              </a:r>
            </a:p>
          </p:txBody>
        </p:sp>
        <p:sp>
          <p:nvSpPr>
            <p:cNvPr id="9" name="圆角矩形 75"/>
            <p:cNvSpPr/>
            <p:nvPr/>
          </p:nvSpPr>
          <p:spPr>
            <a:xfrm>
              <a:off x="623392" y="2456748"/>
              <a:ext cx="3564396" cy="3845779"/>
            </a:xfrm>
            <a:prstGeom prst="roundRect">
              <a:avLst>
                <a:gd name="adj" fmla="val 874"/>
              </a:avLst>
            </a:prstGeom>
            <a:noFill/>
            <a:ln w="952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fontAlgn="ctr"/>
              <a:endParaRPr lang="en-US" altLang="zh-CN" sz="1600" b="1" dirty="0">
                <a:solidFill>
                  <a:schemeClr val="tx1">
                    <a:lumMod val="75000"/>
                    <a:lumOff val="25000"/>
                  </a:schemeClr>
                </a:solidFill>
                <a:latin typeface="Huawei Sans" panose="020C0503030203020204" pitchFamily="34" charset="0"/>
                <a:ea typeface="方正兰亭黑简体" panose="02000000000000000000" pitchFamily="2" charset="-122"/>
                <a:cs typeface="Arial" panose="020B0604020202020204" pitchFamily="34" charset="0"/>
              </a:endParaRPr>
            </a:p>
          </p:txBody>
        </p:sp>
        <p:sp>
          <p:nvSpPr>
            <p:cNvPr id="10" name="圆角矩形 75"/>
            <p:cNvSpPr/>
            <p:nvPr/>
          </p:nvSpPr>
          <p:spPr>
            <a:xfrm>
              <a:off x="4295800" y="1982096"/>
              <a:ext cx="3564396" cy="394020"/>
            </a:xfrm>
            <a:prstGeom prst="roundRect">
              <a:avLst>
                <a:gd name="adj" fmla="val 10604"/>
              </a:avLst>
            </a:prstGeom>
            <a:gradFill>
              <a:gsLst>
                <a:gs pos="0">
                  <a:srgbClr val="00B0F0"/>
                </a:gs>
                <a:gs pos="100000">
                  <a:srgbClr val="0070C0"/>
                </a:gs>
              </a:gsLst>
              <a:lin ang="5400000" scaled="1"/>
            </a:gradFill>
          </p:spPr>
          <p:txBody>
            <a:bodyPr wrap="square" rtlCol="0" anchor="ctr" anchorCtr="0">
              <a:noAutofit/>
            </a:bodyPr>
            <a:lstStyle/>
            <a:p>
              <a:pPr algn="ctr" fontAlgn="ctr">
                <a:spcBef>
                  <a:spcPts val="0"/>
                </a:spcBef>
                <a:spcAft>
                  <a:spcPts val="0"/>
                </a:spcAft>
              </a:pPr>
              <a:r>
                <a:rPr lang="en-US" sz="1600" b="1" dirty="0">
                  <a:solidFill>
                    <a:prstClr val="white"/>
                  </a:solidFill>
                  <a:latin typeface="Huawei Sans" panose="020C0503030203020204" pitchFamily="34" charset="0"/>
                  <a:ea typeface="方正兰亭黑简体" panose="02000000000000000000" pitchFamily="2" charset="-122"/>
                </a:rPr>
                <a:t>Direct buried engineering</a:t>
              </a:r>
            </a:p>
          </p:txBody>
        </p:sp>
        <p:sp>
          <p:nvSpPr>
            <p:cNvPr id="11" name="圆角矩形 75"/>
            <p:cNvSpPr/>
            <p:nvPr/>
          </p:nvSpPr>
          <p:spPr>
            <a:xfrm>
              <a:off x="4295800" y="2456892"/>
              <a:ext cx="3564396" cy="3845779"/>
            </a:xfrm>
            <a:prstGeom prst="roundRect">
              <a:avLst>
                <a:gd name="adj" fmla="val 874"/>
              </a:avLst>
            </a:prstGeom>
            <a:noFill/>
            <a:ln w="952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fontAlgn="ctr"/>
              <a:endParaRPr lang="en-US" altLang="zh-CN" sz="1600" b="1" dirty="0">
                <a:solidFill>
                  <a:schemeClr val="tx1">
                    <a:lumMod val="75000"/>
                    <a:lumOff val="25000"/>
                  </a:schemeClr>
                </a:solidFill>
                <a:latin typeface="Huawei Sans" panose="020C0503030203020204" pitchFamily="34" charset="0"/>
                <a:ea typeface="方正兰亭黑简体" panose="02000000000000000000" pitchFamily="2" charset="-122"/>
                <a:cs typeface="Arial" panose="020B0604020202020204" pitchFamily="34" charset="0"/>
              </a:endParaRPr>
            </a:p>
          </p:txBody>
        </p:sp>
        <p:sp>
          <p:nvSpPr>
            <p:cNvPr id="12" name="圆角矩形 75"/>
            <p:cNvSpPr/>
            <p:nvPr/>
          </p:nvSpPr>
          <p:spPr>
            <a:xfrm>
              <a:off x="8004212" y="1981952"/>
              <a:ext cx="3564396" cy="394020"/>
            </a:xfrm>
            <a:prstGeom prst="roundRect">
              <a:avLst>
                <a:gd name="adj" fmla="val 10604"/>
              </a:avLst>
            </a:prstGeom>
            <a:gradFill>
              <a:gsLst>
                <a:gs pos="0">
                  <a:srgbClr val="00B0F0"/>
                </a:gs>
                <a:gs pos="100000">
                  <a:srgbClr val="0070C0"/>
                </a:gs>
              </a:gsLst>
              <a:lin ang="5400000" scaled="1"/>
            </a:gradFill>
          </p:spPr>
          <p:txBody>
            <a:bodyPr wrap="square" rtlCol="0" anchor="ctr" anchorCtr="0">
              <a:noAutofit/>
            </a:bodyPr>
            <a:lstStyle/>
            <a:p>
              <a:pPr algn="ctr" fontAlgn="ctr">
                <a:spcBef>
                  <a:spcPts val="0"/>
                </a:spcBef>
                <a:spcAft>
                  <a:spcPts val="0"/>
                </a:spcAft>
              </a:pPr>
              <a:r>
                <a:rPr lang="en-US" sz="1600" b="1" dirty="0">
                  <a:solidFill>
                    <a:prstClr val="white"/>
                  </a:solidFill>
                  <a:latin typeface="Huawei Sans" panose="020C0503030203020204" pitchFamily="34" charset="0"/>
                  <a:ea typeface="方正兰亭黑简体" panose="02000000000000000000" pitchFamily="2" charset="-122"/>
                </a:rPr>
                <a:t>Aerial engineering</a:t>
              </a:r>
            </a:p>
          </p:txBody>
        </p:sp>
        <p:sp>
          <p:nvSpPr>
            <p:cNvPr id="13" name="圆角矩形 75"/>
            <p:cNvSpPr/>
            <p:nvPr/>
          </p:nvSpPr>
          <p:spPr>
            <a:xfrm>
              <a:off x="8004212" y="2456748"/>
              <a:ext cx="3564396" cy="3845779"/>
            </a:xfrm>
            <a:prstGeom prst="roundRect">
              <a:avLst>
                <a:gd name="adj" fmla="val 874"/>
              </a:avLst>
            </a:prstGeom>
            <a:noFill/>
            <a:ln w="952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fontAlgn="ctr"/>
              <a:endParaRPr lang="en-US" altLang="zh-CN" sz="1600" b="1" dirty="0">
                <a:solidFill>
                  <a:schemeClr val="tx1">
                    <a:lumMod val="75000"/>
                    <a:lumOff val="25000"/>
                  </a:schemeClr>
                </a:solidFill>
                <a:latin typeface="Huawei Sans" panose="020C0503030203020204" pitchFamily="34" charset="0"/>
                <a:ea typeface="方正兰亭黑简体" panose="02000000000000000000" pitchFamily="2" charset="-122"/>
                <a:cs typeface="Arial" panose="020B0604020202020204" pitchFamily="34" charset="0"/>
              </a:endParaRPr>
            </a:p>
          </p:txBody>
        </p:sp>
        <p:sp>
          <p:nvSpPr>
            <p:cNvPr id="14" name="矩形 13"/>
            <p:cNvSpPr/>
            <p:nvPr/>
          </p:nvSpPr>
          <p:spPr>
            <a:xfrm>
              <a:off x="623392" y="2406493"/>
              <a:ext cx="3528392" cy="3207994"/>
            </a:xfrm>
            <a:prstGeom prst="rect">
              <a:avLst/>
            </a:prstGeom>
          </p:spPr>
          <p:txBody>
            <a:bodyPr wrap="square">
              <a:noAutofit/>
            </a:bodyPr>
            <a:lstStyle/>
            <a:p>
              <a:pPr marL="285750" indent="-285750" fontAlgn="ctr">
                <a:spcBef>
                  <a:spcPts val="742"/>
                </a:spcBef>
                <a:buSzPct val="50000"/>
                <a:buFont typeface="Wingdings" panose="05000000000000000000" pitchFamily="2" charset="2"/>
                <a:buChar char="l"/>
              </a:pPr>
              <a:r>
                <a:rPr lang="en-US" sz="1400" dirty="0">
                  <a:latin typeface="Huawei Sans" panose="020C0503030203020204" pitchFamily="34" charset="0"/>
                  <a:ea typeface="方正兰亭黑简体" panose="02000000000000000000" pitchFamily="2" charset="-122"/>
                  <a:cs typeface="宋体" panose="02010600030101010101" pitchFamily="2" charset="-122"/>
                </a:rPr>
                <a:t>Ensure that the duct depth meets the design requirements.</a:t>
              </a:r>
            </a:p>
            <a:p>
              <a:pPr marL="285750" indent="-285750" fontAlgn="ctr">
                <a:spcBef>
                  <a:spcPts val="742"/>
                </a:spcBef>
                <a:buSzPct val="50000"/>
                <a:buFont typeface="Wingdings" panose="05000000000000000000" pitchFamily="2" charset="2"/>
                <a:buChar char="l"/>
              </a:pPr>
              <a:r>
                <a:rPr lang="en-US" sz="1400" dirty="0">
                  <a:latin typeface="Huawei Sans" panose="020C0503030203020204" pitchFamily="34" charset="0"/>
                  <a:ea typeface="方正兰亭黑简体" panose="02000000000000000000" pitchFamily="2" charset="-122"/>
                  <a:cs typeface="宋体" panose="02010600030101010101" pitchFamily="2" charset="-122"/>
                </a:rPr>
                <a:t>Ensure that warning tapes are laid out according to the design requirements.</a:t>
              </a:r>
            </a:p>
            <a:p>
              <a:pPr marL="285750" indent="-285750" fontAlgn="ctr">
                <a:spcBef>
                  <a:spcPts val="742"/>
                </a:spcBef>
                <a:buSzPct val="50000"/>
                <a:buFont typeface="Wingdings" panose="05000000000000000000" pitchFamily="2" charset="2"/>
                <a:buChar char="l"/>
              </a:pPr>
              <a:r>
                <a:rPr lang="en-US" sz="1400" dirty="0">
                  <a:latin typeface="Huawei Sans" panose="020C0503030203020204" pitchFamily="34" charset="0"/>
                  <a:ea typeface="方正兰亭黑简体" panose="02000000000000000000" pitchFamily="2" charset="-122"/>
                  <a:cs typeface="宋体" panose="02010600030101010101" pitchFamily="2" charset="-122"/>
                </a:rPr>
                <a:t>Ensure that the routes between any two manholes or hand holes have been cleaned and connected.</a:t>
              </a:r>
            </a:p>
            <a:p>
              <a:pPr marL="285750" indent="-285750" fontAlgn="ctr">
                <a:spcBef>
                  <a:spcPts val="742"/>
                </a:spcBef>
                <a:buSzPct val="50000"/>
                <a:buFont typeface="Wingdings" panose="05000000000000000000" pitchFamily="2" charset="2"/>
                <a:buChar char="l"/>
              </a:pPr>
              <a:r>
                <a:rPr lang="en-US" sz="1400" dirty="0">
                  <a:latin typeface="Huawei Sans" panose="020C0503030203020204" pitchFamily="34" charset="0"/>
                  <a:ea typeface="方正兰亭黑简体" panose="02000000000000000000" pitchFamily="2" charset="-122"/>
                  <a:cs typeface="宋体" panose="02010600030101010101" pitchFamily="2" charset="-122"/>
                </a:rPr>
                <a:t>Ensure that the traction sling is routed in each duct.</a:t>
              </a:r>
            </a:p>
            <a:p>
              <a:pPr marL="285750" indent="-285750" fontAlgn="ctr">
                <a:spcBef>
                  <a:spcPts val="742"/>
                </a:spcBef>
                <a:buSzPct val="50000"/>
                <a:buFont typeface="Wingdings" panose="05000000000000000000" pitchFamily="2" charset="2"/>
                <a:buChar char="l"/>
              </a:pPr>
              <a:r>
                <a:rPr lang="en-US" sz="1400" dirty="0">
                  <a:latin typeface="Huawei Sans" panose="020C0503030203020204" pitchFamily="34" charset="0"/>
                  <a:ea typeface="方正兰亭黑简体" panose="02000000000000000000" pitchFamily="2" charset="-122"/>
                  <a:cs typeface="宋体" panose="02010600030101010101" pitchFamily="2" charset="-122"/>
                </a:rPr>
                <a:t>Ensure that the backfilling materials are consistent with the original road surface materials and meet the design requirements.</a:t>
              </a:r>
            </a:p>
          </p:txBody>
        </p:sp>
        <p:sp>
          <p:nvSpPr>
            <p:cNvPr id="15" name="矩形 14"/>
            <p:cNvSpPr/>
            <p:nvPr/>
          </p:nvSpPr>
          <p:spPr>
            <a:xfrm>
              <a:off x="4313802" y="2454333"/>
              <a:ext cx="3528392" cy="3021724"/>
            </a:xfrm>
            <a:prstGeom prst="rect">
              <a:avLst/>
            </a:prstGeom>
          </p:spPr>
          <p:txBody>
            <a:bodyPr wrap="square">
              <a:noAutofit/>
            </a:bodyPr>
            <a:lstStyle/>
            <a:p>
              <a:pPr marL="285750" indent="-285750" fontAlgn="ctr">
                <a:spcBef>
                  <a:spcPts val="742"/>
                </a:spcBef>
                <a:buSzPct val="50000"/>
                <a:buFont typeface="Wingdings" panose="05000000000000000000" pitchFamily="2" charset="2"/>
                <a:buChar char="l"/>
              </a:pPr>
              <a:r>
                <a:rPr lang="en-US" sz="1400" dirty="0">
                  <a:latin typeface="Huawei Sans" panose="020C0503030203020204" pitchFamily="34" charset="0"/>
                  <a:ea typeface="方正兰亭黑简体" panose="02000000000000000000" pitchFamily="2" charset="-122"/>
                  <a:cs typeface="宋体" panose="02010600030101010101" pitchFamily="2" charset="-122"/>
                </a:rPr>
                <a:t>Ensure that the fiber groove depth meets the design requirements.</a:t>
              </a:r>
            </a:p>
            <a:p>
              <a:pPr marL="285750" indent="-285750" fontAlgn="ctr">
                <a:spcBef>
                  <a:spcPts val="742"/>
                </a:spcBef>
                <a:buSzPct val="50000"/>
                <a:buFont typeface="Wingdings" panose="05000000000000000000" pitchFamily="2" charset="2"/>
                <a:buChar char="l"/>
              </a:pPr>
              <a:r>
                <a:rPr lang="en-US" sz="1400" dirty="0">
                  <a:latin typeface="Huawei Sans" panose="020C0503030203020204" pitchFamily="34" charset="0"/>
                  <a:ea typeface="方正兰亭黑简体" panose="02000000000000000000" pitchFamily="2" charset="-122"/>
                  <a:cs typeface="宋体" panose="02010600030101010101" pitchFamily="2" charset="-122"/>
                </a:rPr>
                <a:t>Ensure that the depth of the street pit meets the design requirements.</a:t>
              </a:r>
            </a:p>
            <a:p>
              <a:pPr marL="285750" indent="-285750" fontAlgn="ctr">
                <a:spcBef>
                  <a:spcPts val="742"/>
                </a:spcBef>
                <a:buSzPct val="50000"/>
                <a:buFont typeface="Wingdings" panose="05000000000000000000" pitchFamily="2" charset="2"/>
                <a:buChar char="l"/>
              </a:pPr>
              <a:r>
                <a:rPr lang="en-US" sz="1400" dirty="0">
                  <a:latin typeface="Huawei Sans" panose="020C0503030203020204" pitchFamily="34" charset="0"/>
                  <a:ea typeface="方正兰亭黑简体" panose="02000000000000000000" pitchFamily="2" charset="-122"/>
                  <a:cs typeface="宋体" panose="02010600030101010101" pitchFamily="2" charset="-122"/>
                </a:rPr>
                <a:t>Ensure that the concrete grade of the manhole or hand hole meets the design requirements.</a:t>
              </a:r>
            </a:p>
            <a:p>
              <a:pPr marL="285750" indent="-285750" fontAlgn="ctr">
                <a:spcBef>
                  <a:spcPts val="742"/>
                </a:spcBef>
                <a:buSzPct val="50000"/>
                <a:buFont typeface="Wingdings" panose="05000000000000000000" pitchFamily="2" charset="2"/>
                <a:buChar char="l"/>
              </a:pPr>
              <a:r>
                <a:rPr lang="en-US" sz="1400" dirty="0">
                  <a:latin typeface="Huawei Sans" panose="020C0503030203020204" pitchFamily="34" charset="0"/>
                  <a:ea typeface="方正兰亭黑简体" panose="02000000000000000000" pitchFamily="2" charset="-122"/>
                  <a:cs typeface="宋体" panose="02010600030101010101" pitchFamily="2" charset="-122"/>
                </a:rPr>
                <a:t>Ensure that the position of the connector pit meets the design requirements.</a:t>
              </a:r>
            </a:p>
            <a:p>
              <a:pPr marL="285750" indent="-285750" fontAlgn="ctr">
                <a:spcBef>
                  <a:spcPts val="742"/>
                </a:spcBef>
                <a:buSzPct val="50000"/>
                <a:buFont typeface="Wingdings" panose="05000000000000000000" pitchFamily="2" charset="2"/>
                <a:buChar char="l"/>
              </a:pPr>
              <a:r>
                <a:rPr lang="en-US" sz="1400" dirty="0">
                  <a:latin typeface="Huawei Sans" panose="020C0503030203020204" pitchFamily="34" charset="0"/>
                  <a:ea typeface="方正兰亭黑简体" panose="02000000000000000000" pitchFamily="2" charset="-122"/>
                  <a:cs typeface="宋体" panose="02010600030101010101" pitchFamily="2" charset="-122"/>
                </a:rPr>
                <a:t>Ensure that warning tapes are laid out according to the design requirements.</a:t>
              </a:r>
            </a:p>
          </p:txBody>
        </p:sp>
        <p:sp>
          <p:nvSpPr>
            <p:cNvPr id="16" name="矩形 15"/>
            <p:cNvSpPr/>
            <p:nvPr/>
          </p:nvSpPr>
          <p:spPr>
            <a:xfrm>
              <a:off x="8004212" y="2454333"/>
              <a:ext cx="3564396" cy="2231367"/>
            </a:xfrm>
            <a:prstGeom prst="rect">
              <a:avLst/>
            </a:prstGeom>
          </p:spPr>
          <p:txBody>
            <a:bodyPr wrap="square">
              <a:noAutofit/>
            </a:bodyPr>
            <a:lstStyle/>
            <a:p>
              <a:pPr marL="285750" indent="-285750" fontAlgn="ctr">
                <a:spcBef>
                  <a:spcPts val="742"/>
                </a:spcBef>
                <a:buSzPct val="50000"/>
                <a:buFont typeface="Wingdings" panose="05000000000000000000" pitchFamily="2" charset="2"/>
                <a:buChar char="l"/>
              </a:pPr>
              <a:r>
                <a:rPr lang="en-US" sz="1400" dirty="0">
                  <a:latin typeface="Huawei Sans" panose="020C0503030203020204" pitchFamily="34" charset="0"/>
                  <a:ea typeface="方正兰亭黑简体" panose="02000000000000000000" pitchFamily="2" charset="-122"/>
                  <a:cs typeface="宋体" panose="02010600030101010101" pitchFamily="2" charset="-122"/>
                </a:rPr>
                <a:t>Ensure that the quality, type, and base of the pole meet the design requirements.</a:t>
              </a:r>
            </a:p>
            <a:p>
              <a:pPr marL="285750" indent="-285750" fontAlgn="ctr">
                <a:spcBef>
                  <a:spcPts val="742"/>
                </a:spcBef>
                <a:buSzPct val="50000"/>
                <a:buFont typeface="Wingdings" panose="05000000000000000000" pitchFamily="2" charset="2"/>
                <a:buChar char="l"/>
              </a:pPr>
              <a:r>
                <a:rPr lang="en-US" sz="1400" dirty="0">
                  <a:latin typeface="Huawei Sans" panose="020C0503030203020204" pitchFamily="34" charset="0"/>
                  <a:ea typeface="方正兰亭黑简体" panose="02000000000000000000" pitchFamily="2" charset="-122"/>
                  <a:cs typeface="宋体" panose="02010600030101010101" pitchFamily="2" charset="-122"/>
                </a:rPr>
                <a:t>Ensure that the depth of the pole pit meets the design requirements.</a:t>
              </a:r>
            </a:p>
            <a:p>
              <a:pPr marL="285750" indent="-285750" fontAlgn="ctr">
                <a:spcBef>
                  <a:spcPts val="742"/>
                </a:spcBef>
                <a:buSzPct val="50000"/>
                <a:buFont typeface="Wingdings" panose="05000000000000000000" pitchFamily="2" charset="2"/>
                <a:buChar char="l"/>
              </a:pPr>
              <a:r>
                <a:rPr lang="en-US" sz="1400" dirty="0">
                  <a:latin typeface="Huawei Sans" panose="020C0503030203020204" pitchFamily="34" charset="0"/>
                  <a:ea typeface="方正兰亭黑简体" panose="02000000000000000000" pitchFamily="2" charset="-122"/>
                  <a:cs typeface="宋体" panose="02010600030101010101" pitchFamily="2" charset="-122"/>
                </a:rPr>
                <a:t>Ensure that the installation and securing of pole accessories meet the design standards.</a:t>
              </a:r>
            </a:p>
            <a:p>
              <a:pPr marL="285750" indent="-285750" fontAlgn="ctr">
                <a:spcBef>
                  <a:spcPts val="742"/>
                </a:spcBef>
                <a:buSzPct val="50000"/>
                <a:buFont typeface="Wingdings" panose="05000000000000000000" pitchFamily="2" charset="2"/>
                <a:buChar char="l"/>
              </a:pPr>
              <a:r>
                <a:rPr lang="en-US" sz="1400" dirty="0">
                  <a:latin typeface="Huawei Sans" panose="020C0503030203020204" pitchFamily="34" charset="0"/>
                  <a:ea typeface="方正兰亭黑简体" panose="02000000000000000000" pitchFamily="2" charset="-122"/>
                  <a:cs typeface="宋体" panose="02010600030101010101" pitchFamily="2" charset="-122"/>
                </a:rPr>
                <a:t>Ensure that the concrete base meets the design standards.</a:t>
              </a:r>
            </a:p>
          </p:txBody>
        </p:sp>
      </p:grpSp>
      <p:sp>
        <p:nvSpPr>
          <p:cNvPr id="26" name="燕尾形 25"/>
          <p:cNvSpPr/>
          <p:nvPr/>
        </p:nvSpPr>
        <p:spPr bwMode="auto">
          <a:xfrm>
            <a:off x="8553217" y="38172"/>
            <a:ext cx="1009428" cy="231631"/>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fontAlgn="ctr"/>
            <a:r>
              <a:rPr lang="en-US" sz="1200" dirty="0">
                <a:latin typeface="Huawei Sans" panose="020C0503030203020204" pitchFamily="34" charset="0"/>
                <a:ea typeface="方正兰亭黑简体" panose="02000000000000000000" pitchFamily="2" charset="-122"/>
              </a:rPr>
              <a:t>Cabling</a:t>
            </a:r>
          </a:p>
        </p:txBody>
      </p:sp>
      <p:sp>
        <p:nvSpPr>
          <p:cNvPr id="27" name="燕尾形 26"/>
          <p:cNvSpPr/>
          <p:nvPr/>
        </p:nvSpPr>
        <p:spPr bwMode="auto">
          <a:xfrm>
            <a:off x="9466353" y="38172"/>
            <a:ext cx="1134137" cy="240223"/>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fontAlgn="ctr"/>
            <a:r>
              <a:rPr lang="en-US" sz="1200" dirty="0">
                <a:latin typeface="Huawei Sans" panose="020C0503030203020204" pitchFamily="34" charset="0"/>
                <a:ea typeface="方正兰亭黑简体" panose="02000000000000000000" pitchFamily="2" charset="-122"/>
              </a:rPr>
              <a:t>Installation</a:t>
            </a:r>
          </a:p>
        </p:txBody>
      </p:sp>
      <p:sp>
        <p:nvSpPr>
          <p:cNvPr id="28" name="燕尾形 27"/>
          <p:cNvSpPr/>
          <p:nvPr/>
        </p:nvSpPr>
        <p:spPr bwMode="auto">
          <a:xfrm>
            <a:off x="10512509" y="38172"/>
            <a:ext cx="1236579" cy="240223"/>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fontAlgn="ctr"/>
            <a:r>
              <a:rPr lang="en-US" altLang="zh-CN" sz="1200" dirty="0">
                <a:latin typeface="Huawei Sans" panose="020C0503030203020204" pitchFamily="34" charset="0"/>
                <a:ea typeface="方正兰亭黑简体" panose="02000000000000000000" pitchFamily="2" charset="-122"/>
              </a:rPr>
              <a:t>Link test</a:t>
            </a:r>
          </a:p>
        </p:txBody>
      </p:sp>
      <p:sp>
        <p:nvSpPr>
          <p:cNvPr id="19" name="五边形 18"/>
          <p:cNvSpPr/>
          <p:nvPr/>
        </p:nvSpPr>
        <p:spPr bwMode="auto">
          <a:xfrm>
            <a:off x="7808085" y="38172"/>
            <a:ext cx="829884" cy="231631"/>
          </a:xfrm>
          <a:prstGeom prst="homePlate">
            <a:avLst/>
          </a:prstGeom>
          <a:solidFill>
            <a:srgbClr val="00B0F0"/>
          </a:solidFill>
          <a:ln w="9525" cap="flat" cmpd="sng" algn="ctr">
            <a:noFill/>
            <a:prstDash val="solid"/>
            <a:round/>
            <a:headEnd type="none" w="med" len="med"/>
            <a:tailEnd type="none" w="med" len="med"/>
          </a:ln>
          <a:effectLst/>
        </p:spPr>
        <p:txBody>
          <a:bodyPr vert="horz" wrap="square" lIns="36000" tIns="0" rIns="36000" bIns="0" numCol="1" rtlCol="0" anchor="ctr" anchorCtr="0" compatLnSpc="1">
            <a:prstTxWarp prst="textNoShape">
              <a:avLst/>
            </a:prstTxWarp>
            <a:noAutofit/>
          </a:bodyPr>
          <a:lstStyle/>
          <a:p>
            <a:pPr algn="ctr" fontAlgn="ctr"/>
            <a:r>
              <a:rPr lang="en-US" altLang="zh-CN" sz="1200" dirty="0">
                <a:solidFill>
                  <a:srgbClr val="FFFFFF"/>
                </a:solidFill>
                <a:latin typeface="Huawei Sans" panose="020C0503030203020204" pitchFamily="34" charset="0"/>
                <a:ea typeface="方正兰亭黑简体" panose="02000000000000000000" pitchFamily="2" charset="-122"/>
                <a:cs typeface="Huawei Sans" panose="020C0503030203020204" pitchFamily="34" charset="0"/>
              </a:rPr>
              <a:t>Civil work</a:t>
            </a:r>
          </a:p>
        </p:txBody>
      </p:sp>
    </p:spTree>
    <p:extLst>
      <p:ext uri="{BB962C8B-B14F-4D97-AF65-F5344CB8AC3E}">
        <p14:creationId xmlns:p14="http://schemas.microsoft.com/office/powerpoint/2010/main" val="34933085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wrap="square">
            <a:noAutofit/>
          </a:bodyPr>
          <a:lstStyle/>
          <a:p>
            <a:r>
              <a:rPr lang="pt-BR" altLang="zh-CN" sz="1800" dirty="0">
                <a:solidFill>
                  <a:prstClr val="black"/>
                </a:solidFill>
                <a:latin typeface="Huawei Sans" panose="020C0503030203020204" pitchFamily="34" charset="0"/>
              </a:rPr>
              <a:t>Uma rede de distribuição óptica (ODN) fornece canais de transmissão óptica entre </a:t>
            </a:r>
            <a:r>
              <a:rPr lang="pt-BR" altLang="zh-CN" sz="1800" dirty="0" err="1">
                <a:solidFill>
                  <a:prstClr val="black"/>
                </a:solidFill>
                <a:latin typeface="Huawei Sans" panose="020C0503030203020204" pitchFamily="34" charset="0"/>
              </a:rPr>
              <a:t>OLTs</a:t>
            </a:r>
            <a:r>
              <a:rPr lang="pt-BR" altLang="zh-CN" sz="1800" dirty="0">
                <a:solidFill>
                  <a:prstClr val="black"/>
                </a:solidFill>
                <a:latin typeface="Huawei Sans" panose="020C0503030203020204" pitchFamily="34" charset="0"/>
              </a:rPr>
              <a:t> e </a:t>
            </a:r>
            <a:r>
              <a:rPr lang="pt-BR" altLang="zh-CN" sz="1800" dirty="0" err="1">
                <a:solidFill>
                  <a:prstClr val="black"/>
                </a:solidFill>
                <a:latin typeface="Huawei Sans" panose="020C0503030203020204" pitchFamily="34" charset="0"/>
              </a:rPr>
              <a:t>ONUs</a:t>
            </a:r>
            <a:r>
              <a:rPr lang="en-US" altLang="zh-CN" sz="1800" dirty="0">
                <a:solidFill>
                  <a:prstClr val="black"/>
                </a:solidFill>
                <a:latin typeface="Huawei Sans" panose="020C0503030203020204" pitchFamily="34" charset="0"/>
              </a:rPr>
              <a:t>.</a:t>
            </a:r>
          </a:p>
        </p:txBody>
      </p:sp>
      <p:sp>
        <p:nvSpPr>
          <p:cNvPr id="3" name="标题 2"/>
          <p:cNvSpPr>
            <a:spLocks noGrp="1"/>
          </p:cNvSpPr>
          <p:nvPr>
            <p:ph type="title"/>
          </p:nvPr>
        </p:nvSpPr>
        <p:spPr/>
        <p:txBody>
          <a:bodyPr wrap="square">
            <a:noAutofit/>
          </a:bodyPr>
          <a:lstStyle/>
          <a:p>
            <a:r>
              <a:rPr lang="en-US" dirty="0" err="1">
                <a:latin typeface="Huawei Sans" panose="020C0503030203020204" pitchFamily="34" charset="0"/>
              </a:rPr>
              <a:t>Definição</a:t>
            </a:r>
            <a:r>
              <a:rPr lang="en-US" dirty="0">
                <a:latin typeface="Huawei Sans" panose="020C0503030203020204" pitchFamily="34" charset="0"/>
              </a:rPr>
              <a:t> e </a:t>
            </a:r>
            <a:r>
              <a:rPr lang="en-US" dirty="0" err="1">
                <a:latin typeface="Huawei Sans" panose="020C0503030203020204" pitchFamily="34" charset="0"/>
              </a:rPr>
              <a:t>Composição</a:t>
            </a:r>
            <a:r>
              <a:rPr lang="en-US" dirty="0">
                <a:latin typeface="Huawei Sans" panose="020C0503030203020204" pitchFamily="34" charset="0"/>
              </a:rPr>
              <a:t>(1)</a:t>
            </a:r>
          </a:p>
        </p:txBody>
      </p:sp>
      <p:sp>
        <p:nvSpPr>
          <p:cNvPr id="51" name="Line 7"/>
          <p:cNvSpPr>
            <a:spLocks noChangeShapeType="1"/>
          </p:cNvSpPr>
          <p:nvPr/>
        </p:nvSpPr>
        <p:spPr bwMode="auto">
          <a:xfrm>
            <a:off x="5860162" y="3074987"/>
            <a:ext cx="501031" cy="430530"/>
          </a:xfrm>
          <a:prstGeom prst="line">
            <a:avLst/>
          </a:prstGeom>
          <a:noFill/>
          <a:ln w="19050">
            <a:solidFill>
              <a:srgbClr val="FF9900"/>
            </a:solidFill>
            <a:round/>
            <a:headEnd/>
            <a:tailEnd/>
          </a:ln>
        </p:spPr>
        <p:txBody>
          <a:bodyPr wrap="square">
            <a:noAutofit/>
          </a:bodyPr>
          <a:lstStyle/>
          <a:p>
            <a:pPr fontAlgn="ctr"/>
            <a:endParaRPr lang="en-US" altLang="zh-CN" sz="1050" dirty="0">
              <a:latin typeface="Huawei Sans" panose="020C0503030203020204" pitchFamily="34" charset="0"/>
            </a:endParaRPr>
          </a:p>
        </p:txBody>
      </p:sp>
      <p:sp>
        <p:nvSpPr>
          <p:cNvPr id="52" name="Line 15"/>
          <p:cNvSpPr>
            <a:spLocks noChangeShapeType="1"/>
          </p:cNvSpPr>
          <p:nvPr/>
        </p:nvSpPr>
        <p:spPr bwMode="auto">
          <a:xfrm>
            <a:off x="5859160" y="2982155"/>
            <a:ext cx="2114851" cy="3782"/>
          </a:xfrm>
          <a:prstGeom prst="line">
            <a:avLst/>
          </a:prstGeom>
          <a:noFill/>
          <a:ln w="19050">
            <a:solidFill>
              <a:srgbClr val="FF9900"/>
            </a:solidFill>
            <a:round/>
            <a:headEnd/>
            <a:tailEnd/>
          </a:ln>
        </p:spPr>
        <p:txBody>
          <a:bodyPr wrap="square">
            <a:noAutofit/>
          </a:bodyPr>
          <a:lstStyle/>
          <a:p>
            <a:pPr fontAlgn="ctr"/>
            <a:endParaRPr lang="en-US" altLang="zh-CN" sz="1050" dirty="0">
              <a:latin typeface="Huawei Sans" panose="020C0503030203020204" pitchFamily="34" charset="0"/>
            </a:endParaRPr>
          </a:p>
        </p:txBody>
      </p:sp>
      <p:sp>
        <p:nvSpPr>
          <p:cNvPr id="53" name="Line 24"/>
          <p:cNvSpPr>
            <a:spLocks noChangeShapeType="1"/>
          </p:cNvSpPr>
          <p:nvPr/>
        </p:nvSpPr>
        <p:spPr bwMode="auto">
          <a:xfrm>
            <a:off x="3634679" y="2970998"/>
            <a:ext cx="1862393" cy="0"/>
          </a:xfrm>
          <a:prstGeom prst="line">
            <a:avLst/>
          </a:prstGeom>
          <a:noFill/>
          <a:ln w="19050">
            <a:solidFill>
              <a:srgbClr val="FF9900"/>
            </a:solidFill>
            <a:round/>
            <a:headEnd/>
            <a:tailEnd/>
          </a:ln>
        </p:spPr>
        <p:txBody>
          <a:bodyPr wrap="square">
            <a:noAutofit/>
          </a:bodyPr>
          <a:lstStyle/>
          <a:p>
            <a:pPr fontAlgn="ctr"/>
            <a:endParaRPr lang="en-US" altLang="zh-CN" sz="1050" dirty="0">
              <a:latin typeface="Huawei Sans" panose="020C0503030203020204" pitchFamily="34" charset="0"/>
            </a:endParaRPr>
          </a:p>
        </p:txBody>
      </p:sp>
      <p:sp>
        <p:nvSpPr>
          <p:cNvPr id="54" name="Text Box 34"/>
          <p:cNvSpPr txBox="1">
            <a:spLocks noChangeArrowheads="1"/>
          </p:cNvSpPr>
          <p:nvPr/>
        </p:nvSpPr>
        <p:spPr bwMode="auto">
          <a:xfrm>
            <a:off x="5325664" y="3315395"/>
            <a:ext cx="805174" cy="276983"/>
          </a:xfrm>
          <a:prstGeom prst="rect">
            <a:avLst/>
          </a:prstGeom>
          <a:noFill/>
          <a:ln w="9525" algn="ctr">
            <a:noFill/>
            <a:miter lim="800000"/>
            <a:headEnd/>
            <a:tailEnd/>
          </a:ln>
        </p:spPr>
        <p:txBody>
          <a:bodyPr wrap="square" lIns="91424" tIns="45712" rIns="91424" bIns="45712">
            <a:noAutofit/>
          </a:bodyPr>
          <a:lstStyle/>
          <a:p>
            <a:pPr algn="ctr" eaLnBrk="1" fontAlgn="ctr" hangingPunct="1"/>
            <a:r>
              <a:rPr kumimoji="1" lang="en-US" sz="1200" dirty="0">
                <a:latin typeface="Huawei Sans" panose="020C0503030203020204" pitchFamily="34" charset="0"/>
                <a:cs typeface="Huawei Sans" panose="020C0503030203020204" pitchFamily="34" charset="0"/>
              </a:rPr>
              <a:t>POS</a:t>
            </a:r>
          </a:p>
        </p:txBody>
      </p:sp>
      <p:pic>
        <p:nvPicPr>
          <p:cNvPr id="55" name="图片 54"/>
          <p:cNvPicPr>
            <a:picLocks noChangeAspect="1"/>
          </p:cNvPicPr>
          <p:nvPr/>
        </p:nvPicPr>
        <p:blipFill>
          <a:blip r:embed="rId3"/>
          <a:stretch>
            <a:fillRect/>
          </a:stretch>
        </p:blipFill>
        <p:spPr>
          <a:xfrm rot="10800000">
            <a:off x="5497074" y="2796034"/>
            <a:ext cx="363088" cy="358671"/>
          </a:xfrm>
          <a:prstGeom prst="rect">
            <a:avLst/>
          </a:prstGeom>
        </p:spPr>
      </p:pic>
      <p:pic>
        <p:nvPicPr>
          <p:cNvPr id="56" name="图片 55"/>
          <p:cNvPicPr>
            <a:picLocks noChangeAspect="1"/>
          </p:cNvPicPr>
          <p:nvPr/>
        </p:nvPicPr>
        <p:blipFill>
          <a:blip r:embed="rId4"/>
          <a:stretch>
            <a:fillRect/>
          </a:stretch>
        </p:blipFill>
        <p:spPr>
          <a:xfrm>
            <a:off x="7917248" y="2822612"/>
            <a:ext cx="467749" cy="305518"/>
          </a:xfrm>
          <a:prstGeom prst="rect">
            <a:avLst/>
          </a:prstGeom>
        </p:spPr>
      </p:pic>
      <p:pic>
        <p:nvPicPr>
          <p:cNvPr id="57" name="图片 56"/>
          <p:cNvPicPr>
            <a:picLocks noChangeAspect="1"/>
          </p:cNvPicPr>
          <p:nvPr/>
        </p:nvPicPr>
        <p:blipFill>
          <a:blip r:embed="rId5"/>
          <a:stretch>
            <a:fillRect/>
          </a:stretch>
        </p:blipFill>
        <p:spPr>
          <a:xfrm>
            <a:off x="3151050" y="2591355"/>
            <a:ext cx="502259" cy="768030"/>
          </a:xfrm>
          <a:prstGeom prst="rect">
            <a:avLst/>
          </a:prstGeom>
        </p:spPr>
      </p:pic>
      <p:sp>
        <p:nvSpPr>
          <p:cNvPr id="58" name="文本框 57"/>
          <p:cNvSpPr txBox="1"/>
          <p:nvPr/>
        </p:nvSpPr>
        <p:spPr bwMode="auto">
          <a:xfrm>
            <a:off x="3161303" y="3311079"/>
            <a:ext cx="487247" cy="285614"/>
          </a:xfrm>
          <a:prstGeom prst="rect">
            <a:avLst/>
          </a:prstGeom>
          <a:noFill/>
          <a:ln w="9525">
            <a:noFill/>
            <a:miter lim="800000"/>
            <a:headEnd/>
            <a:tailEnd/>
          </a:ln>
        </p:spPr>
        <p:txBody>
          <a:bodyPr wrap="square" lIns="99980" tIns="49986" rIns="99980" bIns="49986" rtlCol="0">
            <a:noAutofit/>
          </a:bodyPr>
          <a:lstStyle/>
          <a:p>
            <a:pPr algn="ctr" defTabSz="1001649" eaLnBrk="0" fontAlgn="ctr" hangingPunct="0"/>
            <a:r>
              <a:rPr lang="en-US" sz="1200" dirty="0">
                <a:latin typeface="Huawei Sans" panose="020C0503030203020204" pitchFamily="34" charset="0"/>
                <a:cs typeface="Huawei Sans" panose="020C0503030203020204" pitchFamily="34" charset="0"/>
              </a:rPr>
              <a:t>OLT</a:t>
            </a:r>
          </a:p>
        </p:txBody>
      </p:sp>
      <p:sp>
        <p:nvSpPr>
          <p:cNvPr id="59" name="文本框 58"/>
          <p:cNvSpPr txBox="1"/>
          <p:nvPr/>
        </p:nvSpPr>
        <p:spPr bwMode="auto">
          <a:xfrm>
            <a:off x="7696358" y="3311079"/>
            <a:ext cx="934485" cy="285614"/>
          </a:xfrm>
          <a:prstGeom prst="rect">
            <a:avLst/>
          </a:prstGeom>
          <a:noFill/>
          <a:ln w="9525">
            <a:noFill/>
            <a:miter lim="800000"/>
            <a:headEnd/>
            <a:tailEnd/>
          </a:ln>
        </p:spPr>
        <p:txBody>
          <a:bodyPr wrap="square" lIns="99980" tIns="49986" rIns="99980" bIns="49986" rtlCol="0">
            <a:noAutofit/>
          </a:bodyPr>
          <a:lstStyle/>
          <a:p>
            <a:pPr algn="ctr" defTabSz="1001649" eaLnBrk="0" fontAlgn="ctr" hangingPunct="0"/>
            <a:r>
              <a:rPr lang="en-US" sz="1200" dirty="0">
                <a:latin typeface="Huawei Sans" panose="020C0503030203020204" pitchFamily="34" charset="0"/>
                <a:cs typeface="Huawei Sans" panose="020C0503030203020204" pitchFamily="34" charset="0"/>
              </a:rPr>
              <a:t>ONU/ONT</a:t>
            </a:r>
          </a:p>
        </p:txBody>
      </p:sp>
      <p:grpSp>
        <p:nvGrpSpPr>
          <p:cNvPr id="60" name="组合 59"/>
          <p:cNvGrpSpPr/>
          <p:nvPr/>
        </p:nvGrpSpPr>
        <p:grpSpPr>
          <a:xfrm>
            <a:off x="1800913" y="2748617"/>
            <a:ext cx="546272" cy="453505"/>
            <a:chOff x="6112673" y="5603605"/>
            <a:chExt cx="348615" cy="271145"/>
          </a:xfrm>
        </p:grpSpPr>
        <p:sp>
          <p:nvSpPr>
            <p:cNvPr id="61" name="object 200"/>
            <p:cNvSpPr/>
            <p:nvPr/>
          </p:nvSpPr>
          <p:spPr>
            <a:xfrm>
              <a:off x="6112673" y="5603605"/>
              <a:ext cx="348615" cy="271145"/>
            </a:xfrm>
            <a:custGeom>
              <a:avLst/>
              <a:gdLst/>
              <a:ahLst/>
              <a:cxnLst/>
              <a:rect l="l" t="t" r="r" b="b"/>
              <a:pathLst>
                <a:path w="348614" h="271145">
                  <a:moveTo>
                    <a:pt x="317817" y="0"/>
                  </a:moveTo>
                  <a:lnTo>
                    <a:pt x="25840" y="349"/>
                  </a:lnTo>
                  <a:lnTo>
                    <a:pt x="12634" y="5516"/>
                  </a:lnTo>
                  <a:lnTo>
                    <a:pt x="3446" y="15600"/>
                  </a:lnTo>
                  <a:lnTo>
                    <a:pt x="0" y="28968"/>
                  </a:lnTo>
                  <a:lnTo>
                    <a:pt x="368" y="246117"/>
                  </a:lnTo>
                  <a:lnTo>
                    <a:pt x="5826" y="258616"/>
                  </a:lnTo>
                  <a:lnTo>
                    <a:pt x="16478" y="267312"/>
                  </a:lnTo>
                  <a:lnTo>
                    <a:pt x="30607" y="270573"/>
                  </a:lnTo>
                  <a:lnTo>
                    <a:pt x="322584" y="270224"/>
                  </a:lnTo>
                  <a:lnTo>
                    <a:pt x="335790" y="265056"/>
                  </a:lnTo>
                  <a:lnTo>
                    <a:pt x="344978" y="254973"/>
                  </a:lnTo>
                  <a:lnTo>
                    <a:pt x="348424" y="241604"/>
                  </a:lnTo>
                  <a:lnTo>
                    <a:pt x="348055" y="24456"/>
                  </a:lnTo>
                  <a:lnTo>
                    <a:pt x="342594" y="11956"/>
                  </a:lnTo>
                  <a:lnTo>
                    <a:pt x="331940" y="3261"/>
                  </a:lnTo>
                  <a:lnTo>
                    <a:pt x="317817" y="0"/>
                  </a:lnTo>
                  <a:close/>
                </a:path>
              </a:pathLst>
            </a:custGeom>
            <a:solidFill>
              <a:srgbClr val="20A6DC"/>
            </a:solidFill>
          </p:spPr>
          <p:txBody>
            <a:bodyPr wrap="square" lIns="0" tIns="0" rIns="0" bIns="0" rtlCol="0">
              <a:noAutofit/>
            </a:bodyPr>
            <a:lstStyle/>
            <a:p>
              <a:pPr fontAlgn="ctr"/>
              <a:endParaRPr lang="en-US" sz="1600" dirty="0">
                <a:latin typeface="Huawei Sans" panose="020C0503030203020204" pitchFamily="34" charset="0"/>
              </a:endParaRPr>
            </a:p>
          </p:txBody>
        </p:sp>
        <p:sp>
          <p:nvSpPr>
            <p:cNvPr id="62" name="object 201"/>
            <p:cNvSpPr/>
            <p:nvPr/>
          </p:nvSpPr>
          <p:spPr>
            <a:xfrm>
              <a:off x="6284417" y="5770079"/>
              <a:ext cx="108585" cy="0"/>
            </a:xfrm>
            <a:custGeom>
              <a:avLst/>
              <a:gdLst/>
              <a:ahLst/>
              <a:cxnLst/>
              <a:rect l="l" t="t" r="r" b="b"/>
              <a:pathLst>
                <a:path w="108585">
                  <a:moveTo>
                    <a:pt x="0" y="0"/>
                  </a:moveTo>
                  <a:lnTo>
                    <a:pt x="108597" y="0"/>
                  </a:lnTo>
                </a:path>
              </a:pathLst>
            </a:custGeom>
            <a:ln w="19532">
              <a:solidFill>
                <a:srgbClr val="FFFFFF"/>
              </a:solidFill>
            </a:ln>
          </p:spPr>
          <p:txBody>
            <a:bodyPr wrap="square" lIns="0" tIns="0" rIns="0" bIns="0" rtlCol="0">
              <a:noAutofit/>
            </a:bodyPr>
            <a:lstStyle/>
            <a:p>
              <a:pPr fontAlgn="ctr"/>
              <a:endParaRPr lang="en-US" sz="1600" dirty="0">
                <a:latin typeface="Huawei Sans" panose="020C0503030203020204" pitchFamily="34" charset="0"/>
              </a:endParaRPr>
            </a:p>
          </p:txBody>
        </p:sp>
        <p:sp>
          <p:nvSpPr>
            <p:cNvPr id="63" name="object 202"/>
            <p:cNvSpPr/>
            <p:nvPr/>
          </p:nvSpPr>
          <p:spPr>
            <a:xfrm>
              <a:off x="6353133" y="5726456"/>
              <a:ext cx="60325" cy="87630"/>
            </a:xfrm>
            <a:custGeom>
              <a:avLst/>
              <a:gdLst/>
              <a:ahLst/>
              <a:cxnLst/>
              <a:rect l="l" t="t" r="r" b="b"/>
              <a:pathLst>
                <a:path w="60325" h="87629">
                  <a:moveTo>
                    <a:pt x="13652" y="0"/>
                  </a:moveTo>
                  <a:lnTo>
                    <a:pt x="0" y="12941"/>
                  </a:lnTo>
                  <a:lnTo>
                    <a:pt x="32423" y="43624"/>
                  </a:lnTo>
                  <a:lnTo>
                    <a:pt x="0" y="74282"/>
                  </a:lnTo>
                  <a:lnTo>
                    <a:pt x="13665" y="87223"/>
                  </a:lnTo>
                  <a:lnTo>
                    <a:pt x="59753" y="43611"/>
                  </a:lnTo>
                  <a:lnTo>
                    <a:pt x="13652" y="0"/>
                  </a:lnTo>
                  <a:close/>
                </a:path>
              </a:pathLst>
            </a:custGeom>
            <a:solidFill>
              <a:srgbClr val="FFFFFF"/>
            </a:solidFill>
          </p:spPr>
          <p:txBody>
            <a:bodyPr wrap="square" lIns="0" tIns="0" rIns="0" bIns="0" rtlCol="0">
              <a:noAutofit/>
            </a:bodyPr>
            <a:lstStyle/>
            <a:p>
              <a:pPr fontAlgn="ctr"/>
              <a:endParaRPr lang="en-US" sz="1600" dirty="0">
                <a:latin typeface="Huawei Sans" panose="020C0503030203020204" pitchFamily="34" charset="0"/>
              </a:endParaRPr>
            </a:p>
          </p:txBody>
        </p:sp>
        <p:sp>
          <p:nvSpPr>
            <p:cNvPr id="64" name="object 203"/>
            <p:cNvSpPr/>
            <p:nvPr/>
          </p:nvSpPr>
          <p:spPr>
            <a:xfrm>
              <a:off x="6180759" y="5707710"/>
              <a:ext cx="109220" cy="0"/>
            </a:xfrm>
            <a:custGeom>
              <a:avLst/>
              <a:gdLst/>
              <a:ahLst/>
              <a:cxnLst/>
              <a:rect l="l" t="t" r="r" b="b"/>
              <a:pathLst>
                <a:path w="109220">
                  <a:moveTo>
                    <a:pt x="0" y="0"/>
                  </a:moveTo>
                  <a:lnTo>
                    <a:pt x="108610" y="0"/>
                  </a:lnTo>
                </a:path>
              </a:pathLst>
            </a:custGeom>
            <a:ln w="19532">
              <a:solidFill>
                <a:srgbClr val="FFFFFF"/>
              </a:solidFill>
            </a:ln>
          </p:spPr>
          <p:txBody>
            <a:bodyPr wrap="square" lIns="0" tIns="0" rIns="0" bIns="0" rtlCol="0">
              <a:noAutofit/>
            </a:bodyPr>
            <a:lstStyle/>
            <a:p>
              <a:pPr fontAlgn="ctr"/>
              <a:endParaRPr lang="en-US" sz="1600" dirty="0">
                <a:latin typeface="Huawei Sans" panose="020C0503030203020204" pitchFamily="34" charset="0"/>
              </a:endParaRPr>
            </a:p>
          </p:txBody>
        </p:sp>
        <p:sp>
          <p:nvSpPr>
            <p:cNvPr id="65" name="object 204"/>
            <p:cNvSpPr/>
            <p:nvPr/>
          </p:nvSpPr>
          <p:spPr>
            <a:xfrm>
              <a:off x="6160890" y="5664117"/>
              <a:ext cx="60325" cy="87630"/>
            </a:xfrm>
            <a:custGeom>
              <a:avLst/>
              <a:gdLst/>
              <a:ahLst/>
              <a:cxnLst/>
              <a:rect l="l" t="t" r="r" b="b"/>
              <a:pathLst>
                <a:path w="60325" h="87629">
                  <a:moveTo>
                    <a:pt x="46088" y="0"/>
                  </a:moveTo>
                  <a:lnTo>
                    <a:pt x="0" y="43599"/>
                  </a:lnTo>
                  <a:lnTo>
                    <a:pt x="46088" y="87210"/>
                  </a:lnTo>
                  <a:lnTo>
                    <a:pt x="59753" y="74282"/>
                  </a:lnTo>
                  <a:lnTo>
                    <a:pt x="27317" y="43599"/>
                  </a:lnTo>
                  <a:lnTo>
                    <a:pt x="59753" y="12915"/>
                  </a:lnTo>
                  <a:lnTo>
                    <a:pt x="46088" y="0"/>
                  </a:lnTo>
                  <a:close/>
                </a:path>
              </a:pathLst>
            </a:custGeom>
            <a:solidFill>
              <a:srgbClr val="FFFFFF"/>
            </a:solidFill>
          </p:spPr>
          <p:txBody>
            <a:bodyPr wrap="square" lIns="0" tIns="0" rIns="0" bIns="0" rtlCol="0">
              <a:noAutofit/>
            </a:bodyPr>
            <a:lstStyle/>
            <a:p>
              <a:pPr fontAlgn="ctr"/>
              <a:endParaRPr lang="en-US" sz="1600" dirty="0">
                <a:latin typeface="Huawei Sans" panose="020C0503030203020204" pitchFamily="34" charset="0"/>
              </a:endParaRPr>
            </a:p>
          </p:txBody>
        </p:sp>
        <p:sp>
          <p:nvSpPr>
            <p:cNvPr id="66" name="object 205"/>
            <p:cNvSpPr/>
            <p:nvPr/>
          </p:nvSpPr>
          <p:spPr>
            <a:xfrm>
              <a:off x="6253937" y="5736564"/>
              <a:ext cx="0" cy="102870"/>
            </a:xfrm>
            <a:custGeom>
              <a:avLst/>
              <a:gdLst/>
              <a:ahLst/>
              <a:cxnLst/>
              <a:rect l="l" t="t" r="r" b="b"/>
              <a:pathLst>
                <a:path h="102870">
                  <a:moveTo>
                    <a:pt x="0" y="0"/>
                  </a:moveTo>
                  <a:lnTo>
                    <a:pt x="0" y="102742"/>
                  </a:lnTo>
                </a:path>
              </a:pathLst>
            </a:custGeom>
            <a:ln w="20599">
              <a:solidFill>
                <a:srgbClr val="FFFFFF"/>
              </a:solidFill>
            </a:ln>
          </p:spPr>
          <p:txBody>
            <a:bodyPr wrap="square" lIns="0" tIns="0" rIns="0" bIns="0" rtlCol="0">
              <a:noAutofit/>
            </a:bodyPr>
            <a:lstStyle/>
            <a:p>
              <a:pPr fontAlgn="ctr"/>
              <a:endParaRPr lang="en-US" sz="1600" dirty="0">
                <a:latin typeface="Huawei Sans" panose="020C0503030203020204" pitchFamily="34" charset="0"/>
              </a:endParaRPr>
            </a:p>
          </p:txBody>
        </p:sp>
        <p:sp>
          <p:nvSpPr>
            <p:cNvPr id="67" name="object 206"/>
            <p:cNvSpPr/>
            <p:nvPr/>
          </p:nvSpPr>
          <p:spPr>
            <a:xfrm>
              <a:off x="6207856" y="5801586"/>
              <a:ext cx="92710" cy="57150"/>
            </a:xfrm>
            <a:custGeom>
              <a:avLst/>
              <a:gdLst/>
              <a:ahLst/>
              <a:cxnLst/>
              <a:rect l="l" t="t" r="r" b="b"/>
              <a:pathLst>
                <a:path w="92710" h="57150">
                  <a:moveTo>
                    <a:pt x="13652" y="0"/>
                  </a:moveTo>
                  <a:lnTo>
                    <a:pt x="0" y="12915"/>
                  </a:lnTo>
                  <a:lnTo>
                    <a:pt x="46075" y="56527"/>
                  </a:lnTo>
                  <a:lnTo>
                    <a:pt x="73414" y="30657"/>
                  </a:lnTo>
                  <a:lnTo>
                    <a:pt x="46075" y="30657"/>
                  </a:lnTo>
                  <a:lnTo>
                    <a:pt x="13652" y="0"/>
                  </a:lnTo>
                  <a:close/>
                </a:path>
                <a:path w="92710" h="57150">
                  <a:moveTo>
                    <a:pt x="78498" y="0"/>
                  </a:moveTo>
                  <a:lnTo>
                    <a:pt x="46075" y="30657"/>
                  </a:lnTo>
                  <a:lnTo>
                    <a:pt x="73414" y="30657"/>
                  </a:lnTo>
                  <a:lnTo>
                    <a:pt x="92163" y="12915"/>
                  </a:lnTo>
                  <a:lnTo>
                    <a:pt x="78498" y="0"/>
                  </a:lnTo>
                  <a:close/>
                </a:path>
              </a:pathLst>
            </a:custGeom>
            <a:solidFill>
              <a:srgbClr val="FFFFFF"/>
            </a:solidFill>
          </p:spPr>
          <p:txBody>
            <a:bodyPr wrap="square" lIns="0" tIns="0" rIns="0" bIns="0" rtlCol="0">
              <a:noAutofit/>
            </a:bodyPr>
            <a:lstStyle/>
            <a:p>
              <a:pPr fontAlgn="ctr"/>
              <a:endParaRPr lang="en-US" sz="1600" dirty="0">
                <a:latin typeface="Huawei Sans" panose="020C0503030203020204" pitchFamily="34" charset="0"/>
              </a:endParaRPr>
            </a:p>
          </p:txBody>
        </p:sp>
        <p:sp>
          <p:nvSpPr>
            <p:cNvPr id="68" name="object 207"/>
            <p:cNvSpPr/>
            <p:nvPr/>
          </p:nvSpPr>
          <p:spPr>
            <a:xfrm>
              <a:off x="6319831" y="5638482"/>
              <a:ext cx="0" cy="102870"/>
            </a:xfrm>
            <a:custGeom>
              <a:avLst/>
              <a:gdLst/>
              <a:ahLst/>
              <a:cxnLst/>
              <a:rect l="l" t="t" r="r" b="b"/>
              <a:pathLst>
                <a:path h="102870">
                  <a:moveTo>
                    <a:pt x="0" y="0"/>
                  </a:moveTo>
                  <a:lnTo>
                    <a:pt x="0" y="102755"/>
                  </a:lnTo>
                </a:path>
              </a:pathLst>
            </a:custGeom>
            <a:ln w="20586">
              <a:solidFill>
                <a:srgbClr val="FFFFFF"/>
              </a:solidFill>
            </a:ln>
          </p:spPr>
          <p:txBody>
            <a:bodyPr wrap="square" lIns="0" tIns="0" rIns="0" bIns="0" rtlCol="0">
              <a:noAutofit/>
            </a:bodyPr>
            <a:lstStyle/>
            <a:p>
              <a:pPr fontAlgn="ctr"/>
              <a:endParaRPr lang="en-US" sz="1600" dirty="0">
                <a:latin typeface="Huawei Sans" panose="020C0503030203020204" pitchFamily="34" charset="0"/>
              </a:endParaRPr>
            </a:p>
          </p:txBody>
        </p:sp>
        <p:sp>
          <p:nvSpPr>
            <p:cNvPr id="69" name="object 208"/>
            <p:cNvSpPr/>
            <p:nvPr/>
          </p:nvSpPr>
          <p:spPr>
            <a:xfrm>
              <a:off x="6273758" y="5619672"/>
              <a:ext cx="92710" cy="57150"/>
            </a:xfrm>
            <a:custGeom>
              <a:avLst/>
              <a:gdLst/>
              <a:ahLst/>
              <a:cxnLst/>
              <a:rect l="l" t="t" r="r" b="b"/>
              <a:pathLst>
                <a:path w="92710" h="57150">
                  <a:moveTo>
                    <a:pt x="46062" y="0"/>
                  </a:moveTo>
                  <a:lnTo>
                    <a:pt x="0" y="43611"/>
                  </a:lnTo>
                  <a:lnTo>
                    <a:pt x="13652" y="56540"/>
                  </a:lnTo>
                  <a:lnTo>
                    <a:pt x="46062" y="25857"/>
                  </a:lnTo>
                  <a:lnTo>
                    <a:pt x="73388" y="25857"/>
                  </a:lnTo>
                  <a:lnTo>
                    <a:pt x="46062" y="0"/>
                  </a:lnTo>
                  <a:close/>
                </a:path>
                <a:path w="92710" h="57150">
                  <a:moveTo>
                    <a:pt x="73388" y="25857"/>
                  </a:moveTo>
                  <a:lnTo>
                    <a:pt x="46062" y="25857"/>
                  </a:lnTo>
                  <a:lnTo>
                    <a:pt x="78498" y="56527"/>
                  </a:lnTo>
                  <a:lnTo>
                    <a:pt x="92151" y="43611"/>
                  </a:lnTo>
                  <a:lnTo>
                    <a:pt x="73388" y="25857"/>
                  </a:lnTo>
                  <a:close/>
                </a:path>
              </a:pathLst>
            </a:custGeom>
            <a:solidFill>
              <a:srgbClr val="FFFFFF"/>
            </a:solidFill>
          </p:spPr>
          <p:txBody>
            <a:bodyPr wrap="square" lIns="0" tIns="0" rIns="0" bIns="0" rtlCol="0">
              <a:noAutofit/>
            </a:bodyPr>
            <a:lstStyle/>
            <a:p>
              <a:pPr fontAlgn="ctr"/>
              <a:endParaRPr lang="en-US" sz="1600" dirty="0">
                <a:latin typeface="Huawei Sans" panose="020C0503030203020204" pitchFamily="34" charset="0"/>
              </a:endParaRPr>
            </a:p>
          </p:txBody>
        </p:sp>
        <p:sp>
          <p:nvSpPr>
            <p:cNvPr id="70" name="object 209"/>
            <p:cNvSpPr/>
            <p:nvPr/>
          </p:nvSpPr>
          <p:spPr>
            <a:xfrm>
              <a:off x="6244121" y="5699424"/>
              <a:ext cx="85725" cy="78740"/>
            </a:xfrm>
            <a:custGeom>
              <a:avLst/>
              <a:gdLst/>
              <a:ahLst/>
              <a:cxnLst/>
              <a:rect l="l" t="t" r="r" b="b"/>
              <a:pathLst>
                <a:path w="85725" h="78739">
                  <a:moveTo>
                    <a:pt x="33340" y="0"/>
                  </a:moveTo>
                  <a:lnTo>
                    <a:pt x="20082" y="5174"/>
                  </a:lnTo>
                  <a:lnTo>
                    <a:pt x="9518" y="14034"/>
                  </a:lnTo>
                  <a:lnTo>
                    <a:pt x="2530" y="25744"/>
                  </a:lnTo>
                  <a:lnTo>
                    <a:pt x="0" y="39470"/>
                  </a:lnTo>
                  <a:lnTo>
                    <a:pt x="317" y="44366"/>
                  </a:lnTo>
                  <a:lnTo>
                    <a:pt x="36434" y="77329"/>
                  </a:lnTo>
                  <a:lnTo>
                    <a:pt x="54285" y="78421"/>
                  </a:lnTo>
                  <a:lnTo>
                    <a:pt x="66761" y="72785"/>
                  </a:lnTo>
                  <a:lnTo>
                    <a:pt x="76634" y="63509"/>
                  </a:lnTo>
                  <a:lnTo>
                    <a:pt x="78287" y="60360"/>
                  </a:lnTo>
                  <a:lnTo>
                    <a:pt x="34923" y="60360"/>
                  </a:lnTo>
                  <a:lnTo>
                    <a:pt x="23727" y="52390"/>
                  </a:lnTo>
                  <a:lnTo>
                    <a:pt x="19329" y="39470"/>
                  </a:lnTo>
                  <a:lnTo>
                    <a:pt x="19376" y="38104"/>
                  </a:lnTo>
                  <a:lnTo>
                    <a:pt x="23398" y="27624"/>
                  </a:lnTo>
                  <a:lnTo>
                    <a:pt x="33953" y="20584"/>
                  </a:lnTo>
                  <a:lnTo>
                    <a:pt x="51110" y="18770"/>
                  </a:lnTo>
                  <a:lnTo>
                    <a:pt x="78465" y="18770"/>
                  </a:lnTo>
                  <a:lnTo>
                    <a:pt x="75396" y="14262"/>
                  </a:lnTo>
                  <a:lnTo>
                    <a:pt x="64771" y="6376"/>
                  </a:lnTo>
                  <a:lnTo>
                    <a:pt x="50681" y="1416"/>
                  </a:lnTo>
                  <a:lnTo>
                    <a:pt x="33340" y="0"/>
                  </a:lnTo>
                  <a:close/>
                </a:path>
                <a:path w="85725" h="78739">
                  <a:moveTo>
                    <a:pt x="78465" y="18770"/>
                  </a:moveTo>
                  <a:lnTo>
                    <a:pt x="51110" y="18770"/>
                  </a:lnTo>
                  <a:lnTo>
                    <a:pt x="61944" y="26970"/>
                  </a:lnTo>
                  <a:lnTo>
                    <a:pt x="66171" y="40383"/>
                  </a:lnTo>
                  <a:lnTo>
                    <a:pt x="62338" y="51096"/>
                  </a:lnTo>
                  <a:lnTo>
                    <a:pt x="51916" y="58361"/>
                  </a:lnTo>
                  <a:lnTo>
                    <a:pt x="34923" y="60360"/>
                  </a:lnTo>
                  <a:lnTo>
                    <a:pt x="78287" y="60360"/>
                  </a:lnTo>
                  <a:lnTo>
                    <a:pt x="83110" y="51171"/>
                  </a:lnTo>
                  <a:lnTo>
                    <a:pt x="85392" y="36352"/>
                  </a:lnTo>
                  <a:lnTo>
                    <a:pt x="82341" y="24460"/>
                  </a:lnTo>
                  <a:lnTo>
                    <a:pt x="78465" y="18770"/>
                  </a:lnTo>
                  <a:close/>
                </a:path>
              </a:pathLst>
            </a:custGeom>
            <a:solidFill>
              <a:srgbClr val="FFFFFF"/>
            </a:solidFill>
          </p:spPr>
          <p:txBody>
            <a:bodyPr wrap="square" lIns="0" tIns="0" rIns="0" bIns="0" rtlCol="0">
              <a:noAutofit/>
            </a:bodyPr>
            <a:lstStyle/>
            <a:p>
              <a:pPr fontAlgn="ctr"/>
              <a:endParaRPr lang="en-US" sz="1600" dirty="0">
                <a:latin typeface="Huawei Sans" panose="020C0503030203020204" pitchFamily="34" charset="0"/>
              </a:endParaRPr>
            </a:p>
          </p:txBody>
        </p:sp>
      </p:grpSp>
      <p:sp>
        <p:nvSpPr>
          <p:cNvPr id="71" name="文本框 70"/>
          <p:cNvSpPr txBox="1"/>
          <p:nvPr/>
        </p:nvSpPr>
        <p:spPr bwMode="auto">
          <a:xfrm>
            <a:off x="1585184" y="3311079"/>
            <a:ext cx="1013032" cy="285614"/>
          </a:xfrm>
          <a:prstGeom prst="rect">
            <a:avLst/>
          </a:prstGeom>
          <a:noFill/>
          <a:ln w="9525">
            <a:noFill/>
            <a:miter lim="800000"/>
            <a:headEnd/>
            <a:tailEnd/>
          </a:ln>
        </p:spPr>
        <p:txBody>
          <a:bodyPr wrap="square" lIns="99980" tIns="49986" rIns="99980" bIns="49986" rtlCol="0">
            <a:noAutofit/>
          </a:bodyPr>
          <a:lstStyle/>
          <a:p>
            <a:pPr algn="ctr" defTabSz="1001649" eaLnBrk="0" fontAlgn="ctr" hangingPunct="0"/>
            <a:r>
              <a:rPr lang="en-US" sz="1200" dirty="0">
                <a:latin typeface="Huawei Sans" panose="020C0503030203020204" pitchFamily="34" charset="0"/>
                <a:cs typeface="Huawei Sans" panose="020C0503030203020204" pitchFamily="34" charset="0"/>
              </a:rPr>
              <a:t>Switch de </a:t>
            </a:r>
            <a:r>
              <a:rPr lang="en-US" sz="1200" dirty="0" err="1">
                <a:latin typeface="Huawei Sans" panose="020C0503030203020204" pitchFamily="34" charset="0"/>
                <a:cs typeface="Huawei Sans" panose="020C0503030203020204" pitchFamily="34" charset="0"/>
              </a:rPr>
              <a:t>núcleo</a:t>
            </a:r>
            <a:endParaRPr lang="en-US" sz="1200" dirty="0">
              <a:latin typeface="Huawei Sans" panose="020C0503030203020204" pitchFamily="34" charset="0"/>
              <a:cs typeface="Huawei Sans" panose="020C0503030203020204" pitchFamily="34" charset="0"/>
            </a:endParaRPr>
          </a:p>
        </p:txBody>
      </p:sp>
      <p:sp>
        <p:nvSpPr>
          <p:cNvPr id="72" name="Text Box 34"/>
          <p:cNvSpPr txBox="1">
            <a:spLocks noChangeArrowheads="1"/>
          </p:cNvSpPr>
          <p:nvPr/>
        </p:nvSpPr>
        <p:spPr bwMode="auto">
          <a:xfrm>
            <a:off x="5822390" y="2954092"/>
            <a:ext cx="1094196" cy="307760"/>
          </a:xfrm>
          <a:prstGeom prst="rect">
            <a:avLst/>
          </a:prstGeom>
          <a:noFill/>
          <a:ln w="9525" algn="ctr">
            <a:noFill/>
            <a:miter lim="800000"/>
            <a:headEnd/>
            <a:tailEnd/>
          </a:ln>
        </p:spPr>
        <p:txBody>
          <a:bodyPr wrap="square" lIns="91424" tIns="45712" rIns="91424" bIns="45712">
            <a:noAutofit/>
          </a:bodyPr>
          <a:lstStyle/>
          <a:p>
            <a:pPr eaLnBrk="1" fontAlgn="ctr" hangingPunct="1"/>
            <a:r>
              <a:rPr kumimoji="1" lang="en-US" sz="1400" b="1" dirty="0">
                <a:solidFill>
                  <a:schemeClr val="accent4"/>
                </a:solidFill>
                <a:latin typeface="Huawei Sans" panose="020C0503030203020204" pitchFamily="34" charset="0"/>
              </a:rPr>
              <a:t>...</a:t>
            </a:r>
          </a:p>
        </p:txBody>
      </p:sp>
      <p:sp>
        <p:nvSpPr>
          <p:cNvPr id="73" name="Freeform 159"/>
          <p:cNvSpPr/>
          <p:nvPr/>
        </p:nvSpPr>
        <p:spPr>
          <a:xfrm flipH="1">
            <a:off x="644135" y="2693411"/>
            <a:ext cx="788800" cy="428362"/>
          </a:xfrm>
          <a:custGeom>
            <a:avLst/>
            <a:gdLst>
              <a:gd name="connsiteX0" fmla="*/ 2693983 w 4431601"/>
              <a:gd name="connsiteY0" fmla="*/ 0 h 2316519"/>
              <a:gd name="connsiteX1" fmla="*/ 1918242 w 4431601"/>
              <a:gd name="connsiteY1" fmla="*/ 324162 h 2316519"/>
              <a:gd name="connsiteX2" fmla="*/ 1859647 w 4431601"/>
              <a:gd name="connsiteY2" fmla="*/ 395807 h 2316519"/>
              <a:gd name="connsiteX3" fmla="*/ 1815580 w 4431601"/>
              <a:gd name="connsiteY3" fmla="*/ 362462 h 2316519"/>
              <a:gd name="connsiteX4" fmla="*/ 1347603 w 4431601"/>
              <a:gd name="connsiteY4" fmla="*/ 231362 h 2316519"/>
              <a:gd name="connsiteX5" fmla="*/ 527605 w 4431601"/>
              <a:gd name="connsiteY5" fmla="*/ 844290 h 2316519"/>
              <a:gd name="connsiteX6" fmla="*/ 523639 w 4431601"/>
              <a:gd name="connsiteY6" fmla="*/ 880372 h 2316519"/>
              <a:gd name="connsiteX7" fmla="*/ 444716 w 4431601"/>
              <a:gd name="connsiteY7" fmla="*/ 905088 h 2316519"/>
              <a:gd name="connsiteX8" fmla="*/ 0 w 4431601"/>
              <a:gd name="connsiteY8" fmla="*/ 1581940 h 2316519"/>
              <a:gd name="connsiteX9" fmla="*/ 653694 w 4431601"/>
              <a:gd name="connsiteY9" fmla="*/ 2312727 h 2316519"/>
              <a:gd name="connsiteX10" fmla="*/ 653931 w 4431601"/>
              <a:gd name="connsiteY10" fmla="*/ 2312739 h 2316519"/>
              <a:gd name="connsiteX11" fmla="*/ 653931 w 4431601"/>
              <a:gd name="connsiteY11" fmla="*/ 2316518 h 2316519"/>
              <a:gd name="connsiteX12" fmla="*/ 728123 w 4431601"/>
              <a:gd name="connsiteY12" fmla="*/ 2316518 h 2316519"/>
              <a:gd name="connsiteX13" fmla="*/ 728142 w 4431601"/>
              <a:gd name="connsiteY13" fmla="*/ 2316519 h 2316519"/>
              <a:gd name="connsiteX14" fmla="*/ 728162 w 4431601"/>
              <a:gd name="connsiteY14" fmla="*/ 2316518 h 2316519"/>
              <a:gd name="connsiteX15" fmla="*/ 3745239 w 4431601"/>
              <a:gd name="connsiteY15" fmla="*/ 2316518 h 2316519"/>
              <a:gd name="connsiteX16" fmla="*/ 3745249 w 4431601"/>
              <a:gd name="connsiteY16" fmla="*/ 2316519 h 2316519"/>
              <a:gd name="connsiteX17" fmla="*/ 3745259 w 4431601"/>
              <a:gd name="connsiteY17" fmla="*/ 2316518 h 2316519"/>
              <a:gd name="connsiteX18" fmla="*/ 3788771 w 4431601"/>
              <a:gd name="connsiteY18" fmla="*/ 2316518 h 2316519"/>
              <a:gd name="connsiteX19" fmla="*/ 3788771 w 4431601"/>
              <a:gd name="connsiteY19" fmla="*/ 2312093 h 2316519"/>
              <a:gd name="connsiteX20" fmla="*/ 3883573 w 4431601"/>
              <a:gd name="connsiteY20" fmla="*/ 2302452 h 2316519"/>
              <a:gd name="connsiteX21" fmla="*/ 4431601 w 4431601"/>
              <a:gd name="connsiteY21" fmla="*/ 1624103 h 2316519"/>
              <a:gd name="connsiteX22" fmla="*/ 3883573 w 4431601"/>
              <a:gd name="connsiteY22" fmla="*/ 945754 h 2316519"/>
              <a:gd name="connsiteX23" fmla="*/ 3773844 w 4431601"/>
              <a:gd name="connsiteY23" fmla="*/ 934595 h 2316519"/>
              <a:gd name="connsiteX24" fmla="*/ 3768759 w 4431601"/>
              <a:gd name="connsiteY24" fmla="*/ 883707 h 2316519"/>
              <a:gd name="connsiteX25" fmla="*/ 2693983 w 4431601"/>
              <a:gd name="connsiteY25" fmla="*/ 0 h 2316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431601" h="2316519">
                <a:moveTo>
                  <a:pt x="2693983" y="0"/>
                </a:moveTo>
                <a:cubicBezTo>
                  <a:pt x="2391037" y="0"/>
                  <a:pt x="2116771" y="123878"/>
                  <a:pt x="1918242" y="324162"/>
                </a:cubicBezTo>
                <a:lnTo>
                  <a:pt x="1859647" y="395807"/>
                </a:lnTo>
                <a:lnTo>
                  <a:pt x="1815580" y="362462"/>
                </a:lnTo>
                <a:cubicBezTo>
                  <a:pt x="1681993" y="279692"/>
                  <a:pt x="1520952" y="231362"/>
                  <a:pt x="1347603" y="231362"/>
                </a:cubicBezTo>
                <a:cubicBezTo>
                  <a:pt x="943122" y="231362"/>
                  <a:pt x="605652" y="494493"/>
                  <a:pt x="527605" y="844290"/>
                </a:cubicBezTo>
                <a:lnTo>
                  <a:pt x="523639" y="880372"/>
                </a:lnTo>
                <a:lnTo>
                  <a:pt x="444716" y="905088"/>
                </a:lnTo>
                <a:cubicBezTo>
                  <a:pt x="183375" y="1016603"/>
                  <a:pt x="0" y="1277667"/>
                  <a:pt x="0" y="1581940"/>
                </a:cubicBezTo>
                <a:cubicBezTo>
                  <a:pt x="0" y="1962281"/>
                  <a:pt x="286523" y="2275109"/>
                  <a:pt x="653694" y="2312727"/>
                </a:cubicBezTo>
                <a:lnTo>
                  <a:pt x="653931" y="2312739"/>
                </a:lnTo>
                <a:lnTo>
                  <a:pt x="653931" y="2316518"/>
                </a:lnTo>
                <a:lnTo>
                  <a:pt x="728123" y="2316518"/>
                </a:lnTo>
                <a:lnTo>
                  <a:pt x="728142" y="2316519"/>
                </a:lnTo>
                <a:lnTo>
                  <a:pt x="728162" y="2316518"/>
                </a:lnTo>
                <a:lnTo>
                  <a:pt x="3745239" y="2316518"/>
                </a:lnTo>
                <a:lnTo>
                  <a:pt x="3745249" y="2316519"/>
                </a:lnTo>
                <a:lnTo>
                  <a:pt x="3745259" y="2316518"/>
                </a:lnTo>
                <a:lnTo>
                  <a:pt x="3788771" y="2316518"/>
                </a:lnTo>
                <a:lnTo>
                  <a:pt x="3788771" y="2312093"/>
                </a:lnTo>
                <a:lnTo>
                  <a:pt x="3883573" y="2302452"/>
                </a:lnTo>
                <a:cubicBezTo>
                  <a:pt x="4196332" y="2237887"/>
                  <a:pt x="4431601" y="1958713"/>
                  <a:pt x="4431601" y="1624103"/>
                </a:cubicBezTo>
                <a:cubicBezTo>
                  <a:pt x="4431601" y="1289493"/>
                  <a:pt x="4196332" y="1010319"/>
                  <a:pt x="3883573" y="945754"/>
                </a:cubicBezTo>
                <a:lnTo>
                  <a:pt x="3773844" y="934595"/>
                </a:lnTo>
                <a:lnTo>
                  <a:pt x="3768759" y="883707"/>
                </a:lnTo>
                <a:cubicBezTo>
                  <a:pt x="3666462" y="379376"/>
                  <a:pt x="3224139" y="0"/>
                  <a:pt x="2693983" y="0"/>
                </a:cubicBezTo>
                <a:close/>
              </a:path>
            </a:pathLst>
          </a:custGeom>
          <a:solidFill>
            <a:schemeClr val="bg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tIns="180000" rtlCol="0" anchor="ctr">
            <a:noAutofit/>
          </a:bodyPr>
          <a:lstStyle/>
          <a:p>
            <a:pPr algn="ctr" fontAlgn="ctr"/>
            <a:r>
              <a:rPr lang="en-US" sz="1100" dirty="0">
                <a:solidFill>
                  <a:schemeClr val="tx1"/>
                </a:solidFill>
                <a:latin typeface="Huawei Sans" panose="020C0503030203020204" pitchFamily="34" charset="0"/>
                <a:cs typeface="Huawei Sans" panose="020C0503030203020204" pitchFamily="34" charset="0"/>
              </a:rPr>
              <a:t>Internet</a:t>
            </a:r>
          </a:p>
        </p:txBody>
      </p:sp>
      <p:cxnSp>
        <p:nvCxnSpPr>
          <p:cNvPr id="74" name="直接连接符 73"/>
          <p:cNvCxnSpPr>
            <a:stCxn id="57" idx="1"/>
          </p:cNvCxnSpPr>
          <p:nvPr/>
        </p:nvCxnSpPr>
        <p:spPr>
          <a:xfrm flipH="1">
            <a:off x="2324253" y="2975370"/>
            <a:ext cx="826796" cy="0"/>
          </a:xfrm>
          <a:prstGeom prst="line">
            <a:avLst/>
          </a:prstGeom>
          <a:noFill/>
          <a:ln w="19050">
            <a:solidFill>
              <a:srgbClr val="FF9900"/>
            </a:solidFill>
            <a:round/>
            <a:headEnd/>
            <a:tailEnd/>
          </a:ln>
        </p:spPr>
      </p:cxnSp>
      <p:cxnSp>
        <p:nvCxnSpPr>
          <p:cNvPr id="75" name="直接连接符 74"/>
          <p:cNvCxnSpPr>
            <a:endCxn id="73" idx="8"/>
          </p:cNvCxnSpPr>
          <p:nvPr/>
        </p:nvCxnSpPr>
        <p:spPr>
          <a:xfrm flipH="1">
            <a:off x="1432935" y="2985937"/>
            <a:ext cx="367977" cy="0"/>
          </a:xfrm>
          <a:prstGeom prst="line">
            <a:avLst/>
          </a:prstGeom>
          <a:noFill/>
          <a:ln w="19050">
            <a:solidFill>
              <a:srgbClr val="FF9900"/>
            </a:solidFill>
            <a:round/>
            <a:headEnd/>
            <a:tailEnd/>
          </a:ln>
        </p:spPr>
      </p:cxnSp>
      <p:cxnSp>
        <p:nvCxnSpPr>
          <p:cNvPr id="76" name="直接连接符 75"/>
          <p:cNvCxnSpPr/>
          <p:nvPr/>
        </p:nvCxnSpPr>
        <p:spPr>
          <a:xfrm>
            <a:off x="3766484" y="2143861"/>
            <a:ext cx="0" cy="1399362"/>
          </a:xfrm>
          <a:prstGeom prst="line">
            <a:avLst/>
          </a:prstGeom>
          <a:ln w="19050">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77" name="直接连接符 76"/>
          <p:cNvCxnSpPr/>
          <p:nvPr/>
        </p:nvCxnSpPr>
        <p:spPr>
          <a:xfrm>
            <a:off x="7536979" y="2143861"/>
            <a:ext cx="0" cy="1371872"/>
          </a:xfrm>
          <a:prstGeom prst="line">
            <a:avLst/>
          </a:prstGeom>
          <a:ln w="19050">
            <a:solidFill>
              <a:schemeClr val="tx1"/>
            </a:solidFill>
            <a:prstDash val="lgDash"/>
          </a:ln>
        </p:spPr>
        <p:style>
          <a:lnRef idx="1">
            <a:schemeClr val="accent1"/>
          </a:lnRef>
          <a:fillRef idx="0">
            <a:schemeClr val="accent1"/>
          </a:fillRef>
          <a:effectRef idx="0">
            <a:schemeClr val="accent1"/>
          </a:effectRef>
          <a:fontRef idx="minor">
            <a:schemeClr val="tx1"/>
          </a:fontRef>
        </p:style>
      </p:cxnSp>
      <p:sp>
        <p:nvSpPr>
          <p:cNvPr id="78" name="矩形 77"/>
          <p:cNvSpPr/>
          <p:nvPr/>
        </p:nvSpPr>
        <p:spPr>
          <a:xfrm>
            <a:off x="5431535" y="2143861"/>
            <a:ext cx="593432" cy="307777"/>
          </a:xfrm>
          <a:prstGeom prst="rect">
            <a:avLst/>
          </a:prstGeom>
        </p:spPr>
        <p:txBody>
          <a:bodyPr wrap="square">
            <a:noAutofit/>
          </a:bodyPr>
          <a:lstStyle/>
          <a:p>
            <a:pPr fontAlgn="ctr"/>
            <a:r>
              <a:rPr lang="en-US" sz="1400" dirty="0">
                <a:latin typeface="Huawei Sans" panose="020C0503030203020204" pitchFamily="34" charset="0"/>
                <a:cs typeface="Huawei Sans" panose="020C0503030203020204" pitchFamily="34" charset="0"/>
              </a:rPr>
              <a:t>ODN</a:t>
            </a:r>
          </a:p>
        </p:txBody>
      </p:sp>
      <p:cxnSp>
        <p:nvCxnSpPr>
          <p:cNvPr id="79" name="直接连接符 78"/>
          <p:cNvCxnSpPr/>
          <p:nvPr/>
        </p:nvCxnSpPr>
        <p:spPr>
          <a:xfrm flipV="1">
            <a:off x="5824116" y="2482261"/>
            <a:ext cx="501031" cy="383721"/>
          </a:xfrm>
          <a:prstGeom prst="line">
            <a:avLst/>
          </a:prstGeom>
          <a:noFill/>
          <a:ln w="19050">
            <a:solidFill>
              <a:srgbClr val="FF9900"/>
            </a:solidFill>
            <a:round/>
            <a:headEnd/>
            <a:tailEnd/>
          </a:ln>
        </p:spPr>
      </p:cxnSp>
      <p:sp>
        <p:nvSpPr>
          <p:cNvPr id="80" name="Line 24"/>
          <p:cNvSpPr>
            <a:spLocks noChangeShapeType="1"/>
          </p:cNvSpPr>
          <p:nvPr/>
        </p:nvSpPr>
        <p:spPr bwMode="auto">
          <a:xfrm>
            <a:off x="6369488" y="4904714"/>
            <a:ext cx="1727477" cy="0"/>
          </a:xfrm>
          <a:prstGeom prst="line">
            <a:avLst/>
          </a:prstGeom>
          <a:noFill/>
          <a:ln w="19050">
            <a:solidFill>
              <a:srgbClr val="FF9900"/>
            </a:solidFill>
            <a:round/>
            <a:headEnd/>
            <a:tailEnd/>
          </a:ln>
        </p:spPr>
        <p:txBody>
          <a:bodyPr wrap="square">
            <a:noAutofit/>
          </a:bodyPr>
          <a:lstStyle/>
          <a:p>
            <a:pPr fontAlgn="ctr"/>
            <a:endParaRPr lang="en-US" altLang="zh-CN" sz="1050" dirty="0">
              <a:latin typeface="Huawei Sans" panose="020C0503030203020204" pitchFamily="34" charset="0"/>
            </a:endParaRPr>
          </a:p>
        </p:txBody>
      </p:sp>
      <p:sp>
        <p:nvSpPr>
          <p:cNvPr id="81" name="Line 24"/>
          <p:cNvSpPr>
            <a:spLocks noChangeShapeType="1"/>
          </p:cNvSpPr>
          <p:nvPr/>
        </p:nvSpPr>
        <p:spPr bwMode="auto">
          <a:xfrm flipV="1">
            <a:off x="6361194" y="4211178"/>
            <a:ext cx="1735772" cy="683319"/>
          </a:xfrm>
          <a:prstGeom prst="line">
            <a:avLst/>
          </a:prstGeom>
          <a:noFill/>
          <a:ln w="19050">
            <a:solidFill>
              <a:srgbClr val="FF9900"/>
            </a:solidFill>
            <a:round/>
            <a:headEnd/>
            <a:tailEnd/>
          </a:ln>
        </p:spPr>
        <p:txBody>
          <a:bodyPr wrap="square">
            <a:noAutofit/>
          </a:bodyPr>
          <a:lstStyle/>
          <a:p>
            <a:pPr fontAlgn="ctr"/>
            <a:endParaRPr lang="en-US" altLang="zh-CN" sz="1050" dirty="0">
              <a:latin typeface="Huawei Sans" panose="020C0503030203020204" pitchFamily="34" charset="0"/>
            </a:endParaRPr>
          </a:p>
        </p:txBody>
      </p:sp>
      <p:cxnSp>
        <p:nvCxnSpPr>
          <p:cNvPr id="82" name="直接连接符 81"/>
          <p:cNvCxnSpPr>
            <a:stCxn id="81" idx="0"/>
          </p:cNvCxnSpPr>
          <p:nvPr/>
        </p:nvCxnSpPr>
        <p:spPr bwMode="auto">
          <a:xfrm>
            <a:off x="6361194" y="4894497"/>
            <a:ext cx="1735771" cy="683319"/>
          </a:xfrm>
          <a:prstGeom prst="line">
            <a:avLst/>
          </a:prstGeom>
          <a:noFill/>
          <a:ln w="19050">
            <a:solidFill>
              <a:srgbClr val="FF9900"/>
            </a:solidFill>
            <a:round/>
            <a:headEnd/>
            <a:tailEnd/>
          </a:ln>
        </p:spPr>
      </p:cxnSp>
      <p:pic>
        <p:nvPicPr>
          <p:cNvPr id="83" name="图片 82"/>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2804377" y="4452047"/>
            <a:ext cx="1136572" cy="884900"/>
          </a:xfrm>
          <a:prstGeom prst="rect">
            <a:avLst/>
          </a:prstGeom>
        </p:spPr>
      </p:pic>
      <p:sp>
        <p:nvSpPr>
          <p:cNvPr id="84" name="Line 24"/>
          <p:cNvSpPr>
            <a:spLocks noChangeShapeType="1"/>
          </p:cNvSpPr>
          <p:nvPr/>
        </p:nvSpPr>
        <p:spPr bwMode="auto">
          <a:xfrm>
            <a:off x="3524457" y="4904714"/>
            <a:ext cx="1620180" cy="0"/>
          </a:xfrm>
          <a:prstGeom prst="line">
            <a:avLst/>
          </a:prstGeom>
          <a:noFill/>
          <a:ln w="19050">
            <a:solidFill>
              <a:srgbClr val="FF9900"/>
            </a:solidFill>
            <a:round/>
            <a:headEnd/>
            <a:tailEnd/>
          </a:ln>
        </p:spPr>
        <p:txBody>
          <a:bodyPr wrap="square">
            <a:noAutofit/>
          </a:bodyPr>
          <a:lstStyle/>
          <a:p>
            <a:pPr fontAlgn="ctr"/>
            <a:endParaRPr lang="en-US" altLang="zh-CN" sz="1050" dirty="0">
              <a:latin typeface="Huawei Sans" panose="020C0503030203020204" pitchFamily="34" charset="0"/>
            </a:endParaRPr>
          </a:p>
        </p:txBody>
      </p:sp>
      <p:pic>
        <p:nvPicPr>
          <p:cNvPr id="85" name="d0e300"/>
          <p:cNvPicPr/>
          <p:nvPr/>
        </p:nvPicPr>
        <p:blipFill>
          <a:blip r:embed="rId7" cstate="print"/>
          <a:srcRect/>
          <a:stretch>
            <a:fillRect/>
          </a:stretch>
        </p:blipFill>
        <p:spPr bwMode="auto">
          <a:xfrm>
            <a:off x="5096959" y="4552624"/>
            <a:ext cx="1594485" cy="579120"/>
          </a:xfrm>
          <a:prstGeom prst="rect">
            <a:avLst/>
          </a:prstGeom>
          <a:noFill/>
          <a:ln w="9525">
            <a:noFill/>
            <a:miter lim="800000"/>
            <a:headEnd/>
            <a:tailEnd/>
          </a:ln>
        </p:spPr>
      </p:pic>
      <p:pic>
        <p:nvPicPr>
          <p:cNvPr id="86" name="Picture 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743794" y="3920035"/>
            <a:ext cx="697708" cy="572339"/>
          </a:xfrm>
          <a:prstGeom prst="rect">
            <a:avLst/>
          </a:prstGeom>
          <a:ln>
            <a:noFill/>
          </a:ln>
        </p:spPr>
      </p:pic>
      <p:pic>
        <p:nvPicPr>
          <p:cNvPr id="87" name="图片 1"/>
          <p:cNvPicPr>
            <a:picLocks noChangeAspect="1"/>
          </p:cNvPicPr>
          <p:nvPr/>
        </p:nvPicPr>
        <p:blipFill rotWithShape="1">
          <a:blip r:embed="rId9" cstate="print">
            <a:extLst>
              <a:ext uri="{28A0092B-C50C-407E-A947-70E740481C1C}">
                <a14:useLocalDpi xmlns:a14="http://schemas.microsoft.com/office/drawing/2010/main" val="0"/>
              </a:ext>
            </a:extLst>
          </a:blip>
          <a:srcRect l="21230" t="4201" r="34963" b="6129"/>
          <a:stretch/>
        </p:blipFill>
        <p:spPr>
          <a:xfrm>
            <a:off x="7743518" y="4452047"/>
            <a:ext cx="697984" cy="697984"/>
          </a:xfrm>
          <a:prstGeom prst="rect">
            <a:avLst/>
          </a:prstGeom>
          <a:ln>
            <a:noFill/>
          </a:ln>
        </p:spPr>
      </p:pic>
      <p:pic>
        <p:nvPicPr>
          <p:cNvPr id="88" name="图片 87"/>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452112" y="5463861"/>
            <a:ext cx="1320996" cy="176586"/>
          </a:xfrm>
          <a:prstGeom prst="rect">
            <a:avLst/>
          </a:prstGeom>
          <a:ln>
            <a:noFill/>
          </a:ln>
        </p:spPr>
      </p:pic>
      <p:sp>
        <p:nvSpPr>
          <p:cNvPr id="89" name="文本框 88"/>
          <p:cNvSpPr txBox="1"/>
          <p:nvPr/>
        </p:nvSpPr>
        <p:spPr bwMode="auto">
          <a:xfrm>
            <a:off x="3161303" y="5641808"/>
            <a:ext cx="487247" cy="285614"/>
          </a:xfrm>
          <a:prstGeom prst="rect">
            <a:avLst/>
          </a:prstGeom>
          <a:noFill/>
          <a:ln w="9525">
            <a:noFill/>
            <a:miter lim="800000"/>
            <a:headEnd/>
            <a:tailEnd/>
          </a:ln>
        </p:spPr>
        <p:txBody>
          <a:bodyPr wrap="square" lIns="99980" tIns="49986" rIns="99980" bIns="49986" rtlCol="0">
            <a:noAutofit/>
          </a:bodyPr>
          <a:lstStyle/>
          <a:p>
            <a:pPr algn="ctr" defTabSz="1001649" eaLnBrk="0" fontAlgn="ctr" hangingPunct="0"/>
            <a:r>
              <a:rPr lang="en-US" sz="1200" dirty="0">
                <a:latin typeface="Huawei Sans" panose="020C0503030203020204" pitchFamily="34" charset="0"/>
                <a:cs typeface="Huawei Sans" panose="020C0503030203020204" pitchFamily="34" charset="0"/>
              </a:rPr>
              <a:t>OLT</a:t>
            </a:r>
          </a:p>
        </p:txBody>
      </p:sp>
      <p:sp>
        <p:nvSpPr>
          <p:cNvPr id="90" name="矩形 89"/>
          <p:cNvSpPr/>
          <p:nvPr/>
        </p:nvSpPr>
        <p:spPr>
          <a:xfrm>
            <a:off x="4345502" y="5646115"/>
            <a:ext cx="2765501" cy="276999"/>
          </a:xfrm>
          <a:prstGeom prst="rect">
            <a:avLst/>
          </a:prstGeom>
        </p:spPr>
        <p:txBody>
          <a:bodyPr wrap="square">
            <a:noAutofit/>
          </a:bodyPr>
          <a:lstStyle/>
          <a:p>
            <a:pPr algn="ctr" defTabSz="1001649" eaLnBrk="0" fontAlgn="ctr" hangingPunct="0"/>
            <a:r>
              <a:rPr lang="en-US" sz="1200" dirty="0">
                <a:latin typeface="Huawei Sans" panose="020C0503030203020204" pitchFamily="34" charset="0"/>
                <a:cs typeface="Arial" pitchFamily="34" charset="0"/>
              </a:rPr>
              <a:t>Mini divisor (com </a:t>
            </a:r>
            <a:r>
              <a:rPr lang="en-US" sz="1200" dirty="0" err="1">
                <a:latin typeface="Huawei Sans" panose="020C0503030203020204" pitchFamily="34" charset="0"/>
                <a:cs typeface="Arial" pitchFamily="34" charset="0"/>
              </a:rPr>
              <a:t>conector</a:t>
            </a:r>
            <a:r>
              <a:rPr lang="en-US" sz="1200" dirty="0">
                <a:latin typeface="Huawei Sans" panose="020C0503030203020204" pitchFamily="34" charset="0"/>
                <a:cs typeface="Arial" pitchFamily="34" charset="0"/>
              </a:rPr>
              <a:t>)</a:t>
            </a:r>
          </a:p>
        </p:txBody>
      </p:sp>
      <p:sp>
        <p:nvSpPr>
          <p:cNvPr id="91" name="矩形 90"/>
          <p:cNvSpPr/>
          <p:nvPr/>
        </p:nvSpPr>
        <p:spPr>
          <a:xfrm>
            <a:off x="7704982" y="5646115"/>
            <a:ext cx="917238" cy="276999"/>
          </a:xfrm>
          <a:prstGeom prst="rect">
            <a:avLst/>
          </a:prstGeom>
        </p:spPr>
        <p:txBody>
          <a:bodyPr wrap="square">
            <a:noAutofit/>
          </a:bodyPr>
          <a:lstStyle/>
          <a:p>
            <a:pPr algn="ctr" defTabSz="1001649" eaLnBrk="0" fontAlgn="ctr" hangingPunct="0"/>
            <a:r>
              <a:rPr lang="en-US" sz="1200" dirty="0">
                <a:latin typeface="Huawei Sans" panose="020C0503030203020204" pitchFamily="34" charset="0"/>
                <a:cs typeface="Huawei Sans" panose="020C0503030203020204" pitchFamily="34" charset="0"/>
              </a:rPr>
              <a:t>ONU/ONT</a:t>
            </a:r>
          </a:p>
        </p:txBody>
      </p:sp>
      <p:sp>
        <p:nvSpPr>
          <p:cNvPr id="92" name="TextBox 18"/>
          <p:cNvSpPr txBox="1"/>
          <p:nvPr/>
        </p:nvSpPr>
        <p:spPr>
          <a:xfrm>
            <a:off x="8951745" y="2469273"/>
            <a:ext cx="2806307" cy="3108543"/>
          </a:xfrm>
          <a:prstGeom prst="rect">
            <a:avLst/>
          </a:prstGeom>
          <a:noFill/>
        </p:spPr>
        <p:txBody>
          <a:bodyPr wrap="square" rtlCol="0">
            <a:noAutofit/>
          </a:bodyPr>
          <a:lstStyle/>
          <a:p>
            <a:pPr marL="285750" indent="-285750" fontAlgn="ctr">
              <a:spcBef>
                <a:spcPts val="600"/>
              </a:spcBef>
              <a:spcAft>
                <a:spcPts val="600"/>
              </a:spcAft>
              <a:buSzPct val="50000"/>
              <a:buFont typeface="Wingdings" panose="05000000000000000000" pitchFamily="2" charset="2"/>
              <a:buChar char="l"/>
            </a:pPr>
            <a:r>
              <a:rPr lang="pt-BR" sz="1600" dirty="0">
                <a:solidFill>
                  <a:prstClr val="black"/>
                </a:solidFill>
                <a:latin typeface="Huawei Sans" panose="020C0503030203020204" pitchFamily="34" charset="0"/>
              </a:rPr>
              <a:t>Cabo óptico, patch </a:t>
            </a:r>
            <a:r>
              <a:rPr lang="pt-BR" sz="1600" dirty="0" err="1">
                <a:solidFill>
                  <a:prstClr val="black"/>
                </a:solidFill>
                <a:latin typeface="Huawei Sans" panose="020C0503030203020204" pitchFamily="34" charset="0"/>
              </a:rPr>
              <a:t>cord</a:t>
            </a:r>
            <a:r>
              <a:rPr lang="pt-BR" sz="1600" dirty="0">
                <a:solidFill>
                  <a:prstClr val="black"/>
                </a:solidFill>
                <a:latin typeface="Huawei Sans" panose="020C0503030203020204" pitchFamily="34" charset="0"/>
              </a:rPr>
              <a:t> de fibra e </a:t>
            </a:r>
            <a:r>
              <a:rPr lang="pt-BR" sz="1600" dirty="0" err="1">
                <a:solidFill>
                  <a:prstClr val="black"/>
                </a:solidFill>
                <a:latin typeface="Huawei Sans" panose="020C0503030203020204" pitchFamily="34" charset="0"/>
              </a:rPr>
              <a:t>pigtail</a:t>
            </a:r>
            <a:endParaRPr lang="pt-BR" sz="1600" dirty="0">
              <a:solidFill>
                <a:prstClr val="black"/>
              </a:solidFill>
              <a:latin typeface="Huawei Sans" panose="020C0503030203020204" pitchFamily="34" charset="0"/>
            </a:endParaRPr>
          </a:p>
          <a:p>
            <a:pPr marL="285750" indent="-285750" fontAlgn="ctr">
              <a:spcBef>
                <a:spcPts val="600"/>
              </a:spcBef>
              <a:spcAft>
                <a:spcPts val="600"/>
              </a:spcAft>
              <a:buSzPct val="50000"/>
              <a:buFont typeface="Wingdings" panose="05000000000000000000" pitchFamily="2" charset="2"/>
              <a:buChar char="l"/>
            </a:pPr>
            <a:r>
              <a:rPr lang="en-US" sz="1600" dirty="0">
                <a:latin typeface="Huawei Sans" panose="020C0503030203020204" pitchFamily="34" charset="0"/>
              </a:rPr>
              <a:t>Passive optical splitter (POS)</a:t>
            </a:r>
          </a:p>
          <a:p>
            <a:pPr marL="285750" indent="-285750" fontAlgn="ctr">
              <a:spcBef>
                <a:spcPts val="600"/>
              </a:spcBef>
              <a:spcAft>
                <a:spcPts val="600"/>
              </a:spcAft>
              <a:buSzPct val="50000"/>
              <a:buFont typeface="Wingdings" panose="05000000000000000000" pitchFamily="2" charset="2"/>
              <a:buChar char="l"/>
            </a:pPr>
            <a:r>
              <a:rPr lang="pt-BR" sz="1600" dirty="0">
                <a:latin typeface="Huawei Sans" panose="020C0503030203020204" pitchFamily="34" charset="0"/>
              </a:rPr>
              <a:t>Dispositivo de conexão ODN (conexão, programação e ramificação de caminhos ópticos)</a:t>
            </a:r>
            <a:endParaRPr lang="en-US" sz="1600" dirty="0">
              <a:latin typeface="Huawei Sans" panose="020C0503030203020204" pitchFamily="34" charset="0"/>
            </a:endParaRPr>
          </a:p>
        </p:txBody>
      </p:sp>
      <p:sp>
        <p:nvSpPr>
          <p:cNvPr id="93" name="圆角矩形 75"/>
          <p:cNvSpPr/>
          <p:nvPr/>
        </p:nvSpPr>
        <p:spPr>
          <a:xfrm>
            <a:off x="8943122" y="2467899"/>
            <a:ext cx="2801384" cy="2682132"/>
          </a:xfrm>
          <a:prstGeom prst="roundRect">
            <a:avLst>
              <a:gd name="adj" fmla="val 874"/>
            </a:avLst>
          </a:prstGeom>
          <a:noFill/>
          <a:ln w="952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fontAlgn="ctr"/>
            <a:endParaRPr lang="en-US" altLang="zh-CN" sz="1600" b="1" dirty="0">
              <a:solidFill>
                <a:schemeClr val="tx1">
                  <a:lumMod val="75000"/>
                  <a:lumOff val="25000"/>
                </a:schemeClr>
              </a:solidFill>
              <a:latin typeface="Huawei Sans" panose="020C0503030203020204" pitchFamily="34" charset="0"/>
              <a:cs typeface="Arial" panose="020B0604020202020204" pitchFamily="34" charset="0"/>
            </a:endParaRPr>
          </a:p>
        </p:txBody>
      </p:sp>
      <p:sp>
        <p:nvSpPr>
          <p:cNvPr id="94" name="圆角矩形 75"/>
          <p:cNvSpPr/>
          <p:nvPr/>
        </p:nvSpPr>
        <p:spPr>
          <a:xfrm>
            <a:off x="8943121" y="2039729"/>
            <a:ext cx="2814931" cy="394020"/>
          </a:xfrm>
          <a:prstGeom prst="roundRect">
            <a:avLst>
              <a:gd name="adj" fmla="val 10604"/>
            </a:avLst>
          </a:prstGeom>
          <a:gradFill>
            <a:gsLst>
              <a:gs pos="0">
                <a:srgbClr val="00B0F0"/>
              </a:gs>
              <a:gs pos="100000">
                <a:srgbClr val="0070C0"/>
              </a:gs>
            </a:gsLst>
            <a:lin ang="5400000" scaled="1"/>
          </a:gradFill>
        </p:spPr>
        <p:txBody>
          <a:bodyPr wrap="square" rtlCol="0" anchor="ctr" anchorCtr="0">
            <a:noAutofit/>
          </a:bodyPr>
          <a:lstStyle/>
          <a:p>
            <a:pPr algn="ctr" fontAlgn="ctr">
              <a:spcBef>
                <a:spcPts val="0"/>
              </a:spcBef>
              <a:spcAft>
                <a:spcPts val="0"/>
              </a:spcAft>
            </a:pPr>
            <a:r>
              <a:rPr lang="en-US" sz="1600" b="1" dirty="0">
                <a:solidFill>
                  <a:prstClr val="white"/>
                </a:solidFill>
                <a:latin typeface="Huawei Sans" panose="020C0503030203020204" pitchFamily="34" charset="0"/>
              </a:rPr>
              <a:t>Components</a:t>
            </a:r>
          </a:p>
        </p:txBody>
      </p:sp>
    </p:spTree>
    <p:extLst>
      <p:ext uri="{BB962C8B-B14F-4D97-AF65-F5344CB8AC3E}">
        <p14:creationId xmlns:p14="http://schemas.microsoft.com/office/powerpoint/2010/main" val="20242007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wrap="square">
            <a:noAutofit/>
          </a:bodyPr>
          <a:lstStyle/>
          <a:p>
            <a:r>
              <a:rPr lang="en-US" altLang="zh-CN" sz="1600" dirty="0">
                <a:solidFill>
                  <a:prstClr val="black"/>
                </a:solidFill>
                <a:latin typeface="Huawei Sans" panose="020C0503030203020204" pitchFamily="34" charset="0"/>
              </a:rPr>
              <a:t>Perform checks before, during, and after cable routing.</a:t>
            </a:r>
          </a:p>
        </p:txBody>
      </p:sp>
      <p:sp>
        <p:nvSpPr>
          <p:cNvPr id="2" name="标题 1"/>
          <p:cNvSpPr>
            <a:spLocks noGrp="1"/>
          </p:cNvSpPr>
          <p:nvPr>
            <p:ph type="title"/>
          </p:nvPr>
        </p:nvSpPr>
        <p:spPr/>
        <p:txBody>
          <a:bodyPr wrap="square">
            <a:noAutofit/>
          </a:bodyPr>
          <a:lstStyle/>
          <a:p>
            <a:r>
              <a:rPr lang="en-US" dirty="0">
                <a:latin typeface="Huawei Sans" panose="020C0503030203020204" pitchFamily="34" charset="0"/>
              </a:rPr>
              <a:t>Optical Cable Layout Check</a:t>
            </a:r>
          </a:p>
        </p:txBody>
      </p:sp>
      <p:grpSp>
        <p:nvGrpSpPr>
          <p:cNvPr id="18" name="组合 17"/>
          <p:cNvGrpSpPr/>
          <p:nvPr/>
        </p:nvGrpSpPr>
        <p:grpSpPr>
          <a:xfrm>
            <a:off x="623392" y="1923584"/>
            <a:ext cx="10945216" cy="3360088"/>
            <a:chOff x="623392" y="1981952"/>
            <a:chExt cx="10945216" cy="3632670"/>
          </a:xfrm>
        </p:grpSpPr>
        <p:sp>
          <p:nvSpPr>
            <p:cNvPr id="8" name="圆角矩形 75"/>
            <p:cNvSpPr/>
            <p:nvPr/>
          </p:nvSpPr>
          <p:spPr>
            <a:xfrm>
              <a:off x="623392" y="1981952"/>
              <a:ext cx="3564396" cy="394020"/>
            </a:xfrm>
            <a:prstGeom prst="roundRect">
              <a:avLst>
                <a:gd name="adj" fmla="val 10604"/>
              </a:avLst>
            </a:prstGeom>
            <a:gradFill>
              <a:gsLst>
                <a:gs pos="0">
                  <a:srgbClr val="00B0F0"/>
                </a:gs>
                <a:gs pos="100000">
                  <a:srgbClr val="0070C0"/>
                </a:gs>
              </a:gsLst>
              <a:lin ang="5400000" scaled="1"/>
            </a:gradFill>
          </p:spPr>
          <p:txBody>
            <a:bodyPr wrap="square" rtlCol="0" anchor="ctr" anchorCtr="0">
              <a:noAutofit/>
            </a:bodyPr>
            <a:lstStyle/>
            <a:p>
              <a:pPr algn="ctr" fontAlgn="ctr">
                <a:spcBef>
                  <a:spcPts val="0"/>
                </a:spcBef>
                <a:spcAft>
                  <a:spcPts val="0"/>
                </a:spcAft>
              </a:pPr>
              <a:r>
                <a:rPr lang="en-US" sz="1600" b="1" dirty="0">
                  <a:solidFill>
                    <a:prstClr val="white"/>
                  </a:solidFill>
                  <a:latin typeface="Huawei Sans" panose="020C0503030203020204" pitchFamily="34" charset="0"/>
                </a:rPr>
                <a:t>Before</a:t>
              </a:r>
            </a:p>
          </p:txBody>
        </p:sp>
        <p:sp>
          <p:nvSpPr>
            <p:cNvPr id="9" name="圆角矩形 75"/>
            <p:cNvSpPr/>
            <p:nvPr/>
          </p:nvSpPr>
          <p:spPr>
            <a:xfrm>
              <a:off x="623392" y="2456747"/>
              <a:ext cx="3564396" cy="3157731"/>
            </a:xfrm>
            <a:prstGeom prst="roundRect">
              <a:avLst>
                <a:gd name="adj" fmla="val 874"/>
              </a:avLst>
            </a:prstGeom>
            <a:noFill/>
            <a:ln w="952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fontAlgn="ctr"/>
              <a:endParaRPr lang="en-US" altLang="zh-CN" sz="1600" b="1" dirty="0">
                <a:solidFill>
                  <a:schemeClr val="tx1">
                    <a:lumMod val="75000"/>
                    <a:lumOff val="25000"/>
                  </a:schemeClr>
                </a:solidFill>
                <a:latin typeface="Huawei Sans" panose="020C0503030203020204" pitchFamily="34" charset="0"/>
                <a:cs typeface="Arial" panose="020B0604020202020204" pitchFamily="34" charset="0"/>
              </a:endParaRPr>
            </a:p>
          </p:txBody>
        </p:sp>
        <p:sp>
          <p:nvSpPr>
            <p:cNvPr id="10" name="圆角矩形 75"/>
            <p:cNvSpPr/>
            <p:nvPr/>
          </p:nvSpPr>
          <p:spPr>
            <a:xfrm>
              <a:off x="4295800" y="1982096"/>
              <a:ext cx="3564396" cy="394020"/>
            </a:xfrm>
            <a:prstGeom prst="roundRect">
              <a:avLst>
                <a:gd name="adj" fmla="val 10604"/>
              </a:avLst>
            </a:prstGeom>
            <a:gradFill>
              <a:gsLst>
                <a:gs pos="0">
                  <a:srgbClr val="00B0F0"/>
                </a:gs>
                <a:gs pos="100000">
                  <a:srgbClr val="0070C0"/>
                </a:gs>
              </a:gsLst>
              <a:lin ang="5400000" scaled="1"/>
            </a:gradFill>
          </p:spPr>
          <p:txBody>
            <a:bodyPr wrap="square" rtlCol="0" anchor="ctr" anchorCtr="0">
              <a:noAutofit/>
            </a:bodyPr>
            <a:lstStyle/>
            <a:p>
              <a:pPr algn="ctr" fontAlgn="ctr">
                <a:spcBef>
                  <a:spcPts val="0"/>
                </a:spcBef>
                <a:spcAft>
                  <a:spcPts val="0"/>
                </a:spcAft>
              </a:pPr>
              <a:r>
                <a:rPr lang="en-US" sz="1600" b="1" dirty="0">
                  <a:solidFill>
                    <a:prstClr val="white"/>
                  </a:solidFill>
                  <a:latin typeface="Huawei Sans" panose="020C0503030203020204" pitchFamily="34" charset="0"/>
                </a:rPr>
                <a:t>During</a:t>
              </a:r>
            </a:p>
          </p:txBody>
        </p:sp>
        <p:sp>
          <p:nvSpPr>
            <p:cNvPr id="11" name="圆角矩形 75"/>
            <p:cNvSpPr/>
            <p:nvPr/>
          </p:nvSpPr>
          <p:spPr>
            <a:xfrm>
              <a:off x="4295800" y="2456891"/>
              <a:ext cx="3564396" cy="3157731"/>
            </a:xfrm>
            <a:prstGeom prst="roundRect">
              <a:avLst>
                <a:gd name="adj" fmla="val 874"/>
              </a:avLst>
            </a:prstGeom>
            <a:noFill/>
            <a:ln w="952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fontAlgn="ctr"/>
              <a:endParaRPr lang="en-US" altLang="zh-CN" sz="1600" b="1" dirty="0">
                <a:solidFill>
                  <a:schemeClr val="tx1">
                    <a:lumMod val="75000"/>
                    <a:lumOff val="25000"/>
                  </a:schemeClr>
                </a:solidFill>
                <a:latin typeface="Huawei Sans" panose="020C0503030203020204" pitchFamily="34" charset="0"/>
                <a:cs typeface="Arial" panose="020B0604020202020204" pitchFamily="34" charset="0"/>
              </a:endParaRPr>
            </a:p>
          </p:txBody>
        </p:sp>
        <p:sp>
          <p:nvSpPr>
            <p:cNvPr id="12" name="圆角矩形 75"/>
            <p:cNvSpPr/>
            <p:nvPr/>
          </p:nvSpPr>
          <p:spPr>
            <a:xfrm>
              <a:off x="8004212" y="1981952"/>
              <a:ext cx="3564396" cy="394020"/>
            </a:xfrm>
            <a:prstGeom prst="roundRect">
              <a:avLst>
                <a:gd name="adj" fmla="val 10604"/>
              </a:avLst>
            </a:prstGeom>
            <a:gradFill>
              <a:gsLst>
                <a:gs pos="0">
                  <a:srgbClr val="00B0F0"/>
                </a:gs>
                <a:gs pos="100000">
                  <a:srgbClr val="0070C0"/>
                </a:gs>
              </a:gsLst>
              <a:lin ang="5400000" scaled="1"/>
            </a:gradFill>
          </p:spPr>
          <p:txBody>
            <a:bodyPr wrap="square" rtlCol="0" anchor="ctr" anchorCtr="0">
              <a:noAutofit/>
            </a:bodyPr>
            <a:lstStyle/>
            <a:p>
              <a:pPr algn="ctr" fontAlgn="ctr">
                <a:spcBef>
                  <a:spcPts val="0"/>
                </a:spcBef>
                <a:spcAft>
                  <a:spcPts val="0"/>
                </a:spcAft>
              </a:pPr>
              <a:r>
                <a:rPr lang="en-US" sz="1600" b="1" dirty="0">
                  <a:solidFill>
                    <a:prstClr val="white"/>
                  </a:solidFill>
                  <a:latin typeface="Huawei Sans" panose="020C0503030203020204" pitchFamily="34" charset="0"/>
                </a:rPr>
                <a:t>After</a:t>
              </a:r>
            </a:p>
          </p:txBody>
        </p:sp>
        <p:sp>
          <p:nvSpPr>
            <p:cNvPr id="13" name="圆角矩形 75"/>
            <p:cNvSpPr/>
            <p:nvPr/>
          </p:nvSpPr>
          <p:spPr>
            <a:xfrm>
              <a:off x="8004212" y="2456747"/>
              <a:ext cx="3564396" cy="3157731"/>
            </a:xfrm>
            <a:prstGeom prst="roundRect">
              <a:avLst>
                <a:gd name="adj" fmla="val 874"/>
              </a:avLst>
            </a:prstGeom>
            <a:noFill/>
            <a:ln w="952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fontAlgn="ctr"/>
              <a:endParaRPr lang="en-US" altLang="zh-CN" sz="1600" b="1" dirty="0">
                <a:solidFill>
                  <a:schemeClr val="tx1">
                    <a:lumMod val="75000"/>
                    <a:lumOff val="25000"/>
                  </a:schemeClr>
                </a:solidFill>
                <a:latin typeface="Huawei Sans" panose="020C0503030203020204" pitchFamily="34" charset="0"/>
                <a:cs typeface="Arial" panose="020B0604020202020204" pitchFamily="34" charset="0"/>
              </a:endParaRPr>
            </a:p>
          </p:txBody>
        </p:sp>
        <p:sp>
          <p:nvSpPr>
            <p:cNvPr id="14" name="矩形 13"/>
            <p:cNvSpPr/>
            <p:nvPr/>
          </p:nvSpPr>
          <p:spPr>
            <a:xfrm>
              <a:off x="623392" y="2460157"/>
              <a:ext cx="3528392" cy="3076954"/>
            </a:xfrm>
            <a:prstGeom prst="rect">
              <a:avLst/>
            </a:prstGeom>
          </p:spPr>
          <p:txBody>
            <a:bodyPr wrap="square">
              <a:noAutofit/>
            </a:bodyPr>
            <a:lstStyle/>
            <a:p>
              <a:pPr marL="285750" indent="-285750" fontAlgn="ctr">
                <a:spcBef>
                  <a:spcPts val="742"/>
                </a:spcBef>
                <a:buSzPct val="50000"/>
                <a:buFont typeface="Wingdings" panose="05000000000000000000" pitchFamily="2" charset="2"/>
                <a:buChar char="l"/>
              </a:pPr>
              <a:r>
                <a:rPr lang="en-US" sz="1400" dirty="0">
                  <a:latin typeface="Huawei Sans" panose="020C0503030203020204" pitchFamily="34" charset="0"/>
                  <a:cs typeface="Huawei Sans" panose="020C0503030203020204" pitchFamily="34" charset="0"/>
                </a:rPr>
                <a:t>Visually check whether the optical cable reel is damaged.</a:t>
              </a:r>
            </a:p>
            <a:p>
              <a:pPr marL="285750" indent="-285750" fontAlgn="ctr">
                <a:spcBef>
                  <a:spcPts val="742"/>
                </a:spcBef>
                <a:buSzPct val="50000"/>
                <a:buFont typeface="Wingdings" panose="05000000000000000000" pitchFamily="2" charset="2"/>
                <a:buChar char="l"/>
              </a:pPr>
              <a:r>
                <a:rPr lang="en-US" sz="1400" dirty="0">
                  <a:latin typeface="Huawei Sans" panose="020C0503030203020204" pitchFamily="34" charset="0"/>
                  <a:cs typeface="Huawei Sans" panose="020C0503030203020204" pitchFamily="34" charset="0"/>
                </a:rPr>
                <a:t>Check whether the optical cable type complies with the design.</a:t>
              </a:r>
            </a:p>
            <a:p>
              <a:pPr marL="285750" indent="-285750" fontAlgn="ctr">
                <a:spcBef>
                  <a:spcPts val="742"/>
                </a:spcBef>
                <a:buSzPct val="50000"/>
                <a:buFont typeface="Wingdings" panose="05000000000000000000" pitchFamily="2" charset="2"/>
                <a:buChar char="l"/>
              </a:pPr>
              <a:r>
                <a:rPr lang="en-US" sz="1400" dirty="0">
                  <a:latin typeface="Huawei Sans" panose="020C0503030203020204" pitchFamily="34" charset="0"/>
                  <a:cs typeface="Huawei Sans" panose="020C0503030203020204" pitchFamily="34" charset="0"/>
                </a:rPr>
                <a:t>Before laying out optical cables, check each optical cable reel provided by the vendor. Generally, the OTDR is used to perform the test at the 1550 nm wavelength.</a:t>
              </a:r>
            </a:p>
          </p:txBody>
        </p:sp>
        <p:sp>
          <p:nvSpPr>
            <p:cNvPr id="15" name="矩形 14"/>
            <p:cNvSpPr/>
            <p:nvPr/>
          </p:nvSpPr>
          <p:spPr>
            <a:xfrm>
              <a:off x="4308269" y="2456892"/>
              <a:ext cx="3528392" cy="3076954"/>
            </a:xfrm>
            <a:prstGeom prst="rect">
              <a:avLst/>
            </a:prstGeom>
          </p:spPr>
          <p:txBody>
            <a:bodyPr wrap="square">
              <a:noAutofit/>
            </a:bodyPr>
            <a:lstStyle/>
            <a:p>
              <a:pPr marL="285750" indent="-285750" fontAlgn="ctr">
                <a:spcBef>
                  <a:spcPts val="742"/>
                </a:spcBef>
                <a:buSzPct val="50000"/>
                <a:buFont typeface="Wingdings" panose="05000000000000000000" pitchFamily="2" charset="2"/>
                <a:buChar char="l"/>
              </a:pPr>
              <a:r>
                <a:rPr lang="en-US" sz="1400" dirty="0">
                  <a:latin typeface="Huawei Sans" panose="020C0503030203020204" pitchFamily="34" charset="0"/>
                  <a:cs typeface="Huawei Sans" panose="020C0503030203020204" pitchFamily="34" charset="0"/>
                </a:rPr>
                <a:t>During optical cable splicing, use an OTDR to test the spliced link on the ODF side to check whether the splicing loss is too large.</a:t>
              </a:r>
            </a:p>
            <a:p>
              <a:pPr marL="285750" indent="-285750" fontAlgn="ctr">
                <a:spcBef>
                  <a:spcPts val="742"/>
                </a:spcBef>
                <a:buSzPct val="50000"/>
                <a:buFont typeface="Wingdings" panose="05000000000000000000" pitchFamily="2" charset="2"/>
                <a:buChar char="l"/>
              </a:pPr>
              <a:r>
                <a:rPr lang="en-US" sz="1400" dirty="0">
                  <a:latin typeface="Huawei Sans" panose="020C0503030203020204" pitchFamily="34" charset="0"/>
                  <a:cs typeface="Huawei Sans" panose="020C0503030203020204" pitchFamily="34" charset="0"/>
                </a:rPr>
                <a:t>Check whether the optical cable jacket is damaged during routing.</a:t>
              </a:r>
            </a:p>
            <a:p>
              <a:pPr marL="285750" indent="-285750" fontAlgn="ctr">
                <a:spcBef>
                  <a:spcPts val="742"/>
                </a:spcBef>
                <a:buSzPct val="50000"/>
                <a:buFont typeface="Wingdings" panose="05000000000000000000" pitchFamily="2" charset="2"/>
                <a:buChar char="l"/>
              </a:pPr>
              <a:r>
                <a:rPr lang="en-US" sz="1400" dirty="0">
                  <a:latin typeface="Huawei Sans" panose="020C0503030203020204" pitchFamily="34" charset="0"/>
                  <a:cs typeface="Huawei Sans" panose="020C0503030203020204" pitchFamily="34" charset="0"/>
                </a:rPr>
                <a:t>Ensure that a certain length of cable is reserved at the joints.</a:t>
              </a:r>
            </a:p>
          </p:txBody>
        </p:sp>
        <p:sp>
          <p:nvSpPr>
            <p:cNvPr id="16" name="矩形 15"/>
            <p:cNvSpPr/>
            <p:nvPr/>
          </p:nvSpPr>
          <p:spPr>
            <a:xfrm>
              <a:off x="8004212" y="2460157"/>
              <a:ext cx="3528392" cy="2434098"/>
            </a:xfrm>
            <a:prstGeom prst="rect">
              <a:avLst/>
            </a:prstGeom>
          </p:spPr>
          <p:txBody>
            <a:bodyPr wrap="square">
              <a:noAutofit/>
            </a:bodyPr>
            <a:lstStyle/>
            <a:p>
              <a:pPr marL="285750" indent="-285750" fontAlgn="ctr">
                <a:spcBef>
                  <a:spcPts val="742"/>
                </a:spcBef>
                <a:buSzPct val="50000"/>
                <a:buFont typeface="Wingdings" panose="05000000000000000000" pitchFamily="2" charset="2"/>
                <a:buChar char="l"/>
              </a:pPr>
              <a:r>
                <a:rPr lang="en-US" sz="1400" dirty="0">
                  <a:latin typeface="Huawei Sans" panose="020C0503030203020204" pitchFamily="34" charset="0"/>
                  <a:cs typeface="Huawei Sans" panose="020C0503030203020204" pitchFamily="34" charset="0"/>
                </a:rPr>
                <a:t>The bending radius of the optical cable must comply with the standard. The bending radius is 20 OD during cable routing and 10 OD when routing is not performed.</a:t>
              </a:r>
            </a:p>
            <a:p>
              <a:pPr marL="285750" indent="-285750" fontAlgn="ctr">
                <a:spcBef>
                  <a:spcPts val="742"/>
                </a:spcBef>
                <a:buSzPct val="50000"/>
                <a:buFont typeface="Wingdings" panose="05000000000000000000" pitchFamily="2" charset="2"/>
                <a:buChar char="l"/>
              </a:pPr>
              <a:r>
                <a:rPr lang="en-US" sz="1400" dirty="0">
                  <a:latin typeface="Huawei Sans" panose="020C0503030203020204" pitchFamily="34" charset="0"/>
                  <a:cs typeface="Huawei Sans" panose="020C0503030203020204" pitchFamily="34" charset="0"/>
                </a:rPr>
                <a:t>Ensure that all optical cables are labeled.</a:t>
              </a:r>
            </a:p>
          </p:txBody>
        </p:sp>
      </p:grpSp>
      <p:sp>
        <p:nvSpPr>
          <p:cNvPr id="19" name="燕尾形 18"/>
          <p:cNvSpPr/>
          <p:nvPr/>
        </p:nvSpPr>
        <p:spPr bwMode="auto">
          <a:xfrm>
            <a:off x="8553217" y="38172"/>
            <a:ext cx="1009428" cy="231631"/>
          </a:xfrm>
          <a:prstGeom prst="chevron">
            <a:avLst/>
          </a:prstGeom>
          <a:solidFill>
            <a:srgbClr val="00B0F0"/>
          </a:solidFill>
          <a:ln w="9525" cap="flat" cmpd="sng" algn="ctr">
            <a:noFill/>
            <a:prstDash val="solid"/>
            <a:round/>
            <a:headEnd type="none" w="med" len="med"/>
            <a:tailEnd type="none" w="med" len="med"/>
          </a:ln>
          <a:effectLst/>
        </p:spPr>
        <p:txBody>
          <a:bodyPr vert="horz" wrap="square" lIns="36000" tIns="0" rIns="36000" bIns="0" numCol="1" rtlCol="0" anchor="ctr" anchorCtr="0" compatLnSpc="1">
            <a:prstTxWarp prst="textNoShape">
              <a:avLst/>
            </a:prstTxWarp>
            <a:noAutofit/>
          </a:bodyPr>
          <a:lstStyle/>
          <a:p>
            <a:pPr algn="ctr" fontAlgn="ctr"/>
            <a:r>
              <a:rPr lang="en-US" sz="1200" dirty="0">
                <a:solidFill>
                  <a:srgbClr val="FFFFFF"/>
                </a:solidFill>
                <a:latin typeface="Huawei Sans" panose="020C0503030203020204" pitchFamily="34" charset="0"/>
                <a:ea typeface="方正兰亭黑简体" panose="02000000000000000000" pitchFamily="2" charset="-122"/>
                <a:cs typeface="Huawei Sans" panose="020C0503030203020204" pitchFamily="34" charset="0"/>
              </a:rPr>
              <a:t>Cabling</a:t>
            </a:r>
          </a:p>
        </p:txBody>
      </p:sp>
      <p:sp>
        <p:nvSpPr>
          <p:cNvPr id="20" name="燕尾形 19"/>
          <p:cNvSpPr/>
          <p:nvPr/>
        </p:nvSpPr>
        <p:spPr bwMode="auto">
          <a:xfrm>
            <a:off x="9466353" y="38172"/>
            <a:ext cx="1134137" cy="240223"/>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fontAlgn="ctr"/>
            <a:r>
              <a:rPr lang="en-US" sz="1200" dirty="0">
                <a:latin typeface="Huawei Sans" panose="020C0503030203020204" pitchFamily="34" charset="0"/>
                <a:ea typeface="方正兰亭黑简体" panose="02000000000000000000" pitchFamily="2" charset="-122"/>
              </a:rPr>
              <a:t>Installation</a:t>
            </a:r>
          </a:p>
        </p:txBody>
      </p:sp>
      <p:sp>
        <p:nvSpPr>
          <p:cNvPr id="21" name="燕尾形 20"/>
          <p:cNvSpPr/>
          <p:nvPr/>
        </p:nvSpPr>
        <p:spPr bwMode="auto">
          <a:xfrm>
            <a:off x="10512509" y="38172"/>
            <a:ext cx="1236579" cy="240223"/>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fontAlgn="ctr"/>
            <a:r>
              <a:rPr lang="en-US" altLang="zh-CN" sz="1200" dirty="0">
                <a:latin typeface="Huawei Sans" panose="020C0503030203020204" pitchFamily="34" charset="0"/>
                <a:ea typeface="方正兰亭黑简体" panose="02000000000000000000" pitchFamily="2" charset="-122"/>
              </a:rPr>
              <a:t>Link test</a:t>
            </a:r>
          </a:p>
        </p:txBody>
      </p:sp>
      <p:sp>
        <p:nvSpPr>
          <p:cNvPr id="22" name="五边形 21"/>
          <p:cNvSpPr/>
          <p:nvPr/>
        </p:nvSpPr>
        <p:spPr bwMode="auto">
          <a:xfrm>
            <a:off x="7808085" y="38172"/>
            <a:ext cx="829884" cy="231631"/>
          </a:xfrm>
          <a:prstGeom prst="homePlate">
            <a:avLst/>
          </a:prstGeom>
          <a:solidFill>
            <a:schemeClr val="bg1">
              <a:lumMod val="85000"/>
            </a:schemeClr>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fontAlgn="ctr"/>
            <a:r>
              <a:rPr lang="en-US" altLang="zh-CN" sz="1200" dirty="0">
                <a:latin typeface="Huawei Sans" panose="020C0503030203020204" pitchFamily="34" charset="0"/>
                <a:ea typeface="方正兰亭黑简体" panose="02000000000000000000" pitchFamily="2" charset="-122"/>
              </a:rPr>
              <a:t>Civil work</a:t>
            </a:r>
          </a:p>
        </p:txBody>
      </p:sp>
    </p:spTree>
    <p:extLst>
      <p:ext uri="{BB962C8B-B14F-4D97-AF65-F5344CB8AC3E}">
        <p14:creationId xmlns:p14="http://schemas.microsoft.com/office/powerpoint/2010/main" val="172740259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wrap="square">
            <a:noAutofit/>
          </a:bodyPr>
          <a:lstStyle/>
          <a:p>
            <a:r>
              <a:rPr lang="en-US" altLang="zh-CN" sz="1600" dirty="0">
                <a:solidFill>
                  <a:prstClr val="black"/>
                </a:solidFill>
                <a:latin typeface="Huawei Sans" panose="020C0503030203020204" pitchFamily="34" charset="0"/>
              </a:rPr>
              <a:t>The following components need to be checked: ODF, fiber distribution terminal (FDT), fiber access terminal (FAT), terminal box (TB), and closure.</a:t>
            </a:r>
          </a:p>
        </p:txBody>
      </p:sp>
      <p:sp>
        <p:nvSpPr>
          <p:cNvPr id="2" name="标题 1"/>
          <p:cNvSpPr>
            <a:spLocks noGrp="1"/>
          </p:cNvSpPr>
          <p:nvPr>
            <p:ph type="title"/>
          </p:nvPr>
        </p:nvSpPr>
        <p:spPr/>
        <p:txBody>
          <a:bodyPr wrap="square">
            <a:noAutofit/>
          </a:bodyPr>
          <a:lstStyle/>
          <a:p>
            <a:r>
              <a:rPr lang="en-US" dirty="0">
                <a:latin typeface="Huawei Sans" panose="020C0503030203020204" pitchFamily="34" charset="0"/>
              </a:rPr>
              <a:t>Component Installation Check</a:t>
            </a:r>
          </a:p>
        </p:txBody>
      </p:sp>
      <p:grpSp>
        <p:nvGrpSpPr>
          <p:cNvPr id="19" name="组合 18"/>
          <p:cNvGrpSpPr/>
          <p:nvPr/>
        </p:nvGrpSpPr>
        <p:grpSpPr>
          <a:xfrm>
            <a:off x="623392" y="2178009"/>
            <a:ext cx="10945216" cy="3744444"/>
            <a:chOff x="623392" y="1811738"/>
            <a:chExt cx="10945216" cy="3629493"/>
          </a:xfrm>
        </p:grpSpPr>
        <p:sp>
          <p:nvSpPr>
            <p:cNvPr id="8" name="圆角矩形 75"/>
            <p:cNvSpPr/>
            <p:nvPr/>
          </p:nvSpPr>
          <p:spPr>
            <a:xfrm>
              <a:off x="623392" y="1811738"/>
              <a:ext cx="3564396" cy="368560"/>
            </a:xfrm>
            <a:prstGeom prst="roundRect">
              <a:avLst>
                <a:gd name="adj" fmla="val 10604"/>
              </a:avLst>
            </a:prstGeom>
            <a:gradFill>
              <a:gsLst>
                <a:gs pos="0">
                  <a:srgbClr val="00B0F0"/>
                </a:gs>
                <a:gs pos="100000">
                  <a:srgbClr val="0070C0"/>
                </a:gs>
              </a:gsLst>
              <a:lin ang="5400000" scaled="1"/>
            </a:gradFill>
          </p:spPr>
          <p:txBody>
            <a:bodyPr wrap="square" rtlCol="0" anchor="ctr" anchorCtr="0">
              <a:noAutofit/>
            </a:bodyPr>
            <a:lstStyle/>
            <a:p>
              <a:pPr algn="ctr" fontAlgn="ctr">
                <a:spcBef>
                  <a:spcPts val="0"/>
                </a:spcBef>
                <a:spcAft>
                  <a:spcPts val="0"/>
                </a:spcAft>
              </a:pPr>
              <a:r>
                <a:rPr lang="en-US" sz="1600" b="1" dirty="0">
                  <a:solidFill>
                    <a:prstClr val="white"/>
                  </a:solidFill>
                  <a:latin typeface="Huawei Sans" panose="020C0503030203020204" pitchFamily="34" charset="0"/>
                </a:rPr>
                <a:t>ODF</a:t>
              </a:r>
            </a:p>
          </p:txBody>
        </p:sp>
        <p:sp>
          <p:nvSpPr>
            <p:cNvPr id="9" name="圆角矩形 75"/>
            <p:cNvSpPr/>
            <p:nvPr/>
          </p:nvSpPr>
          <p:spPr>
            <a:xfrm>
              <a:off x="623392" y="2255855"/>
              <a:ext cx="3564396" cy="3185241"/>
            </a:xfrm>
            <a:prstGeom prst="roundRect">
              <a:avLst>
                <a:gd name="adj" fmla="val 874"/>
              </a:avLst>
            </a:prstGeom>
            <a:noFill/>
            <a:ln w="952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fontAlgn="ctr"/>
              <a:endParaRPr lang="en-US" altLang="zh-CN" sz="1600" b="1" dirty="0">
                <a:solidFill>
                  <a:schemeClr val="tx1">
                    <a:lumMod val="75000"/>
                    <a:lumOff val="25000"/>
                  </a:schemeClr>
                </a:solidFill>
                <a:latin typeface="Huawei Sans" panose="020C0503030203020204" pitchFamily="34" charset="0"/>
                <a:cs typeface="Arial" panose="020B0604020202020204" pitchFamily="34" charset="0"/>
              </a:endParaRPr>
            </a:p>
          </p:txBody>
        </p:sp>
        <p:sp>
          <p:nvSpPr>
            <p:cNvPr id="10" name="圆角矩形 75"/>
            <p:cNvSpPr/>
            <p:nvPr/>
          </p:nvSpPr>
          <p:spPr>
            <a:xfrm>
              <a:off x="4295800" y="1811873"/>
              <a:ext cx="3564396" cy="368560"/>
            </a:xfrm>
            <a:prstGeom prst="roundRect">
              <a:avLst>
                <a:gd name="adj" fmla="val 10604"/>
              </a:avLst>
            </a:prstGeom>
            <a:gradFill>
              <a:gsLst>
                <a:gs pos="0">
                  <a:srgbClr val="00B0F0"/>
                </a:gs>
                <a:gs pos="100000">
                  <a:srgbClr val="0070C0"/>
                </a:gs>
              </a:gsLst>
              <a:lin ang="5400000" scaled="1"/>
            </a:gradFill>
          </p:spPr>
          <p:txBody>
            <a:bodyPr wrap="square" rtlCol="0" anchor="ctr" anchorCtr="0">
              <a:noAutofit/>
            </a:bodyPr>
            <a:lstStyle/>
            <a:p>
              <a:pPr algn="ctr" fontAlgn="ctr">
                <a:spcBef>
                  <a:spcPts val="0"/>
                </a:spcBef>
                <a:spcAft>
                  <a:spcPts val="0"/>
                </a:spcAft>
              </a:pPr>
              <a:r>
                <a:rPr lang="en-US" sz="1600" b="1" dirty="0">
                  <a:solidFill>
                    <a:prstClr val="white"/>
                  </a:solidFill>
                  <a:latin typeface="Huawei Sans" panose="020C0503030203020204" pitchFamily="34" charset="0"/>
                </a:rPr>
                <a:t>Closure</a:t>
              </a:r>
            </a:p>
          </p:txBody>
        </p:sp>
        <p:sp>
          <p:nvSpPr>
            <p:cNvPr id="11" name="圆角矩形 75"/>
            <p:cNvSpPr/>
            <p:nvPr/>
          </p:nvSpPr>
          <p:spPr>
            <a:xfrm>
              <a:off x="4295800" y="2255990"/>
              <a:ext cx="3564396" cy="3185241"/>
            </a:xfrm>
            <a:prstGeom prst="roundRect">
              <a:avLst>
                <a:gd name="adj" fmla="val 874"/>
              </a:avLst>
            </a:prstGeom>
            <a:noFill/>
            <a:ln w="952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fontAlgn="ctr"/>
              <a:endParaRPr lang="en-US" altLang="zh-CN" sz="1600" b="1" dirty="0">
                <a:solidFill>
                  <a:schemeClr val="tx1">
                    <a:lumMod val="75000"/>
                    <a:lumOff val="25000"/>
                  </a:schemeClr>
                </a:solidFill>
                <a:latin typeface="Huawei Sans" panose="020C0503030203020204" pitchFamily="34" charset="0"/>
                <a:cs typeface="Arial" panose="020B0604020202020204" pitchFamily="34" charset="0"/>
              </a:endParaRPr>
            </a:p>
          </p:txBody>
        </p:sp>
        <p:sp>
          <p:nvSpPr>
            <p:cNvPr id="12" name="圆角矩形 75"/>
            <p:cNvSpPr/>
            <p:nvPr/>
          </p:nvSpPr>
          <p:spPr>
            <a:xfrm>
              <a:off x="8004212" y="1811738"/>
              <a:ext cx="3564396" cy="368560"/>
            </a:xfrm>
            <a:prstGeom prst="roundRect">
              <a:avLst>
                <a:gd name="adj" fmla="val 10604"/>
              </a:avLst>
            </a:prstGeom>
            <a:gradFill>
              <a:gsLst>
                <a:gs pos="0">
                  <a:srgbClr val="00B0F0"/>
                </a:gs>
                <a:gs pos="100000">
                  <a:srgbClr val="0070C0"/>
                </a:gs>
              </a:gsLst>
              <a:lin ang="5400000" scaled="1"/>
            </a:gradFill>
          </p:spPr>
          <p:txBody>
            <a:bodyPr wrap="square" rtlCol="0" anchor="ctr" anchorCtr="0">
              <a:noAutofit/>
            </a:bodyPr>
            <a:lstStyle/>
            <a:p>
              <a:pPr algn="ctr" fontAlgn="ctr">
                <a:spcBef>
                  <a:spcPts val="0"/>
                </a:spcBef>
                <a:spcAft>
                  <a:spcPts val="0"/>
                </a:spcAft>
              </a:pPr>
              <a:r>
                <a:rPr lang="en-US" sz="1600" b="1" dirty="0">
                  <a:solidFill>
                    <a:prstClr val="white"/>
                  </a:solidFill>
                  <a:latin typeface="Huawei Sans" panose="020C0503030203020204" pitchFamily="34" charset="0"/>
                </a:rPr>
                <a:t>FDT/FAT/TB/ATB</a:t>
              </a:r>
            </a:p>
          </p:txBody>
        </p:sp>
        <p:sp>
          <p:nvSpPr>
            <p:cNvPr id="13" name="圆角矩形 75"/>
            <p:cNvSpPr/>
            <p:nvPr/>
          </p:nvSpPr>
          <p:spPr>
            <a:xfrm>
              <a:off x="8004212" y="2255855"/>
              <a:ext cx="3564396" cy="3185241"/>
            </a:xfrm>
            <a:prstGeom prst="roundRect">
              <a:avLst>
                <a:gd name="adj" fmla="val 874"/>
              </a:avLst>
            </a:prstGeom>
            <a:noFill/>
            <a:ln w="952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fontAlgn="ctr"/>
              <a:endParaRPr lang="en-US" altLang="zh-CN" sz="1600" b="1" dirty="0">
                <a:solidFill>
                  <a:schemeClr val="tx1">
                    <a:lumMod val="75000"/>
                    <a:lumOff val="25000"/>
                  </a:schemeClr>
                </a:solidFill>
                <a:latin typeface="Huawei Sans" panose="020C0503030203020204" pitchFamily="34" charset="0"/>
                <a:cs typeface="Arial" panose="020B0604020202020204" pitchFamily="34" charset="0"/>
              </a:endParaRPr>
            </a:p>
          </p:txBody>
        </p:sp>
        <p:sp>
          <p:nvSpPr>
            <p:cNvPr id="14" name="矩形 13"/>
            <p:cNvSpPr/>
            <p:nvPr/>
          </p:nvSpPr>
          <p:spPr>
            <a:xfrm>
              <a:off x="623392" y="2259043"/>
              <a:ext cx="3528392" cy="2348243"/>
            </a:xfrm>
            <a:prstGeom prst="rect">
              <a:avLst/>
            </a:prstGeom>
          </p:spPr>
          <p:txBody>
            <a:bodyPr wrap="square">
              <a:noAutofit/>
            </a:bodyPr>
            <a:lstStyle/>
            <a:p>
              <a:pPr marL="285750" indent="-285750" fontAlgn="ctr">
                <a:spcBef>
                  <a:spcPts val="742"/>
                </a:spcBef>
                <a:buSzPct val="50000"/>
                <a:buFont typeface="Wingdings" panose="05000000000000000000" pitchFamily="2" charset="2"/>
                <a:buChar char="l"/>
              </a:pPr>
              <a:r>
                <a:rPr lang="en-US" sz="1400" dirty="0">
                  <a:latin typeface="Huawei Sans" panose="020C0503030203020204" pitchFamily="34" charset="0"/>
                  <a:cs typeface="Huawei Sans" panose="020C0503030203020204" pitchFamily="34" charset="0"/>
                </a:rPr>
                <a:t>Check whether the installation position is consistent with the design drawing.</a:t>
              </a:r>
            </a:p>
            <a:p>
              <a:pPr marL="285750" indent="-285750" fontAlgn="ctr">
                <a:spcBef>
                  <a:spcPts val="742"/>
                </a:spcBef>
                <a:buSzPct val="50000"/>
                <a:buFont typeface="Wingdings" panose="05000000000000000000" pitchFamily="2" charset="2"/>
                <a:buChar char="l"/>
              </a:pPr>
              <a:r>
                <a:rPr lang="en-US" sz="1400" dirty="0">
                  <a:latin typeface="Huawei Sans" panose="020C0503030203020204" pitchFamily="34" charset="0"/>
                  <a:cs typeface="Huawei Sans" panose="020C0503030203020204" pitchFamily="34" charset="0"/>
                </a:rPr>
                <a:t>Check the installation stability.</a:t>
              </a:r>
            </a:p>
            <a:p>
              <a:pPr marL="285750" indent="-285750" fontAlgn="ctr">
                <a:spcBef>
                  <a:spcPts val="742"/>
                </a:spcBef>
                <a:buSzPct val="50000"/>
                <a:buFont typeface="Wingdings" panose="05000000000000000000" pitchFamily="2" charset="2"/>
                <a:buChar char="l"/>
              </a:pPr>
              <a:r>
                <a:rPr lang="en-US" sz="1400" dirty="0">
                  <a:latin typeface="Huawei Sans" panose="020C0503030203020204" pitchFamily="34" charset="0"/>
                  <a:cs typeface="Huawei Sans" panose="020C0503030203020204" pitchFamily="34" charset="0"/>
                </a:rPr>
                <a:t>Check whether the modules of the ODF are complete.</a:t>
              </a:r>
            </a:p>
            <a:p>
              <a:pPr marL="285750" indent="-285750" fontAlgn="ctr">
                <a:spcBef>
                  <a:spcPts val="742"/>
                </a:spcBef>
                <a:buSzPct val="50000"/>
                <a:buFont typeface="Wingdings" panose="05000000000000000000" pitchFamily="2" charset="2"/>
                <a:buChar char="l"/>
              </a:pPr>
              <a:r>
                <a:rPr lang="en-US" sz="1400" dirty="0">
                  <a:latin typeface="Huawei Sans" panose="020C0503030203020204" pitchFamily="34" charset="0"/>
                  <a:cs typeface="Huawei Sans" panose="020C0503030203020204" pitchFamily="34" charset="0"/>
                </a:rPr>
                <a:t>Check whether the metal parts are properly grounded.</a:t>
              </a:r>
            </a:p>
            <a:p>
              <a:pPr marL="285750" indent="-285750" fontAlgn="ctr">
                <a:spcBef>
                  <a:spcPts val="742"/>
                </a:spcBef>
                <a:buSzPct val="50000"/>
                <a:buFont typeface="Wingdings" panose="05000000000000000000" pitchFamily="2" charset="2"/>
                <a:buChar char="l"/>
              </a:pPr>
              <a:r>
                <a:rPr lang="en-US" sz="1400" dirty="0">
                  <a:latin typeface="Huawei Sans" panose="020C0503030203020204" pitchFamily="34" charset="0"/>
                  <a:cs typeface="Huawei Sans" panose="020C0503030203020204" pitchFamily="34" charset="0"/>
                </a:rPr>
                <a:t>Check whether the ODF label is correct.</a:t>
              </a:r>
            </a:p>
          </p:txBody>
        </p:sp>
        <p:sp>
          <p:nvSpPr>
            <p:cNvPr id="15" name="矩形 14"/>
            <p:cNvSpPr/>
            <p:nvPr/>
          </p:nvSpPr>
          <p:spPr>
            <a:xfrm>
              <a:off x="4308269" y="2255989"/>
              <a:ext cx="3528392" cy="3185241"/>
            </a:xfrm>
            <a:prstGeom prst="rect">
              <a:avLst/>
            </a:prstGeom>
          </p:spPr>
          <p:txBody>
            <a:bodyPr wrap="square">
              <a:noAutofit/>
            </a:bodyPr>
            <a:lstStyle/>
            <a:p>
              <a:pPr marL="285750" indent="-285750" fontAlgn="ctr">
                <a:spcBef>
                  <a:spcPts val="742"/>
                </a:spcBef>
                <a:buSzPct val="50000"/>
                <a:buFont typeface="Wingdings" panose="05000000000000000000" pitchFamily="2" charset="2"/>
                <a:buChar char="l"/>
              </a:pPr>
              <a:r>
                <a:rPr lang="en-US" sz="1400" dirty="0">
                  <a:latin typeface="Huawei Sans" panose="020C0503030203020204" pitchFamily="34" charset="0"/>
                  <a:cs typeface="Huawei Sans" panose="020C0503030203020204" pitchFamily="34" charset="0"/>
                </a:rPr>
                <a:t>Check whether the specifications and types of the closure are consistent with the design.</a:t>
              </a:r>
            </a:p>
            <a:p>
              <a:pPr marL="285750" indent="-285750" fontAlgn="ctr">
                <a:spcBef>
                  <a:spcPts val="742"/>
                </a:spcBef>
                <a:buSzPct val="50000"/>
                <a:buFont typeface="Wingdings" panose="05000000000000000000" pitchFamily="2" charset="2"/>
                <a:buChar char="l"/>
              </a:pPr>
              <a:r>
                <a:rPr lang="en-US" sz="1400" dirty="0">
                  <a:latin typeface="Huawei Sans" panose="020C0503030203020204" pitchFamily="34" charset="0"/>
                  <a:cs typeface="Huawei Sans" panose="020C0503030203020204" pitchFamily="34" charset="0"/>
                </a:rPr>
                <a:t>Check whether the optical cables in the closure are coiled properly according to the bending radius and coiling length requirements.</a:t>
              </a:r>
            </a:p>
            <a:p>
              <a:pPr marL="285750" indent="-285750" fontAlgn="ctr">
                <a:spcBef>
                  <a:spcPts val="742"/>
                </a:spcBef>
                <a:buSzPct val="50000"/>
                <a:buFont typeface="Wingdings" panose="05000000000000000000" pitchFamily="2" charset="2"/>
                <a:buChar char="l"/>
              </a:pPr>
              <a:r>
                <a:rPr lang="en-US" sz="1400" dirty="0">
                  <a:latin typeface="Huawei Sans" panose="020C0503030203020204" pitchFamily="34" charset="0"/>
                  <a:cs typeface="Huawei Sans" panose="020C0503030203020204" pitchFamily="34" charset="0"/>
                </a:rPr>
                <a:t>Check whether each optical cable in the closure is labeled.</a:t>
              </a:r>
            </a:p>
            <a:p>
              <a:pPr marL="285750" indent="-285750" fontAlgn="ctr">
                <a:spcBef>
                  <a:spcPts val="742"/>
                </a:spcBef>
                <a:buSzPct val="50000"/>
                <a:buFont typeface="Wingdings" panose="05000000000000000000" pitchFamily="2" charset="2"/>
                <a:buChar char="l"/>
              </a:pPr>
              <a:r>
                <a:rPr lang="en-US" sz="1400" dirty="0">
                  <a:latin typeface="Huawei Sans" panose="020C0503030203020204" pitchFamily="34" charset="0"/>
                  <a:cs typeface="Huawei Sans" panose="020C0503030203020204" pitchFamily="34" charset="0"/>
                </a:rPr>
                <a:t>Check whether the metal parts are properly grounded.</a:t>
              </a:r>
            </a:p>
            <a:p>
              <a:pPr marL="285750" indent="-285750" fontAlgn="ctr">
                <a:spcBef>
                  <a:spcPts val="742"/>
                </a:spcBef>
                <a:buSzPct val="50000"/>
                <a:buFont typeface="Wingdings" panose="05000000000000000000" pitchFamily="2" charset="2"/>
                <a:buChar char="l"/>
              </a:pPr>
              <a:r>
                <a:rPr lang="en-US" sz="1400" dirty="0">
                  <a:latin typeface="Huawei Sans" panose="020C0503030203020204" pitchFamily="34" charset="0"/>
                  <a:cs typeface="Huawei Sans" panose="020C0503030203020204" pitchFamily="34" charset="0"/>
                </a:rPr>
                <a:t>Check whether the closure support is secured.</a:t>
              </a:r>
            </a:p>
          </p:txBody>
        </p:sp>
        <p:sp>
          <p:nvSpPr>
            <p:cNvPr id="16" name="矩形 15"/>
            <p:cNvSpPr/>
            <p:nvPr/>
          </p:nvSpPr>
          <p:spPr>
            <a:xfrm>
              <a:off x="8004212" y="2259043"/>
              <a:ext cx="3528392" cy="2975991"/>
            </a:xfrm>
            <a:prstGeom prst="rect">
              <a:avLst/>
            </a:prstGeom>
          </p:spPr>
          <p:txBody>
            <a:bodyPr wrap="square">
              <a:noAutofit/>
            </a:bodyPr>
            <a:lstStyle/>
            <a:p>
              <a:pPr marL="285750" indent="-285750" fontAlgn="ctr">
                <a:spcBef>
                  <a:spcPts val="742"/>
                </a:spcBef>
                <a:buSzPct val="50000"/>
                <a:buFont typeface="Wingdings" panose="05000000000000000000" pitchFamily="2" charset="2"/>
                <a:buChar char="l"/>
              </a:pPr>
              <a:r>
                <a:rPr lang="en-US" sz="1400" dirty="0">
                  <a:latin typeface="Huawei Sans" panose="020C0503030203020204" pitchFamily="34" charset="0"/>
                  <a:cs typeface="Huawei Sans" panose="020C0503030203020204" pitchFamily="34" charset="0"/>
                </a:rPr>
                <a:t>Check whether the FDT/FAT/TB installation position is consistent with the design.</a:t>
              </a:r>
            </a:p>
            <a:p>
              <a:pPr marL="285750" indent="-285750" fontAlgn="ctr">
                <a:spcBef>
                  <a:spcPts val="742"/>
                </a:spcBef>
                <a:buSzPct val="50000"/>
                <a:buFont typeface="Wingdings" panose="05000000000000000000" pitchFamily="2" charset="2"/>
                <a:buChar char="l"/>
              </a:pPr>
              <a:r>
                <a:rPr lang="en-US" sz="1400" dirty="0">
                  <a:latin typeface="Huawei Sans" panose="020C0503030203020204" pitchFamily="34" charset="0"/>
                  <a:cs typeface="Huawei Sans" panose="020C0503030203020204" pitchFamily="34" charset="0"/>
                </a:rPr>
                <a:t>Check whether the FDT/FAT/TB is secured.</a:t>
              </a:r>
            </a:p>
            <a:p>
              <a:pPr marL="285750" indent="-285750" fontAlgn="ctr">
                <a:spcBef>
                  <a:spcPts val="742"/>
                </a:spcBef>
                <a:buSzPct val="50000"/>
                <a:buFont typeface="Wingdings" panose="05000000000000000000" pitchFamily="2" charset="2"/>
                <a:buChar char="l"/>
              </a:pPr>
              <a:r>
                <a:rPr lang="en-US" sz="1400" dirty="0">
                  <a:latin typeface="Huawei Sans" panose="020C0503030203020204" pitchFamily="34" charset="0"/>
                  <a:cs typeface="Huawei Sans" panose="020C0503030203020204" pitchFamily="34" charset="0"/>
                </a:rPr>
                <a:t>Check whether the metal components such as the ODF and FAT are properly grounded.</a:t>
              </a:r>
            </a:p>
            <a:p>
              <a:pPr marL="285750" indent="-285750" fontAlgn="ctr">
                <a:spcBef>
                  <a:spcPts val="742"/>
                </a:spcBef>
                <a:buSzPct val="50000"/>
                <a:buFont typeface="Wingdings" panose="05000000000000000000" pitchFamily="2" charset="2"/>
                <a:buChar char="l"/>
              </a:pPr>
              <a:r>
                <a:rPr lang="en-US" sz="1400" dirty="0">
                  <a:latin typeface="Huawei Sans" panose="020C0503030203020204" pitchFamily="34" charset="0"/>
                  <a:cs typeface="Huawei Sans" panose="020C0503030203020204" pitchFamily="34" charset="0"/>
                </a:rPr>
                <a:t>Check whether optical cables and patch cords are properly secured.</a:t>
              </a:r>
            </a:p>
            <a:p>
              <a:pPr marL="285750" indent="-285750" fontAlgn="ctr">
                <a:spcBef>
                  <a:spcPts val="742"/>
                </a:spcBef>
                <a:buSzPct val="50000"/>
                <a:buFont typeface="Wingdings" panose="05000000000000000000" pitchFamily="2" charset="2"/>
                <a:buChar char="l"/>
              </a:pPr>
              <a:r>
                <a:rPr lang="en-US" sz="1400" dirty="0">
                  <a:latin typeface="Huawei Sans" panose="020C0503030203020204" pitchFamily="34" charset="0"/>
                  <a:cs typeface="Huawei Sans" panose="020C0503030203020204" pitchFamily="34" charset="0"/>
                </a:rPr>
                <a:t>Check whether the cabling is clear and well-organized.</a:t>
              </a:r>
            </a:p>
          </p:txBody>
        </p:sp>
      </p:grpSp>
      <p:sp>
        <p:nvSpPr>
          <p:cNvPr id="20" name="燕尾形 19"/>
          <p:cNvSpPr/>
          <p:nvPr/>
        </p:nvSpPr>
        <p:spPr bwMode="auto">
          <a:xfrm>
            <a:off x="8553217" y="38172"/>
            <a:ext cx="1009428" cy="231631"/>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fontAlgn="ctr"/>
            <a:r>
              <a:rPr lang="en-US" sz="1200" dirty="0">
                <a:latin typeface="Huawei Sans" panose="020C0503030203020204" pitchFamily="34" charset="0"/>
                <a:ea typeface="方正兰亭黑简体" panose="02000000000000000000" pitchFamily="2" charset="-122"/>
              </a:rPr>
              <a:t>Cabling</a:t>
            </a:r>
          </a:p>
        </p:txBody>
      </p:sp>
      <p:sp>
        <p:nvSpPr>
          <p:cNvPr id="21" name="燕尾形 20"/>
          <p:cNvSpPr/>
          <p:nvPr/>
        </p:nvSpPr>
        <p:spPr bwMode="auto">
          <a:xfrm>
            <a:off x="9466353" y="38172"/>
            <a:ext cx="1134137" cy="240223"/>
          </a:xfrm>
          <a:prstGeom prst="chevron">
            <a:avLst/>
          </a:prstGeom>
          <a:solidFill>
            <a:srgbClr val="00B0F0"/>
          </a:solidFill>
          <a:ln w="9525" cap="flat" cmpd="sng" algn="ctr">
            <a:noFill/>
            <a:prstDash val="solid"/>
            <a:round/>
            <a:headEnd type="none" w="med" len="med"/>
            <a:tailEnd type="none" w="med" len="med"/>
          </a:ln>
          <a:effectLst/>
        </p:spPr>
        <p:txBody>
          <a:bodyPr vert="horz" wrap="square" lIns="36000" tIns="0" rIns="36000" bIns="0" numCol="1" rtlCol="0" anchor="ctr" anchorCtr="0" compatLnSpc="1">
            <a:prstTxWarp prst="textNoShape">
              <a:avLst/>
            </a:prstTxWarp>
            <a:noAutofit/>
          </a:bodyPr>
          <a:lstStyle/>
          <a:p>
            <a:pPr algn="ctr" fontAlgn="ctr"/>
            <a:r>
              <a:rPr lang="en-US" sz="1200" dirty="0">
                <a:solidFill>
                  <a:srgbClr val="FFFFFF"/>
                </a:solidFill>
                <a:latin typeface="Huawei Sans" panose="020C0503030203020204" pitchFamily="34" charset="0"/>
                <a:ea typeface="方正兰亭黑简体" panose="02000000000000000000" pitchFamily="2" charset="-122"/>
                <a:cs typeface="Huawei Sans" panose="020C0503030203020204" pitchFamily="34" charset="0"/>
              </a:rPr>
              <a:t>Installation</a:t>
            </a:r>
          </a:p>
        </p:txBody>
      </p:sp>
      <p:sp>
        <p:nvSpPr>
          <p:cNvPr id="22" name="燕尾形 21"/>
          <p:cNvSpPr/>
          <p:nvPr/>
        </p:nvSpPr>
        <p:spPr bwMode="auto">
          <a:xfrm>
            <a:off x="10512509" y="38172"/>
            <a:ext cx="1236579" cy="240223"/>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fontAlgn="ctr"/>
            <a:r>
              <a:rPr lang="en-US" altLang="zh-CN" sz="1200" dirty="0">
                <a:latin typeface="Huawei Sans" panose="020C0503030203020204" pitchFamily="34" charset="0"/>
                <a:ea typeface="方正兰亭黑简体" panose="02000000000000000000" pitchFamily="2" charset="-122"/>
              </a:rPr>
              <a:t>Link test</a:t>
            </a:r>
          </a:p>
        </p:txBody>
      </p:sp>
      <p:sp>
        <p:nvSpPr>
          <p:cNvPr id="23" name="五边形 22"/>
          <p:cNvSpPr/>
          <p:nvPr/>
        </p:nvSpPr>
        <p:spPr bwMode="auto">
          <a:xfrm>
            <a:off x="7808085" y="38172"/>
            <a:ext cx="829884" cy="231631"/>
          </a:xfrm>
          <a:prstGeom prst="homePlate">
            <a:avLst/>
          </a:prstGeom>
          <a:solidFill>
            <a:schemeClr val="bg1">
              <a:lumMod val="85000"/>
            </a:schemeClr>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fontAlgn="ctr"/>
            <a:r>
              <a:rPr lang="en-US" altLang="zh-CN" sz="1200" dirty="0">
                <a:latin typeface="Huawei Sans" panose="020C0503030203020204" pitchFamily="34" charset="0"/>
                <a:ea typeface="方正兰亭黑简体" panose="02000000000000000000" pitchFamily="2" charset="-122"/>
              </a:rPr>
              <a:t>Civil work</a:t>
            </a:r>
          </a:p>
        </p:txBody>
      </p:sp>
    </p:spTree>
    <p:extLst>
      <p:ext uri="{BB962C8B-B14F-4D97-AF65-F5344CB8AC3E}">
        <p14:creationId xmlns:p14="http://schemas.microsoft.com/office/powerpoint/2010/main" val="357017127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wrap="square">
            <a:noAutofit/>
          </a:bodyPr>
          <a:lstStyle/>
          <a:p>
            <a:r>
              <a:rPr lang="en-US" altLang="zh-CN" sz="1600" dirty="0">
                <a:latin typeface="Huawei Sans" panose="020C0503030203020204" pitchFamily="34" charset="0"/>
              </a:rPr>
              <a:t>There are instrument-based or system-based (such as the NMS) tests.</a:t>
            </a:r>
          </a:p>
          <a:p>
            <a:r>
              <a:rPr lang="en-US" altLang="zh-CN" sz="1600" dirty="0">
                <a:latin typeface="Huawei Sans" panose="020C0503030203020204" pitchFamily="34" charset="0"/>
              </a:rPr>
              <a:t>Instrument-based testing</a:t>
            </a:r>
          </a:p>
          <a:p>
            <a:pPr lvl="1"/>
            <a:r>
              <a:rPr lang="en-US" altLang="zh-CN" sz="1400" dirty="0">
                <a:latin typeface="Huawei Sans" panose="020C0503030203020204" pitchFamily="34" charset="0"/>
              </a:rPr>
              <a:t>Method 1: optical power meter (OPM) + light source</a:t>
            </a:r>
          </a:p>
          <a:p>
            <a:pPr marL="403039" lvl="1" indent="0">
              <a:buNone/>
            </a:pPr>
            <a:r>
              <a:rPr lang="en-US" altLang="zh-CN" sz="1400" dirty="0">
                <a:latin typeface="Huawei Sans" panose="020C0503030203020204" pitchFamily="34" charset="0"/>
              </a:rPr>
              <a:t>Test the E2E link attenuation of the ODN. In the </a:t>
            </a:r>
            <a:r>
              <a:rPr lang="en-US" altLang="zh-CN" sz="1400" dirty="0" err="1">
                <a:latin typeface="Huawei Sans" panose="020C0503030203020204" pitchFamily="34" charset="0"/>
              </a:rPr>
              <a:t>FTTx</a:t>
            </a:r>
            <a:r>
              <a:rPr lang="en-US" altLang="zh-CN" sz="1400" dirty="0">
                <a:latin typeface="Huawei Sans" panose="020C0503030203020204" pitchFamily="34" charset="0"/>
              </a:rPr>
              <a:t> scenario, it is recommended that the test range be from the ODF to the port of each FAT. In the POL scenario, the test range can be from the ODF to the end of the optical path. Transmit optical signals from the end of the optical path to the ODF. An optical splitter can be installed in the middle of the optical path. The continuous loss can be measured, continuity can be checked, and the evaluation of link transmission quality can be facilitated.</a:t>
            </a:r>
          </a:p>
        </p:txBody>
      </p:sp>
      <p:sp>
        <p:nvSpPr>
          <p:cNvPr id="3" name="标题 2"/>
          <p:cNvSpPr>
            <a:spLocks noGrp="1"/>
          </p:cNvSpPr>
          <p:nvPr>
            <p:ph type="title"/>
          </p:nvPr>
        </p:nvSpPr>
        <p:spPr/>
        <p:txBody>
          <a:bodyPr wrap="square">
            <a:noAutofit/>
          </a:bodyPr>
          <a:lstStyle/>
          <a:p>
            <a:r>
              <a:rPr lang="en-US" dirty="0">
                <a:latin typeface="Huawei Sans" panose="020C0503030203020204" pitchFamily="34" charset="0"/>
              </a:rPr>
              <a:t>Link Acceptance Test (1)</a:t>
            </a:r>
          </a:p>
        </p:txBody>
      </p:sp>
      <p:cxnSp>
        <p:nvCxnSpPr>
          <p:cNvPr id="10" name="AutoShape 5"/>
          <p:cNvCxnSpPr>
            <a:cxnSpLocks noChangeShapeType="1"/>
          </p:cNvCxnSpPr>
          <p:nvPr/>
        </p:nvCxnSpPr>
        <p:spPr bwMode="auto">
          <a:xfrm>
            <a:off x="8298230" y="4167747"/>
            <a:ext cx="934989" cy="437641"/>
          </a:xfrm>
          <a:prstGeom prst="curvedConnector3">
            <a:avLst>
              <a:gd name="adj1" fmla="val 50000"/>
            </a:avLst>
          </a:prstGeom>
          <a:noFill/>
          <a:ln w="6350">
            <a:noFill/>
            <a:round/>
            <a:headEnd/>
            <a:tailEnd type="triangle" w="med" len="med"/>
          </a:ln>
        </p:spPr>
      </p:cxnSp>
      <p:sp>
        <p:nvSpPr>
          <p:cNvPr id="11" name="Line 17"/>
          <p:cNvSpPr>
            <a:spLocks noChangeShapeType="1"/>
          </p:cNvSpPr>
          <p:nvPr/>
        </p:nvSpPr>
        <p:spPr bwMode="auto">
          <a:xfrm>
            <a:off x="4176900" y="4952786"/>
            <a:ext cx="4607962" cy="0"/>
          </a:xfrm>
          <a:prstGeom prst="line">
            <a:avLst/>
          </a:prstGeom>
          <a:noFill/>
          <a:ln w="9525">
            <a:solidFill>
              <a:schemeClr val="tx1"/>
            </a:solidFill>
            <a:round/>
            <a:headEnd/>
            <a:tailEnd/>
          </a:ln>
        </p:spPr>
        <p:txBody>
          <a:bodyPr wrap="square" lIns="91431" tIns="45716" rIns="91431" bIns="45716">
            <a:noAutofit/>
          </a:bodyPr>
          <a:lstStyle/>
          <a:p>
            <a:pPr fontAlgn="ctr"/>
            <a:endParaRPr lang="en-US" altLang="zh-TW" dirty="0">
              <a:latin typeface="Huawei Sans" panose="020C0503030203020204" pitchFamily="34" charset="0"/>
            </a:endParaRPr>
          </a:p>
        </p:txBody>
      </p:sp>
      <p:sp>
        <p:nvSpPr>
          <p:cNvPr id="12" name="Rectangle 18"/>
          <p:cNvSpPr>
            <a:spLocks noChangeArrowheads="1"/>
          </p:cNvSpPr>
          <p:nvPr/>
        </p:nvSpPr>
        <p:spPr bwMode="auto">
          <a:xfrm>
            <a:off x="4176900" y="4965689"/>
            <a:ext cx="4607962" cy="54019"/>
          </a:xfrm>
          <a:prstGeom prst="rect">
            <a:avLst/>
          </a:prstGeom>
          <a:pattFill prst="dashVert">
            <a:fgClr>
              <a:srgbClr val="969696"/>
            </a:fgClr>
            <a:bgClr>
              <a:schemeClr val="bg1"/>
            </a:bgClr>
          </a:pattFill>
          <a:ln w="9525" algn="ctr">
            <a:noFill/>
            <a:miter lim="800000"/>
            <a:headEnd/>
            <a:tailEnd/>
          </a:ln>
        </p:spPr>
        <p:txBody>
          <a:bodyPr wrap="square" lIns="91431" tIns="45716" rIns="91431" bIns="45716" anchor="ctr">
            <a:noAutofit/>
          </a:bodyPr>
          <a:lstStyle/>
          <a:p>
            <a:pPr algn="r" fontAlgn="ctr"/>
            <a:endParaRPr kumimoji="0" lang="en-US" altLang="zh-CN" dirty="0">
              <a:latin typeface="Huawei Sans" panose="020C0503030203020204" pitchFamily="34" charset="0"/>
            </a:endParaRPr>
          </a:p>
        </p:txBody>
      </p:sp>
      <p:grpSp>
        <p:nvGrpSpPr>
          <p:cNvPr id="13" name="Group 25"/>
          <p:cNvGrpSpPr>
            <a:grpSpLocks/>
          </p:cNvGrpSpPr>
          <p:nvPr/>
        </p:nvGrpSpPr>
        <p:grpSpPr bwMode="auto">
          <a:xfrm>
            <a:off x="5392111" y="4951793"/>
            <a:ext cx="366340" cy="67752"/>
            <a:chOff x="2000" y="2700"/>
            <a:chExt cx="916" cy="278"/>
          </a:xfrm>
        </p:grpSpPr>
        <p:sp>
          <p:nvSpPr>
            <p:cNvPr id="14" name="Rectangle 26"/>
            <p:cNvSpPr>
              <a:spLocks noChangeArrowheads="1"/>
            </p:cNvSpPr>
            <p:nvPr/>
          </p:nvSpPr>
          <p:spPr bwMode="auto">
            <a:xfrm>
              <a:off x="2000" y="2700"/>
              <a:ext cx="916" cy="278"/>
            </a:xfrm>
            <a:prstGeom prst="rect">
              <a:avLst/>
            </a:prstGeom>
            <a:solidFill>
              <a:schemeClr val="bg1"/>
            </a:solidFill>
            <a:ln w="9525" algn="ctr">
              <a:solidFill>
                <a:schemeClr val="tx1"/>
              </a:solidFill>
              <a:miter lim="800000"/>
              <a:headEnd/>
              <a:tailEnd/>
            </a:ln>
          </p:spPr>
          <p:txBody>
            <a:bodyPr wrap="square" anchor="ctr">
              <a:noAutofit/>
            </a:bodyPr>
            <a:lstStyle/>
            <a:p>
              <a:pPr algn="r" fontAlgn="ctr"/>
              <a:endParaRPr kumimoji="0" lang="en-US" altLang="zh-CN" dirty="0">
                <a:latin typeface="Huawei Sans" panose="020C0503030203020204" pitchFamily="34" charset="0"/>
              </a:endParaRPr>
            </a:p>
          </p:txBody>
        </p:sp>
        <p:sp>
          <p:nvSpPr>
            <p:cNvPr id="15" name="Line 27"/>
            <p:cNvSpPr>
              <a:spLocks noChangeShapeType="1"/>
            </p:cNvSpPr>
            <p:nvPr/>
          </p:nvSpPr>
          <p:spPr bwMode="auto">
            <a:xfrm>
              <a:off x="2000" y="2763"/>
              <a:ext cx="916" cy="0"/>
            </a:xfrm>
            <a:prstGeom prst="line">
              <a:avLst/>
            </a:prstGeom>
            <a:noFill/>
            <a:ln w="9525">
              <a:solidFill>
                <a:schemeClr val="tx1"/>
              </a:solidFill>
              <a:round/>
              <a:headEnd/>
              <a:tailEnd/>
            </a:ln>
          </p:spPr>
          <p:txBody>
            <a:bodyPr wrap="square">
              <a:noAutofit/>
            </a:bodyPr>
            <a:lstStyle/>
            <a:p>
              <a:pPr fontAlgn="ctr"/>
              <a:endParaRPr lang="en-US" altLang="zh-TW" dirty="0">
                <a:latin typeface="Huawei Sans" panose="020C0503030203020204" pitchFamily="34" charset="0"/>
              </a:endParaRPr>
            </a:p>
          </p:txBody>
        </p:sp>
        <p:sp>
          <p:nvSpPr>
            <p:cNvPr id="16" name="Line 28"/>
            <p:cNvSpPr>
              <a:spLocks noChangeShapeType="1"/>
            </p:cNvSpPr>
            <p:nvPr/>
          </p:nvSpPr>
          <p:spPr bwMode="auto">
            <a:xfrm>
              <a:off x="2336" y="2763"/>
              <a:ext cx="0" cy="146"/>
            </a:xfrm>
            <a:prstGeom prst="line">
              <a:avLst/>
            </a:prstGeom>
            <a:noFill/>
            <a:ln w="9525">
              <a:solidFill>
                <a:schemeClr val="tx1"/>
              </a:solidFill>
              <a:round/>
              <a:headEnd/>
              <a:tailEnd/>
            </a:ln>
          </p:spPr>
          <p:txBody>
            <a:bodyPr wrap="square">
              <a:noAutofit/>
            </a:bodyPr>
            <a:lstStyle/>
            <a:p>
              <a:pPr fontAlgn="ctr"/>
              <a:endParaRPr lang="en-US" altLang="zh-TW" dirty="0">
                <a:latin typeface="Huawei Sans" panose="020C0503030203020204" pitchFamily="34" charset="0"/>
              </a:endParaRPr>
            </a:p>
          </p:txBody>
        </p:sp>
        <p:sp>
          <p:nvSpPr>
            <p:cNvPr id="17" name="Line 29"/>
            <p:cNvSpPr>
              <a:spLocks noChangeShapeType="1"/>
            </p:cNvSpPr>
            <p:nvPr/>
          </p:nvSpPr>
          <p:spPr bwMode="auto">
            <a:xfrm flipH="1">
              <a:off x="2000" y="2909"/>
              <a:ext cx="916" cy="0"/>
            </a:xfrm>
            <a:prstGeom prst="line">
              <a:avLst/>
            </a:prstGeom>
            <a:noFill/>
            <a:ln w="9525">
              <a:solidFill>
                <a:schemeClr val="tx1"/>
              </a:solidFill>
              <a:round/>
              <a:headEnd/>
              <a:tailEnd/>
            </a:ln>
          </p:spPr>
          <p:txBody>
            <a:bodyPr wrap="square">
              <a:noAutofit/>
            </a:bodyPr>
            <a:lstStyle/>
            <a:p>
              <a:pPr fontAlgn="ctr"/>
              <a:endParaRPr lang="en-US" altLang="zh-TW" dirty="0">
                <a:latin typeface="Huawei Sans" panose="020C0503030203020204" pitchFamily="34" charset="0"/>
              </a:endParaRPr>
            </a:p>
          </p:txBody>
        </p:sp>
        <p:sp>
          <p:nvSpPr>
            <p:cNvPr id="18" name="Line 30"/>
            <p:cNvSpPr>
              <a:spLocks noChangeShapeType="1"/>
            </p:cNvSpPr>
            <p:nvPr/>
          </p:nvSpPr>
          <p:spPr bwMode="auto">
            <a:xfrm>
              <a:off x="2584" y="2763"/>
              <a:ext cx="0" cy="146"/>
            </a:xfrm>
            <a:prstGeom prst="line">
              <a:avLst/>
            </a:prstGeom>
            <a:noFill/>
            <a:ln w="9525">
              <a:solidFill>
                <a:schemeClr val="tx1"/>
              </a:solidFill>
              <a:round/>
              <a:headEnd/>
              <a:tailEnd/>
            </a:ln>
          </p:spPr>
          <p:txBody>
            <a:bodyPr wrap="square">
              <a:noAutofit/>
            </a:bodyPr>
            <a:lstStyle/>
            <a:p>
              <a:pPr fontAlgn="ctr"/>
              <a:endParaRPr lang="en-US" altLang="zh-TW" dirty="0">
                <a:latin typeface="Huawei Sans" panose="020C0503030203020204" pitchFamily="34" charset="0"/>
              </a:endParaRPr>
            </a:p>
          </p:txBody>
        </p:sp>
      </p:grpSp>
      <p:sp>
        <p:nvSpPr>
          <p:cNvPr id="19" name="Line 109"/>
          <p:cNvSpPr>
            <a:spLocks noChangeShapeType="1"/>
          </p:cNvSpPr>
          <p:nvPr/>
        </p:nvSpPr>
        <p:spPr bwMode="auto">
          <a:xfrm flipV="1">
            <a:off x="7747352" y="4952786"/>
            <a:ext cx="0" cy="141913"/>
          </a:xfrm>
          <a:prstGeom prst="line">
            <a:avLst/>
          </a:prstGeom>
          <a:noFill/>
          <a:ln w="25400">
            <a:solidFill>
              <a:schemeClr val="bg2"/>
            </a:solidFill>
            <a:round/>
            <a:headEnd/>
            <a:tailEnd/>
          </a:ln>
        </p:spPr>
        <p:txBody>
          <a:bodyPr wrap="square" lIns="91431" tIns="45716" rIns="91431" bIns="45716">
            <a:noAutofit/>
          </a:bodyPr>
          <a:lstStyle/>
          <a:p>
            <a:pPr fontAlgn="ctr"/>
            <a:endParaRPr lang="en-US" altLang="zh-TW" dirty="0">
              <a:latin typeface="Huawei Sans" panose="020C0503030203020204" pitchFamily="34" charset="0"/>
            </a:endParaRPr>
          </a:p>
        </p:txBody>
      </p:sp>
      <p:sp>
        <p:nvSpPr>
          <p:cNvPr id="20" name="Line 110"/>
          <p:cNvSpPr>
            <a:spLocks noChangeShapeType="1"/>
          </p:cNvSpPr>
          <p:nvPr/>
        </p:nvSpPr>
        <p:spPr bwMode="auto">
          <a:xfrm flipV="1">
            <a:off x="7859441" y="4952786"/>
            <a:ext cx="0" cy="141913"/>
          </a:xfrm>
          <a:prstGeom prst="line">
            <a:avLst/>
          </a:prstGeom>
          <a:noFill/>
          <a:ln w="25400">
            <a:solidFill>
              <a:schemeClr val="bg2"/>
            </a:solidFill>
            <a:round/>
            <a:headEnd/>
            <a:tailEnd/>
          </a:ln>
        </p:spPr>
        <p:txBody>
          <a:bodyPr wrap="square" lIns="91431" tIns="45716" rIns="91431" bIns="45716">
            <a:noAutofit/>
          </a:bodyPr>
          <a:lstStyle/>
          <a:p>
            <a:pPr fontAlgn="ctr"/>
            <a:endParaRPr lang="en-US" altLang="zh-TW" dirty="0">
              <a:latin typeface="Huawei Sans" panose="020C0503030203020204" pitchFamily="34" charset="0"/>
            </a:endParaRPr>
          </a:p>
        </p:txBody>
      </p:sp>
      <p:sp>
        <p:nvSpPr>
          <p:cNvPr id="21" name="Line 116"/>
          <p:cNvSpPr>
            <a:spLocks noChangeShapeType="1"/>
          </p:cNvSpPr>
          <p:nvPr/>
        </p:nvSpPr>
        <p:spPr bwMode="auto">
          <a:xfrm>
            <a:off x="8019374" y="5165173"/>
            <a:ext cx="1367" cy="415249"/>
          </a:xfrm>
          <a:prstGeom prst="line">
            <a:avLst/>
          </a:prstGeom>
          <a:noFill/>
          <a:ln w="6350">
            <a:solidFill>
              <a:schemeClr val="tx1"/>
            </a:solidFill>
            <a:round/>
            <a:headEnd/>
            <a:tailEnd/>
          </a:ln>
        </p:spPr>
        <p:txBody>
          <a:bodyPr wrap="square" lIns="91431" tIns="45716" rIns="91431" bIns="45716">
            <a:noAutofit/>
          </a:bodyPr>
          <a:lstStyle/>
          <a:p>
            <a:pPr fontAlgn="ctr"/>
            <a:endParaRPr lang="en-US" altLang="zh-TW" dirty="0">
              <a:latin typeface="Huawei Sans" panose="020C0503030203020204" pitchFamily="34" charset="0"/>
            </a:endParaRPr>
          </a:p>
        </p:txBody>
      </p:sp>
      <p:sp>
        <p:nvSpPr>
          <p:cNvPr id="22" name="Line 117"/>
          <p:cNvSpPr>
            <a:spLocks noChangeShapeType="1"/>
          </p:cNvSpPr>
          <p:nvPr/>
        </p:nvSpPr>
        <p:spPr bwMode="auto">
          <a:xfrm>
            <a:off x="8872347" y="5165173"/>
            <a:ext cx="6834" cy="415249"/>
          </a:xfrm>
          <a:prstGeom prst="line">
            <a:avLst/>
          </a:prstGeom>
          <a:noFill/>
          <a:ln w="6350">
            <a:solidFill>
              <a:schemeClr val="tx1"/>
            </a:solidFill>
            <a:round/>
            <a:headEnd/>
            <a:tailEnd/>
          </a:ln>
        </p:spPr>
        <p:txBody>
          <a:bodyPr wrap="square" lIns="91431" tIns="45716" rIns="91431" bIns="45716">
            <a:noAutofit/>
          </a:bodyPr>
          <a:lstStyle/>
          <a:p>
            <a:pPr fontAlgn="ctr"/>
            <a:endParaRPr lang="en-US" altLang="zh-TW" dirty="0">
              <a:latin typeface="Huawei Sans" panose="020C0503030203020204" pitchFamily="34" charset="0"/>
            </a:endParaRPr>
          </a:p>
        </p:txBody>
      </p:sp>
      <p:sp>
        <p:nvSpPr>
          <p:cNvPr id="23" name="Line 118"/>
          <p:cNvSpPr>
            <a:spLocks noChangeShapeType="1"/>
          </p:cNvSpPr>
          <p:nvPr/>
        </p:nvSpPr>
        <p:spPr bwMode="auto">
          <a:xfrm>
            <a:off x="4179633" y="5337668"/>
            <a:ext cx="3826071" cy="1831"/>
          </a:xfrm>
          <a:prstGeom prst="line">
            <a:avLst/>
          </a:prstGeom>
          <a:noFill/>
          <a:ln w="19050">
            <a:solidFill>
              <a:schemeClr val="tx1"/>
            </a:solidFill>
            <a:round/>
            <a:headEnd type="triangle" w="med" len="lg"/>
            <a:tailEnd type="triangle" w="med" len="lg"/>
          </a:ln>
        </p:spPr>
        <p:txBody>
          <a:bodyPr wrap="square" lIns="91431" tIns="45716" rIns="91431" bIns="45716">
            <a:noAutofit/>
          </a:bodyPr>
          <a:lstStyle/>
          <a:p>
            <a:pPr fontAlgn="ctr"/>
            <a:endParaRPr lang="en-US" altLang="zh-TW" dirty="0">
              <a:latin typeface="Huawei Sans" panose="020C0503030203020204" pitchFamily="34" charset="0"/>
            </a:endParaRPr>
          </a:p>
        </p:txBody>
      </p:sp>
      <p:sp>
        <p:nvSpPr>
          <p:cNvPr id="24" name="Line 120"/>
          <p:cNvSpPr>
            <a:spLocks noChangeShapeType="1"/>
          </p:cNvSpPr>
          <p:nvPr/>
        </p:nvSpPr>
        <p:spPr bwMode="auto">
          <a:xfrm flipV="1">
            <a:off x="8030309" y="5337668"/>
            <a:ext cx="852972" cy="0"/>
          </a:xfrm>
          <a:prstGeom prst="line">
            <a:avLst/>
          </a:prstGeom>
          <a:noFill/>
          <a:ln w="19050">
            <a:solidFill>
              <a:schemeClr val="tx1"/>
            </a:solidFill>
            <a:round/>
            <a:headEnd type="triangle" w="med" len="lg"/>
            <a:tailEnd type="triangle" w="med" len="lg"/>
          </a:ln>
        </p:spPr>
        <p:txBody>
          <a:bodyPr wrap="square" lIns="91431" tIns="45716" rIns="91431" bIns="45716">
            <a:noAutofit/>
          </a:bodyPr>
          <a:lstStyle/>
          <a:p>
            <a:pPr fontAlgn="ctr"/>
            <a:endParaRPr lang="en-US" altLang="zh-TW" dirty="0">
              <a:latin typeface="Huawei Sans" panose="020C0503030203020204" pitchFamily="34" charset="0"/>
            </a:endParaRPr>
          </a:p>
        </p:txBody>
      </p:sp>
      <p:pic>
        <p:nvPicPr>
          <p:cNvPr id="25" name="Picture 127"/>
          <p:cNvPicPr>
            <a:picLocks noChangeAspect="1" noChangeArrowheads="1"/>
          </p:cNvPicPr>
          <p:nvPr/>
        </p:nvPicPr>
        <p:blipFill>
          <a:blip r:embed="rId3" cstate="print"/>
          <a:srcRect/>
          <a:stretch>
            <a:fillRect/>
          </a:stretch>
        </p:blipFill>
        <p:spPr bwMode="auto">
          <a:xfrm>
            <a:off x="8827237" y="5025236"/>
            <a:ext cx="128492" cy="45653"/>
          </a:xfrm>
          <a:prstGeom prst="rect">
            <a:avLst/>
          </a:prstGeom>
          <a:noFill/>
          <a:ln w="9525" algn="ctr">
            <a:noFill/>
            <a:miter lim="800000"/>
            <a:headEnd/>
            <a:tailEnd/>
          </a:ln>
        </p:spPr>
      </p:pic>
      <p:sp>
        <p:nvSpPr>
          <p:cNvPr id="26" name="Rectangle 128"/>
          <p:cNvSpPr>
            <a:spLocks noChangeArrowheads="1"/>
          </p:cNvSpPr>
          <p:nvPr/>
        </p:nvSpPr>
        <p:spPr bwMode="auto">
          <a:xfrm>
            <a:off x="4504077" y="5480170"/>
            <a:ext cx="3085189" cy="142829"/>
          </a:xfrm>
          <a:prstGeom prst="rect">
            <a:avLst/>
          </a:prstGeom>
          <a:noFill/>
          <a:ln w="12700">
            <a:noFill/>
            <a:miter lim="800000"/>
            <a:headEnd/>
            <a:tailEnd/>
          </a:ln>
        </p:spPr>
        <p:txBody>
          <a:bodyPr wrap="square" lIns="0" tIns="0" rIns="0" bIns="0" anchor="ctr">
            <a:noAutofit/>
          </a:bodyPr>
          <a:lstStyle/>
          <a:p>
            <a:pPr algn="ctr" defTabSz="2898775" fontAlgn="ctr"/>
            <a:r>
              <a:rPr kumimoji="0" lang="en-US" sz="1200" dirty="0">
                <a:latin typeface="Huawei Sans" panose="020C0503030203020204" pitchFamily="34" charset="0"/>
                <a:cs typeface="Arial" pitchFamily="34" charset="0"/>
              </a:rPr>
              <a:t>Feeder and distribution cable section</a:t>
            </a:r>
          </a:p>
        </p:txBody>
      </p:sp>
      <p:sp>
        <p:nvSpPr>
          <p:cNvPr id="27" name="Line 133"/>
          <p:cNvSpPr>
            <a:spLocks noChangeShapeType="1"/>
          </p:cNvSpPr>
          <p:nvPr/>
        </p:nvSpPr>
        <p:spPr bwMode="auto">
          <a:xfrm flipV="1">
            <a:off x="8879180" y="4882321"/>
            <a:ext cx="0" cy="130926"/>
          </a:xfrm>
          <a:prstGeom prst="line">
            <a:avLst/>
          </a:prstGeom>
          <a:noFill/>
          <a:ln w="19050">
            <a:solidFill>
              <a:schemeClr val="tx1"/>
            </a:solidFill>
            <a:round/>
            <a:headEnd/>
            <a:tailEnd/>
          </a:ln>
        </p:spPr>
        <p:txBody>
          <a:bodyPr wrap="square" lIns="91431" tIns="45716" rIns="91431" bIns="45716">
            <a:noAutofit/>
          </a:bodyPr>
          <a:lstStyle/>
          <a:p>
            <a:pPr fontAlgn="ctr"/>
            <a:endParaRPr lang="en-US" altLang="zh-TW" dirty="0">
              <a:latin typeface="Huawei Sans" panose="020C0503030203020204" pitchFamily="34" charset="0"/>
            </a:endParaRPr>
          </a:p>
        </p:txBody>
      </p:sp>
      <p:sp>
        <p:nvSpPr>
          <p:cNvPr id="28" name="Rectangle 134"/>
          <p:cNvSpPr>
            <a:spLocks noChangeArrowheads="1"/>
          </p:cNvSpPr>
          <p:nvPr/>
        </p:nvSpPr>
        <p:spPr bwMode="auto">
          <a:xfrm>
            <a:off x="8804664" y="4664895"/>
            <a:ext cx="129194" cy="369324"/>
          </a:xfrm>
          <a:prstGeom prst="rect">
            <a:avLst/>
          </a:prstGeom>
          <a:solidFill>
            <a:schemeClr val="folHlink"/>
          </a:solidFill>
          <a:ln w="9525" algn="ctr">
            <a:noFill/>
            <a:miter lim="800000"/>
            <a:headEnd/>
            <a:tailEnd/>
          </a:ln>
        </p:spPr>
        <p:txBody>
          <a:bodyPr wrap="square" lIns="91431" tIns="45716" rIns="91431" bIns="45716" anchor="ctr">
            <a:noAutofit/>
          </a:bodyPr>
          <a:lstStyle/>
          <a:p>
            <a:pPr algn="r" fontAlgn="ctr"/>
            <a:endParaRPr kumimoji="0" lang="en-US" altLang="zh-CN" dirty="0">
              <a:latin typeface="Huawei Sans" panose="020C0503030203020204" pitchFamily="34" charset="0"/>
            </a:endParaRPr>
          </a:p>
        </p:txBody>
      </p:sp>
      <p:grpSp>
        <p:nvGrpSpPr>
          <p:cNvPr id="29" name="Group 137"/>
          <p:cNvGrpSpPr>
            <a:grpSpLocks/>
          </p:cNvGrpSpPr>
          <p:nvPr/>
        </p:nvGrpSpPr>
        <p:grpSpPr bwMode="auto">
          <a:xfrm>
            <a:off x="8685075" y="4640159"/>
            <a:ext cx="470228" cy="422077"/>
            <a:chOff x="4513" y="370"/>
            <a:chExt cx="852" cy="905"/>
          </a:xfrm>
        </p:grpSpPr>
        <p:sp>
          <p:nvSpPr>
            <p:cNvPr id="30" name="Freeform 138"/>
            <p:cNvSpPr>
              <a:spLocks/>
            </p:cNvSpPr>
            <p:nvPr/>
          </p:nvSpPr>
          <p:spPr bwMode="auto">
            <a:xfrm>
              <a:off x="4513" y="370"/>
              <a:ext cx="852" cy="714"/>
            </a:xfrm>
            <a:custGeom>
              <a:avLst/>
              <a:gdLst>
                <a:gd name="T0" fmla="*/ 0 w 6351"/>
                <a:gd name="T1" fmla="*/ 0 h 4138"/>
                <a:gd name="T2" fmla="*/ 0 w 6351"/>
                <a:gd name="T3" fmla="*/ 0 h 4138"/>
                <a:gd name="T4" fmla="*/ 0 w 6351"/>
                <a:gd name="T5" fmla="*/ 0 h 4138"/>
                <a:gd name="T6" fmla="*/ 0 w 6351"/>
                <a:gd name="T7" fmla="*/ 0 h 4138"/>
                <a:gd name="T8" fmla="*/ 0 w 6351"/>
                <a:gd name="T9" fmla="*/ 0 h 4138"/>
                <a:gd name="T10" fmla="*/ 0 w 6351"/>
                <a:gd name="T11" fmla="*/ 0 h 4138"/>
                <a:gd name="T12" fmla="*/ 0 w 6351"/>
                <a:gd name="T13" fmla="*/ 0 h 4138"/>
                <a:gd name="T14" fmla="*/ 0 w 6351"/>
                <a:gd name="T15" fmla="*/ 0 h 4138"/>
                <a:gd name="T16" fmla="*/ 0 w 6351"/>
                <a:gd name="T17" fmla="*/ 0 h 4138"/>
                <a:gd name="T18" fmla="*/ 0 w 6351"/>
                <a:gd name="T19" fmla="*/ 0 h 4138"/>
                <a:gd name="T20" fmla="*/ 0 w 6351"/>
                <a:gd name="T21" fmla="*/ 0 h 4138"/>
                <a:gd name="T22" fmla="*/ 0 w 6351"/>
                <a:gd name="T23" fmla="*/ 0 h 413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6351"/>
                <a:gd name="T37" fmla="*/ 0 h 4138"/>
                <a:gd name="T38" fmla="*/ 6351 w 6351"/>
                <a:gd name="T39" fmla="*/ 4138 h 413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6351" h="4138">
                  <a:moveTo>
                    <a:pt x="584" y="4138"/>
                  </a:moveTo>
                  <a:lnTo>
                    <a:pt x="5800" y="4138"/>
                  </a:lnTo>
                  <a:lnTo>
                    <a:pt x="5800" y="1709"/>
                  </a:lnTo>
                  <a:lnTo>
                    <a:pt x="6351" y="1709"/>
                  </a:lnTo>
                  <a:lnTo>
                    <a:pt x="4963" y="1065"/>
                  </a:lnTo>
                  <a:lnTo>
                    <a:pt x="4963" y="8"/>
                  </a:lnTo>
                  <a:lnTo>
                    <a:pt x="4261" y="0"/>
                  </a:lnTo>
                  <a:lnTo>
                    <a:pt x="4261" y="686"/>
                  </a:lnTo>
                  <a:lnTo>
                    <a:pt x="3057" y="38"/>
                  </a:lnTo>
                  <a:lnTo>
                    <a:pt x="0" y="1709"/>
                  </a:lnTo>
                  <a:lnTo>
                    <a:pt x="584" y="1709"/>
                  </a:lnTo>
                  <a:lnTo>
                    <a:pt x="584" y="4138"/>
                  </a:lnTo>
                  <a:close/>
                </a:path>
              </a:pathLst>
            </a:custGeom>
            <a:noFill/>
            <a:ln w="25400" cmpd="sng">
              <a:solidFill>
                <a:schemeClr val="bg2"/>
              </a:solidFill>
              <a:prstDash val="solid"/>
              <a:round/>
              <a:headEnd/>
              <a:tailEnd/>
            </a:ln>
          </p:spPr>
          <p:txBody>
            <a:bodyPr wrap="square">
              <a:noAutofit/>
            </a:bodyPr>
            <a:lstStyle/>
            <a:p>
              <a:pPr fontAlgn="ctr"/>
              <a:endParaRPr lang="en-US" altLang="zh-TW" dirty="0">
                <a:latin typeface="Huawei Sans" panose="020C0503030203020204" pitchFamily="34" charset="0"/>
              </a:endParaRPr>
            </a:p>
          </p:txBody>
        </p:sp>
        <p:sp>
          <p:nvSpPr>
            <p:cNvPr id="31" name="Rectangle 139"/>
            <p:cNvSpPr>
              <a:spLocks noChangeArrowheads="1"/>
            </p:cNvSpPr>
            <p:nvPr/>
          </p:nvSpPr>
          <p:spPr bwMode="auto">
            <a:xfrm>
              <a:off x="4589" y="1083"/>
              <a:ext cx="706" cy="192"/>
            </a:xfrm>
            <a:prstGeom prst="rect">
              <a:avLst/>
            </a:prstGeom>
            <a:pattFill prst="pct20">
              <a:fgClr>
                <a:srgbClr val="C0C0C0"/>
              </a:fgClr>
              <a:bgClr>
                <a:schemeClr val="bg1"/>
              </a:bgClr>
            </a:pattFill>
            <a:ln w="25400" algn="ctr">
              <a:solidFill>
                <a:schemeClr val="bg2"/>
              </a:solidFill>
              <a:miter lim="800000"/>
              <a:headEnd/>
              <a:tailEnd/>
            </a:ln>
          </p:spPr>
          <p:txBody>
            <a:bodyPr wrap="square">
              <a:noAutofit/>
            </a:bodyPr>
            <a:lstStyle/>
            <a:p>
              <a:pPr algn="r" fontAlgn="ctr"/>
              <a:endParaRPr kumimoji="0" lang="en-US" altLang="zh-CN" dirty="0">
                <a:latin typeface="Huawei Sans" panose="020C0503030203020204" pitchFamily="34" charset="0"/>
              </a:endParaRPr>
            </a:p>
          </p:txBody>
        </p:sp>
        <p:pic>
          <p:nvPicPr>
            <p:cNvPr id="32" name="Picture 140"/>
            <p:cNvPicPr>
              <a:picLocks noChangeAspect="1" noChangeArrowheads="1"/>
            </p:cNvPicPr>
            <p:nvPr/>
          </p:nvPicPr>
          <p:blipFill>
            <a:blip r:embed="rId3" cstate="print"/>
            <a:srcRect/>
            <a:stretch>
              <a:fillRect/>
            </a:stretch>
          </p:blipFill>
          <p:spPr bwMode="auto">
            <a:xfrm>
              <a:off x="4604" y="935"/>
              <a:ext cx="189" cy="80"/>
            </a:xfrm>
            <a:prstGeom prst="rect">
              <a:avLst/>
            </a:prstGeom>
            <a:noFill/>
            <a:ln w="9525" algn="ctr">
              <a:noFill/>
              <a:miter lim="800000"/>
              <a:headEnd/>
              <a:tailEnd/>
            </a:ln>
          </p:spPr>
        </p:pic>
        <p:sp>
          <p:nvSpPr>
            <p:cNvPr id="33" name="Line 141"/>
            <p:cNvSpPr>
              <a:spLocks noChangeShapeType="1"/>
            </p:cNvSpPr>
            <p:nvPr/>
          </p:nvSpPr>
          <p:spPr bwMode="auto">
            <a:xfrm>
              <a:off x="4593" y="819"/>
              <a:ext cx="702" cy="0"/>
            </a:xfrm>
            <a:prstGeom prst="line">
              <a:avLst/>
            </a:prstGeom>
            <a:noFill/>
            <a:ln w="6350">
              <a:solidFill>
                <a:schemeClr val="bg2"/>
              </a:solidFill>
              <a:round/>
              <a:headEnd/>
              <a:tailEnd/>
            </a:ln>
          </p:spPr>
          <p:txBody>
            <a:bodyPr wrap="square">
              <a:noAutofit/>
            </a:bodyPr>
            <a:lstStyle/>
            <a:p>
              <a:pPr fontAlgn="ctr"/>
              <a:endParaRPr lang="en-US" altLang="zh-TW" dirty="0">
                <a:latin typeface="Huawei Sans" panose="020C0503030203020204" pitchFamily="34" charset="0"/>
              </a:endParaRPr>
            </a:p>
          </p:txBody>
        </p:sp>
      </p:grpSp>
      <p:sp>
        <p:nvSpPr>
          <p:cNvPr id="34" name="Rectangle 2221"/>
          <p:cNvSpPr>
            <a:spLocks noChangeArrowheads="1"/>
          </p:cNvSpPr>
          <p:nvPr/>
        </p:nvSpPr>
        <p:spPr bwMode="auto">
          <a:xfrm>
            <a:off x="5392111" y="4958740"/>
            <a:ext cx="366340" cy="190438"/>
          </a:xfrm>
          <a:prstGeom prst="rect">
            <a:avLst/>
          </a:prstGeom>
          <a:noFill/>
          <a:ln w="9525">
            <a:solidFill>
              <a:schemeClr val="tx1"/>
            </a:solidFill>
            <a:miter lim="800000"/>
            <a:headEnd/>
            <a:tailEnd/>
          </a:ln>
        </p:spPr>
        <p:txBody>
          <a:bodyPr wrap="square" anchor="ctr">
            <a:noAutofit/>
          </a:bodyPr>
          <a:lstStyle/>
          <a:p>
            <a:pPr fontAlgn="ctr"/>
            <a:endParaRPr lang="en-US" altLang="zh-TW" dirty="0">
              <a:latin typeface="Huawei Sans" panose="020C0503030203020204" pitchFamily="34" charset="0"/>
            </a:endParaRPr>
          </a:p>
        </p:txBody>
      </p:sp>
      <p:sp>
        <p:nvSpPr>
          <p:cNvPr id="35" name="Rectangle 2221"/>
          <p:cNvSpPr>
            <a:spLocks noChangeArrowheads="1"/>
          </p:cNvSpPr>
          <p:nvPr/>
        </p:nvSpPr>
        <p:spPr bwMode="auto">
          <a:xfrm>
            <a:off x="6544443" y="4953778"/>
            <a:ext cx="366340" cy="190438"/>
          </a:xfrm>
          <a:prstGeom prst="rect">
            <a:avLst/>
          </a:prstGeom>
          <a:noFill/>
          <a:ln w="9525">
            <a:solidFill>
              <a:schemeClr val="tx1"/>
            </a:solidFill>
            <a:miter lim="800000"/>
            <a:headEnd/>
            <a:tailEnd/>
          </a:ln>
        </p:spPr>
        <p:txBody>
          <a:bodyPr wrap="square" anchor="ctr">
            <a:noAutofit/>
          </a:bodyPr>
          <a:lstStyle/>
          <a:p>
            <a:pPr fontAlgn="ctr"/>
            <a:endParaRPr lang="en-US" altLang="zh-TW" dirty="0">
              <a:latin typeface="Huawei Sans" panose="020C0503030203020204" pitchFamily="34" charset="0"/>
            </a:endParaRPr>
          </a:p>
        </p:txBody>
      </p:sp>
      <p:sp>
        <p:nvSpPr>
          <p:cNvPr id="36" name="Rectangle 2221"/>
          <p:cNvSpPr>
            <a:spLocks noChangeArrowheads="1"/>
          </p:cNvSpPr>
          <p:nvPr/>
        </p:nvSpPr>
        <p:spPr bwMode="auto">
          <a:xfrm>
            <a:off x="7473963" y="4955763"/>
            <a:ext cx="366340" cy="190438"/>
          </a:xfrm>
          <a:prstGeom prst="rect">
            <a:avLst/>
          </a:prstGeom>
          <a:noFill/>
          <a:ln w="9525">
            <a:solidFill>
              <a:schemeClr val="tx1"/>
            </a:solidFill>
            <a:miter lim="800000"/>
            <a:headEnd/>
            <a:tailEnd/>
          </a:ln>
        </p:spPr>
        <p:txBody>
          <a:bodyPr wrap="square" anchor="ctr">
            <a:noAutofit/>
          </a:bodyPr>
          <a:lstStyle/>
          <a:p>
            <a:pPr fontAlgn="ctr"/>
            <a:endParaRPr lang="en-US" altLang="zh-TW" dirty="0">
              <a:latin typeface="Huawei Sans" panose="020C0503030203020204" pitchFamily="34" charset="0"/>
            </a:endParaRPr>
          </a:p>
        </p:txBody>
      </p:sp>
      <p:grpSp>
        <p:nvGrpSpPr>
          <p:cNvPr id="37" name="Group 25"/>
          <p:cNvGrpSpPr>
            <a:grpSpLocks/>
          </p:cNvGrpSpPr>
          <p:nvPr/>
        </p:nvGrpSpPr>
        <p:grpSpPr bwMode="auto">
          <a:xfrm>
            <a:off x="6544443" y="4954771"/>
            <a:ext cx="366340" cy="67752"/>
            <a:chOff x="2000" y="2700"/>
            <a:chExt cx="916" cy="278"/>
          </a:xfrm>
        </p:grpSpPr>
        <p:sp>
          <p:nvSpPr>
            <p:cNvPr id="38" name="Rectangle 26"/>
            <p:cNvSpPr>
              <a:spLocks noChangeArrowheads="1"/>
            </p:cNvSpPr>
            <p:nvPr/>
          </p:nvSpPr>
          <p:spPr bwMode="auto">
            <a:xfrm>
              <a:off x="2000" y="2700"/>
              <a:ext cx="916" cy="278"/>
            </a:xfrm>
            <a:prstGeom prst="rect">
              <a:avLst/>
            </a:prstGeom>
            <a:solidFill>
              <a:schemeClr val="bg1"/>
            </a:solidFill>
            <a:ln w="9525" algn="ctr">
              <a:solidFill>
                <a:schemeClr val="tx1"/>
              </a:solidFill>
              <a:miter lim="800000"/>
              <a:headEnd/>
              <a:tailEnd/>
            </a:ln>
          </p:spPr>
          <p:txBody>
            <a:bodyPr wrap="square" anchor="ctr">
              <a:noAutofit/>
            </a:bodyPr>
            <a:lstStyle/>
            <a:p>
              <a:pPr algn="r" fontAlgn="ctr"/>
              <a:endParaRPr kumimoji="0" lang="en-US" altLang="zh-CN" dirty="0">
                <a:latin typeface="Huawei Sans" panose="020C0503030203020204" pitchFamily="34" charset="0"/>
              </a:endParaRPr>
            </a:p>
          </p:txBody>
        </p:sp>
        <p:sp>
          <p:nvSpPr>
            <p:cNvPr id="39" name="Line 27"/>
            <p:cNvSpPr>
              <a:spLocks noChangeShapeType="1"/>
            </p:cNvSpPr>
            <p:nvPr/>
          </p:nvSpPr>
          <p:spPr bwMode="auto">
            <a:xfrm>
              <a:off x="2000" y="2763"/>
              <a:ext cx="916" cy="0"/>
            </a:xfrm>
            <a:prstGeom prst="line">
              <a:avLst/>
            </a:prstGeom>
            <a:noFill/>
            <a:ln w="9525">
              <a:solidFill>
                <a:schemeClr val="tx1"/>
              </a:solidFill>
              <a:round/>
              <a:headEnd/>
              <a:tailEnd/>
            </a:ln>
          </p:spPr>
          <p:txBody>
            <a:bodyPr wrap="square">
              <a:noAutofit/>
            </a:bodyPr>
            <a:lstStyle/>
            <a:p>
              <a:pPr fontAlgn="ctr"/>
              <a:endParaRPr lang="en-US" altLang="zh-TW" dirty="0">
                <a:latin typeface="Huawei Sans" panose="020C0503030203020204" pitchFamily="34" charset="0"/>
              </a:endParaRPr>
            </a:p>
          </p:txBody>
        </p:sp>
        <p:sp>
          <p:nvSpPr>
            <p:cNvPr id="40" name="Line 28"/>
            <p:cNvSpPr>
              <a:spLocks noChangeShapeType="1"/>
            </p:cNvSpPr>
            <p:nvPr/>
          </p:nvSpPr>
          <p:spPr bwMode="auto">
            <a:xfrm>
              <a:off x="2336" y="2763"/>
              <a:ext cx="0" cy="146"/>
            </a:xfrm>
            <a:prstGeom prst="line">
              <a:avLst/>
            </a:prstGeom>
            <a:noFill/>
            <a:ln w="9525">
              <a:solidFill>
                <a:schemeClr val="tx1"/>
              </a:solidFill>
              <a:round/>
              <a:headEnd/>
              <a:tailEnd/>
            </a:ln>
          </p:spPr>
          <p:txBody>
            <a:bodyPr wrap="square">
              <a:noAutofit/>
            </a:bodyPr>
            <a:lstStyle/>
            <a:p>
              <a:pPr fontAlgn="ctr"/>
              <a:endParaRPr lang="en-US" altLang="zh-TW" dirty="0">
                <a:latin typeface="Huawei Sans" panose="020C0503030203020204" pitchFamily="34" charset="0"/>
              </a:endParaRPr>
            </a:p>
          </p:txBody>
        </p:sp>
        <p:sp>
          <p:nvSpPr>
            <p:cNvPr id="41" name="Line 29"/>
            <p:cNvSpPr>
              <a:spLocks noChangeShapeType="1"/>
            </p:cNvSpPr>
            <p:nvPr/>
          </p:nvSpPr>
          <p:spPr bwMode="auto">
            <a:xfrm flipH="1">
              <a:off x="2000" y="2909"/>
              <a:ext cx="916" cy="0"/>
            </a:xfrm>
            <a:prstGeom prst="line">
              <a:avLst/>
            </a:prstGeom>
            <a:noFill/>
            <a:ln w="9525">
              <a:solidFill>
                <a:schemeClr val="tx1"/>
              </a:solidFill>
              <a:round/>
              <a:headEnd/>
              <a:tailEnd/>
            </a:ln>
          </p:spPr>
          <p:txBody>
            <a:bodyPr wrap="square">
              <a:noAutofit/>
            </a:bodyPr>
            <a:lstStyle/>
            <a:p>
              <a:pPr fontAlgn="ctr"/>
              <a:endParaRPr lang="en-US" altLang="zh-TW" dirty="0">
                <a:latin typeface="Huawei Sans" panose="020C0503030203020204" pitchFamily="34" charset="0"/>
              </a:endParaRPr>
            </a:p>
          </p:txBody>
        </p:sp>
        <p:sp>
          <p:nvSpPr>
            <p:cNvPr id="42" name="Line 30"/>
            <p:cNvSpPr>
              <a:spLocks noChangeShapeType="1"/>
            </p:cNvSpPr>
            <p:nvPr/>
          </p:nvSpPr>
          <p:spPr bwMode="auto">
            <a:xfrm>
              <a:off x="2584" y="2763"/>
              <a:ext cx="0" cy="146"/>
            </a:xfrm>
            <a:prstGeom prst="line">
              <a:avLst/>
            </a:prstGeom>
            <a:noFill/>
            <a:ln w="9525">
              <a:solidFill>
                <a:schemeClr val="tx1"/>
              </a:solidFill>
              <a:round/>
              <a:headEnd/>
              <a:tailEnd/>
            </a:ln>
          </p:spPr>
          <p:txBody>
            <a:bodyPr wrap="square">
              <a:noAutofit/>
            </a:bodyPr>
            <a:lstStyle/>
            <a:p>
              <a:pPr fontAlgn="ctr"/>
              <a:endParaRPr lang="en-US" altLang="zh-TW" dirty="0">
                <a:latin typeface="Huawei Sans" panose="020C0503030203020204" pitchFamily="34" charset="0"/>
              </a:endParaRPr>
            </a:p>
          </p:txBody>
        </p:sp>
      </p:grpSp>
      <p:grpSp>
        <p:nvGrpSpPr>
          <p:cNvPr id="43" name="Group 25"/>
          <p:cNvGrpSpPr>
            <a:grpSpLocks/>
          </p:cNvGrpSpPr>
          <p:nvPr/>
        </p:nvGrpSpPr>
        <p:grpSpPr bwMode="auto">
          <a:xfrm>
            <a:off x="7484899" y="4964696"/>
            <a:ext cx="366340" cy="67752"/>
            <a:chOff x="2000" y="2700"/>
            <a:chExt cx="916" cy="278"/>
          </a:xfrm>
        </p:grpSpPr>
        <p:sp>
          <p:nvSpPr>
            <p:cNvPr id="44" name="Rectangle 26"/>
            <p:cNvSpPr>
              <a:spLocks noChangeArrowheads="1"/>
            </p:cNvSpPr>
            <p:nvPr/>
          </p:nvSpPr>
          <p:spPr bwMode="auto">
            <a:xfrm>
              <a:off x="2000" y="2700"/>
              <a:ext cx="916" cy="278"/>
            </a:xfrm>
            <a:prstGeom prst="rect">
              <a:avLst/>
            </a:prstGeom>
            <a:solidFill>
              <a:schemeClr val="bg1"/>
            </a:solidFill>
            <a:ln w="9525" algn="ctr">
              <a:solidFill>
                <a:schemeClr val="tx1"/>
              </a:solidFill>
              <a:miter lim="800000"/>
              <a:headEnd/>
              <a:tailEnd/>
            </a:ln>
          </p:spPr>
          <p:txBody>
            <a:bodyPr wrap="square" anchor="ctr">
              <a:noAutofit/>
            </a:bodyPr>
            <a:lstStyle/>
            <a:p>
              <a:pPr algn="r" fontAlgn="ctr"/>
              <a:endParaRPr kumimoji="0" lang="en-US" altLang="zh-CN" dirty="0">
                <a:latin typeface="Huawei Sans" panose="020C0503030203020204" pitchFamily="34" charset="0"/>
              </a:endParaRPr>
            </a:p>
          </p:txBody>
        </p:sp>
        <p:sp>
          <p:nvSpPr>
            <p:cNvPr id="45" name="Line 27"/>
            <p:cNvSpPr>
              <a:spLocks noChangeShapeType="1"/>
            </p:cNvSpPr>
            <p:nvPr/>
          </p:nvSpPr>
          <p:spPr bwMode="auto">
            <a:xfrm>
              <a:off x="2000" y="2763"/>
              <a:ext cx="916" cy="0"/>
            </a:xfrm>
            <a:prstGeom prst="line">
              <a:avLst/>
            </a:prstGeom>
            <a:noFill/>
            <a:ln w="9525">
              <a:solidFill>
                <a:schemeClr val="tx1"/>
              </a:solidFill>
              <a:round/>
              <a:headEnd/>
              <a:tailEnd/>
            </a:ln>
          </p:spPr>
          <p:txBody>
            <a:bodyPr wrap="square">
              <a:noAutofit/>
            </a:bodyPr>
            <a:lstStyle/>
            <a:p>
              <a:pPr fontAlgn="ctr"/>
              <a:endParaRPr lang="en-US" altLang="zh-TW" dirty="0">
                <a:latin typeface="Huawei Sans" panose="020C0503030203020204" pitchFamily="34" charset="0"/>
              </a:endParaRPr>
            </a:p>
          </p:txBody>
        </p:sp>
        <p:sp>
          <p:nvSpPr>
            <p:cNvPr id="46" name="Line 28"/>
            <p:cNvSpPr>
              <a:spLocks noChangeShapeType="1"/>
            </p:cNvSpPr>
            <p:nvPr/>
          </p:nvSpPr>
          <p:spPr bwMode="auto">
            <a:xfrm>
              <a:off x="2336" y="2763"/>
              <a:ext cx="0" cy="146"/>
            </a:xfrm>
            <a:prstGeom prst="line">
              <a:avLst/>
            </a:prstGeom>
            <a:noFill/>
            <a:ln w="9525">
              <a:solidFill>
                <a:schemeClr val="tx1"/>
              </a:solidFill>
              <a:round/>
              <a:headEnd/>
              <a:tailEnd/>
            </a:ln>
          </p:spPr>
          <p:txBody>
            <a:bodyPr wrap="square">
              <a:noAutofit/>
            </a:bodyPr>
            <a:lstStyle/>
            <a:p>
              <a:pPr fontAlgn="ctr"/>
              <a:endParaRPr lang="en-US" altLang="zh-TW" dirty="0">
                <a:latin typeface="Huawei Sans" panose="020C0503030203020204" pitchFamily="34" charset="0"/>
              </a:endParaRPr>
            </a:p>
          </p:txBody>
        </p:sp>
        <p:sp>
          <p:nvSpPr>
            <p:cNvPr id="47" name="Line 29"/>
            <p:cNvSpPr>
              <a:spLocks noChangeShapeType="1"/>
            </p:cNvSpPr>
            <p:nvPr/>
          </p:nvSpPr>
          <p:spPr bwMode="auto">
            <a:xfrm flipH="1">
              <a:off x="2000" y="2909"/>
              <a:ext cx="916" cy="0"/>
            </a:xfrm>
            <a:prstGeom prst="line">
              <a:avLst/>
            </a:prstGeom>
            <a:noFill/>
            <a:ln w="9525">
              <a:solidFill>
                <a:schemeClr val="tx1"/>
              </a:solidFill>
              <a:round/>
              <a:headEnd/>
              <a:tailEnd/>
            </a:ln>
          </p:spPr>
          <p:txBody>
            <a:bodyPr wrap="square">
              <a:noAutofit/>
            </a:bodyPr>
            <a:lstStyle/>
            <a:p>
              <a:pPr fontAlgn="ctr"/>
              <a:endParaRPr lang="en-US" altLang="zh-TW" dirty="0">
                <a:latin typeface="Huawei Sans" panose="020C0503030203020204" pitchFamily="34" charset="0"/>
              </a:endParaRPr>
            </a:p>
          </p:txBody>
        </p:sp>
        <p:sp>
          <p:nvSpPr>
            <p:cNvPr id="48" name="Line 30"/>
            <p:cNvSpPr>
              <a:spLocks noChangeShapeType="1"/>
            </p:cNvSpPr>
            <p:nvPr/>
          </p:nvSpPr>
          <p:spPr bwMode="auto">
            <a:xfrm>
              <a:off x="2584" y="2763"/>
              <a:ext cx="0" cy="146"/>
            </a:xfrm>
            <a:prstGeom prst="line">
              <a:avLst/>
            </a:prstGeom>
            <a:noFill/>
            <a:ln w="9525">
              <a:solidFill>
                <a:schemeClr val="tx1"/>
              </a:solidFill>
              <a:round/>
              <a:headEnd/>
              <a:tailEnd/>
            </a:ln>
          </p:spPr>
          <p:txBody>
            <a:bodyPr wrap="square">
              <a:noAutofit/>
            </a:bodyPr>
            <a:lstStyle/>
            <a:p>
              <a:pPr fontAlgn="ctr"/>
              <a:endParaRPr lang="en-US" altLang="zh-TW" dirty="0">
                <a:latin typeface="Huawei Sans" panose="020C0503030203020204" pitchFamily="34" charset="0"/>
              </a:endParaRPr>
            </a:p>
          </p:txBody>
        </p:sp>
      </p:grpSp>
      <p:sp>
        <p:nvSpPr>
          <p:cNvPr id="49" name="Rectangle 124"/>
          <p:cNvSpPr>
            <a:spLocks noChangeArrowheads="1"/>
          </p:cNvSpPr>
          <p:nvPr/>
        </p:nvSpPr>
        <p:spPr bwMode="auto">
          <a:xfrm>
            <a:off x="5255182" y="4420492"/>
            <a:ext cx="640757" cy="149871"/>
          </a:xfrm>
          <a:prstGeom prst="rect">
            <a:avLst/>
          </a:prstGeom>
          <a:noFill/>
          <a:ln w="12700">
            <a:noFill/>
            <a:miter lim="800000"/>
            <a:headEnd/>
            <a:tailEnd/>
          </a:ln>
        </p:spPr>
        <p:txBody>
          <a:bodyPr wrap="square" lIns="0" tIns="0" rIns="0" bIns="0" anchor="ctr">
            <a:noAutofit/>
          </a:bodyPr>
          <a:lstStyle/>
          <a:p>
            <a:pPr algn="ctr" defTabSz="2898775" fontAlgn="ctr"/>
            <a:r>
              <a:rPr kumimoji="0" lang="en-US" sz="1200" dirty="0">
                <a:latin typeface="Huawei Sans" panose="020C0503030203020204" pitchFamily="34" charset="0"/>
                <a:cs typeface="Huawei Sans" panose="020C0503030203020204" pitchFamily="34" charset="0"/>
              </a:rPr>
              <a:t>Manhole A</a:t>
            </a:r>
          </a:p>
        </p:txBody>
      </p:sp>
      <p:sp>
        <p:nvSpPr>
          <p:cNvPr id="50" name="Line 169"/>
          <p:cNvSpPr>
            <a:spLocks noChangeShapeType="1"/>
          </p:cNvSpPr>
          <p:nvPr/>
        </p:nvSpPr>
        <p:spPr bwMode="auto">
          <a:xfrm>
            <a:off x="5565713" y="4710885"/>
            <a:ext cx="0" cy="249034"/>
          </a:xfrm>
          <a:prstGeom prst="line">
            <a:avLst/>
          </a:prstGeom>
          <a:noFill/>
          <a:ln w="25400">
            <a:solidFill>
              <a:srgbClr val="FF0000"/>
            </a:solidFill>
            <a:round/>
            <a:headEnd/>
            <a:tailEnd type="triangle" w="sm" len="lg"/>
          </a:ln>
        </p:spPr>
        <p:txBody>
          <a:bodyPr wrap="square" lIns="91416" tIns="45708" rIns="91416" bIns="45708">
            <a:noAutofit/>
          </a:bodyPr>
          <a:lstStyle/>
          <a:p>
            <a:pPr fontAlgn="ctr"/>
            <a:endParaRPr lang="en-US" altLang="zh-TW" dirty="0">
              <a:latin typeface="Huawei Sans" panose="020C0503030203020204" pitchFamily="34" charset="0"/>
            </a:endParaRPr>
          </a:p>
        </p:txBody>
      </p:sp>
      <p:sp>
        <p:nvSpPr>
          <p:cNvPr id="51" name="Oval 209"/>
          <p:cNvSpPr/>
          <p:nvPr/>
        </p:nvSpPr>
        <p:spPr bwMode="auto">
          <a:xfrm>
            <a:off x="5456357" y="5052033"/>
            <a:ext cx="222812" cy="78739"/>
          </a:xfrm>
          <a:prstGeom prst="ellipse">
            <a:avLst/>
          </a:prstGeom>
          <a:solidFill>
            <a:schemeClr val="accent6"/>
          </a:solidFill>
          <a:ln>
            <a:noFill/>
          </a:ln>
          <a:effectLst/>
        </p:spPr>
        <p:txBody>
          <a:bodyPr wrap="square">
            <a:noAutofit/>
          </a:bodyPr>
          <a:lstStyle/>
          <a:p>
            <a:pPr fontAlgn="ctr">
              <a:buClr>
                <a:srgbClr val="CC9900"/>
              </a:buClr>
              <a:buFont typeface="Wingdings" pitchFamily="2" charset="2"/>
              <a:buChar char="n"/>
              <a:defRPr/>
            </a:pPr>
            <a:endParaRPr kumimoji="0" lang="en-US" altLang="zh-TW" dirty="0">
              <a:latin typeface="Huawei Sans" panose="020C0503030203020204" pitchFamily="34" charset="0"/>
            </a:endParaRPr>
          </a:p>
        </p:txBody>
      </p:sp>
      <p:sp>
        <p:nvSpPr>
          <p:cNvPr id="52" name="TextBox 117"/>
          <p:cNvSpPr txBox="1">
            <a:spLocks noChangeArrowheads="1"/>
          </p:cNvSpPr>
          <p:nvPr/>
        </p:nvSpPr>
        <p:spPr bwMode="auto">
          <a:xfrm>
            <a:off x="7346747" y="4414045"/>
            <a:ext cx="675603" cy="276999"/>
          </a:xfrm>
          <a:prstGeom prst="rect">
            <a:avLst/>
          </a:prstGeom>
          <a:noFill/>
          <a:ln w="12700">
            <a:noFill/>
            <a:miter lim="800000"/>
            <a:headEnd/>
            <a:tailEnd/>
          </a:ln>
        </p:spPr>
        <p:txBody>
          <a:bodyPr wrap="square" lIns="0" tIns="0" rIns="0" bIns="0" anchor="ctr">
            <a:noAutofit/>
          </a:bodyPr>
          <a:lstStyle>
            <a:defPPr>
              <a:defRPr lang="zh-CN"/>
            </a:defPPr>
            <a:lvl1pPr algn="ctr" defTabSz="2898775">
              <a:defRPr sz="1200">
                <a:latin typeface="Huawei Sans" panose="020C0503030203020204" pitchFamily="34" charset="0"/>
                <a:ea typeface="SimHei" pitchFamily="49" charset="-122"/>
                <a:cs typeface="Huawei Sans" panose="020C0503030203020204" pitchFamily="34" charset="0"/>
              </a:defRPr>
            </a:lvl1pPr>
          </a:lstStyle>
          <a:p>
            <a:pPr fontAlgn="ctr"/>
            <a:r>
              <a:rPr lang="en-US" dirty="0">
                <a:latin typeface="Huawei Sans" panose="020C0503030203020204" pitchFamily="34" charset="0"/>
                <a:ea typeface="+mn-ea"/>
              </a:rPr>
              <a:t>Manhole C</a:t>
            </a:r>
          </a:p>
        </p:txBody>
      </p:sp>
      <p:sp>
        <p:nvSpPr>
          <p:cNvPr id="53" name="Line 169"/>
          <p:cNvSpPr>
            <a:spLocks noChangeShapeType="1"/>
          </p:cNvSpPr>
          <p:nvPr/>
        </p:nvSpPr>
        <p:spPr bwMode="auto">
          <a:xfrm>
            <a:off x="7669436" y="4810085"/>
            <a:ext cx="0" cy="188965"/>
          </a:xfrm>
          <a:prstGeom prst="line">
            <a:avLst/>
          </a:prstGeom>
          <a:noFill/>
          <a:ln w="25400">
            <a:solidFill>
              <a:srgbClr val="FF0000"/>
            </a:solidFill>
            <a:round/>
            <a:headEnd/>
            <a:tailEnd type="triangle" w="sm" len="lg"/>
          </a:ln>
        </p:spPr>
        <p:txBody>
          <a:bodyPr wrap="square" lIns="91416" tIns="45708" rIns="91416" bIns="45708">
            <a:noAutofit/>
          </a:bodyPr>
          <a:lstStyle/>
          <a:p>
            <a:pPr fontAlgn="ctr"/>
            <a:endParaRPr lang="en-US" altLang="zh-TW" dirty="0">
              <a:latin typeface="Huawei Sans" panose="020C0503030203020204" pitchFamily="34" charset="0"/>
            </a:endParaRPr>
          </a:p>
        </p:txBody>
      </p:sp>
      <p:sp>
        <p:nvSpPr>
          <p:cNvPr id="54" name="Oval 95"/>
          <p:cNvSpPr/>
          <p:nvPr/>
        </p:nvSpPr>
        <p:spPr bwMode="auto">
          <a:xfrm>
            <a:off x="6618259" y="5046078"/>
            <a:ext cx="222812" cy="78739"/>
          </a:xfrm>
          <a:prstGeom prst="ellipse">
            <a:avLst/>
          </a:prstGeom>
          <a:solidFill>
            <a:schemeClr val="accent6"/>
          </a:solidFill>
          <a:ln>
            <a:noFill/>
          </a:ln>
          <a:effectLst/>
        </p:spPr>
        <p:txBody>
          <a:bodyPr wrap="square">
            <a:noAutofit/>
          </a:bodyPr>
          <a:lstStyle/>
          <a:p>
            <a:pPr fontAlgn="ctr">
              <a:buClr>
                <a:srgbClr val="CC9900"/>
              </a:buClr>
              <a:buFont typeface="Wingdings" pitchFamily="2" charset="2"/>
              <a:buChar char="n"/>
              <a:defRPr/>
            </a:pPr>
            <a:endParaRPr kumimoji="0" lang="en-US" altLang="zh-TW" dirty="0">
              <a:latin typeface="Huawei Sans" panose="020C0503030203020204" pitchFamily="34" charset="0"/>
            </a:endParaRPr>
          </a:p>
        </p:txBody>
      </p:sp>
      <p:sp>
        <p:nvSpPr>
          <p:cNvPr id="55" name="Line 32"/>
          <p:cNvSpPr>
            <a:spLocks noChangeShapeType="1"/>
          </p:cNvSpPr>
          <p:nvPr/>
        </p:nvSpPr>
        <p:spPr bwMode="auto">
          <a:xfrm flipV="1">
            <a:off x="7707711" y="5078828"/>
            <a:ext cx="1094920" cy="11903"/>
          </a:xfrm>
          <a:prstGeom prst="line">
            <a:avLst/>
          </a:prstGeom>
          <a:noFill/>
          <a:ln w="28575">
            <a:solidFill>
              <a:srgbClr val="33CC33"/>
            </a:solidFill>
            <a:round/>
            <a:headEnd/>
            <a:tailEnd/>
          </a:ln>
        </p:spPr>
        <p:txBody>
          <a:bodyPr wrap="square" lIns="91431" tIns="45716" rIns="91431" bIns="45716">
            <a:noAutofit/>
          </a:bodyPr>
          <a:lstStyle/>
          <a:p>
            <a:pPr fontAlgn="ctr"/>
            <a:endParaRPr lang="en-US" altLang="zh-TW" dirty="0">
              <a:latin typeface="Huawei Sans" panose="020C0503030203020204" pitchFamily="34" charset="0"/>
            </a:endParaRPr>
          </a:p>
        </p:txBody>
      </p:sp>
      <p:sp>
        <p:nvSpPr>
          <p:cNvPr id="56" name="Oval 99"/>
          <p:cNvSpPr/>
          <p:nvPr/>
        </p:nvSpPr>
        <p:spPr bwMode="auto">
          <a:xfrm>
            <a:off x="7583319" y="5049055"/>
            <a:ext cx="222812" cy="78739"/>
          </a:xfrm>
          <a:prstGeom prst="ellipse">
            <a:avLst/>
          </a:prstGeom>
          <a:solidFill>
            <a:schemeClr val="accent6"/>
          </a:solidFill>
          <a:ln>
            <a:noFill/>
          </a:ln>
          <a:effectLst/>
        </p:spPr>
        <p:txBody>
          <a:bodyPr wrap="square">
            <a:noAutofit/>
          </a:bodyPr>
          <a:lstStyle/>
          <a:p>
            <a:pPr fontAlgn="ctr">
              <a:buClr>
                <a:srgbClr val="CC9900"/>
              </a:buClr>
              <a:buFont typeface="Wingdings" pitchFamily="2" charset="2"/>
              <a:buChar char="n"/>
              <a:defRPr/>
            </a:pPr>
            <a:endParaRPr kumimoji="0" lang="en-US" altLang="zh-TW" dirty="0">
              <a:latin typeface="Huawei Sans" panose="020C0503030203020204" pitchFamily="34" charset="0"/>
            </a:endParaRPr>
          </a:p>
        </p:txBody>
      </p:sp>
      <p:sp>
        <p:nvSpPr>
          <p:cNvPr id="57" name="Line 32"/>
          <p:cNvSpPr>
            <a:spLocks noChangeShapeType="1"/>
          </p:cNvSpPr>
          <p:nvPr/>
        </p:nvSpPr>
        <p:spPr bwMode="auto">
          <a:xfrm flipV="1">
            <a:off x="8779394" y="4963702"/>
            <a:ext cx="4100" cy="121771"/>
          </a:xfrm>
          <a:prstGeom prst="line">
            <a:avLst/>
          </a:prstGeom>
          <a:noFill/>
          <a:ln w="28575">
            <a:solidFill>
              <a:srgbClr val="33CC33"/>
            </a:solidFill>
            <a:round/>
            <a:headEnd/>
            <a:tailEnd/>
          </a:ln>
        </p:spPr>
        <p:txBody>
          <a:bodyPr wrap="square" lIns="91431" tIns="45716" rIns="91431" bIns="45716">
            <a:noAutofit/>
          </a:bodyPr>
          <a:lstStyle/>
          <a:p>
            <a:pPr fontAlgn="ctr"/>
            <a:endParaRPr lang="en-US" altLang="zh-TW" dirty="0">
              <a:latin typeface="Huawei Sans" panose="020C0503030203020204" pitchFamily="34" charset="0"/>
            </a:endParaRPr>
          </a:p>
        </p:txBody>
      </p:sp>
      <p:grpSp>
        <p:nvGrpSpPr>
          <p:cNvPr id="58" name="Group 173"/>
          <p:cNvGrpSpPr>
            <a:grpSpLocks/>
          </p:cNvGrpSpPr>
          <p:nvPr/>
        </p:nvGrpSpPr>
        <p:grpSpPr bwMode="auto">
          <a:xfrm>
            <a:off x="6989173" y="4727937"/>
            <a:ext cx="257602" cy="207834"/>
            <a:chOff x="2555" y="2324"/>
            <a:chExt cx="232" cy="227"/>
          </a:xfrm>
        </p:grpSpPr>
        <p:grpSp>
          <p:nvGrpSpPr>
            <p:cNvPr id="59" name="Group 164"/>
            <p:cNvGrpSpPr>
              <a:grpSpLocks/>
            </p:cNvGrpSpPr>
            <p:nvPr/>
          </p:nvGrpSpPr>
          <p:grpSpPr bwMode="auto">
            <a:xfrm>
              <a:off x="2555" y="2324"/>
              <a:ext cx="232" cy="227"/>
              <a:chOff x="2555" y="2324"/>
              <a:chExt cx="232" cy="227"/>
            </a:xfrm>
          </p:grpSpPr>
          <p:sp>
            <p:nvSpPr>
              <p:cNvPr id="68" name="Freeform 158"/>
              <p:cNvSpPr>
                <a:spLocks/>
              </p:cNvSpPr>
              <p:nvPr/>
            </p:nvSpPr>
            <p:spPr bwMode="auto">
              <a:xfrm>
                <a:off x="2555" y="2324"/>
                <a:ext cx="232" cy="227"/>
              </a:xfrm>
              <a:custGeom>
                <a:avLst/>
                <a:gdLst/>
                <a:ahLst/>
                <a:cxnLst>
                  <a:cxn ang="0">
                    <a:pos x="30" y="0"/>
                  </a:cxn>
                  <a:cxn ang="0">
                    <a:pos x="0" y="31"/>
                  </a:cxn>
                  <a:cxn ang="0">
                    <a:pos x="0" y="227"/>
                  </a:cxn>
                  <a:cxn ang="0">
                    <a:pos x="201" y="227"/>
                  </a:cxn>
                  <a:cxn ang="0">
                    <a:pos x="232" y="197"/>
                  </a:cxn>
                  <a:cxn ang="0">
                    <a:pos x="232" y="0"/>
                  </a:cxn>
                  <a:cxn ang="0">
                    <a:pos x="30" y="0"/>
                  </a:cxn>
                </a:cxnLst>
                <a:rect l="0" t="0" r="r" b="b"/>
                <a:pathLst>
                  <a:path w="232" h="227">
                    <a:moveTo>
                      <a:pt x="30" y="0"/>
                    </a:moveTo>
                    <a:lnTo>
                      <a:pt x="0" y="31"/>
                    </a:lnTo>
                    <a:lnTo>
                      <a:pt x="0" y="227"/>
                    </a:lnTo>
                    <a:lnTo>
                      <a:pt x="201" y="227"/>
                    </a:lnTo>
                    <a:lnTo>
                      <a:pt x="232" y="197"/>
                    </a:lnTo>
                    <a:lnTo>
                      <a:pt x="232" y="0"/>
                    </a:lnTo>
                    <a:lnTo>
                      <a:pt x="30" y="0"/>
                    </a:lnTo>
                    <a:close/>
                  </a:path>
                </a:pathLst>
              </a:custGeom>
              <a:solidFill>
                <a:srgbClr val="C0C0C0"/>
              </a:solidFill>
              <a:ln w="9525">
                <a:noFill/>
                <a:round/>
                <a:headEnd/>
                <a:tailEnd/>
              </a:ln>
            </p:spPr>
            <p:txBody>
              <a:bodyPr vert="horz" wrap="square" lIns="91440" tIns="45720" rIns="91440" bIns="45720" numCol="1" anchor="t" anchorCtr="0" compatLnSpc="1">
                <a:prstTxWarp prst="textNoShape">
                  <a:avLst/>
                </a:prstTxWarp>
                <a:noAutofit/>
              </a:bodyPr>
              <a:lstStyle/>
              <a:p>
                <a:pPr fontAlgn="ctr"/>
                <a:endParaRPr lang="en-US" altLang="zh-TW" dirty="0">
                  <a:latin typeface="Huawei Sans" panose="020C0503030203020204" pitchFamily="34" charset="0"/>
                </a:endParaRPr>
              </a:p>
            </p:txBody>
          </p:sp>
          <p:sp>
            <p:nvSpPr>
              <p:cNvPr id="69" name="Freeform 159"/>
              <p:cNvSpPr>
                <a:spLocks/>
              </p:cNvSpPr>
              <p:nvPr/>
            </p:nvSpPr>
            <p:spPr bwMode="auto">
              <a:xfrm>
                <a:off x="2555" y="2324"/>
                <a:ext cx="232" cy="31"/>
              </a:xfrm>
              <a:custGeom>
                <a:avLst/>
                <a:gdLst/>
                <a:ahLst/>
                <a:cxnLst>
                  <a:cxn ang="0">
                    <a:pos x="0" y="31"/>
                  </a:cxn>
                  <a:cxn ang="0">
                    <a:pos x="201" y="31"/>
                  </a:cxn>
                  <a:cxn ang="0">
                    <a:pos x="232" y="0"/>
                  </a:cxn>
                  <a:cxn ang="0">
                    <a:pos x="30" y="0"/>
                  </a:cxn>
                  <a:cxn ang="0">
                    <a:pos x="0" y="31"/>
                  </a:cxn>
                </a:cxnLst>
                <a:rect l="0" t="0" r="r" b="b"/>
                <a:pathLst>
                  <a:path w="232" h="31">
                    <a:moveTo>
                      <a:pt x="0" y="31"/>
                    </a:moveTo>
                    <a:lnTo>
                      <a:pt x="201" y="31"/>
                    </a:lnTo>
                    <a:lnTo>
                      <a:pt x="232" y="0"/>
                    </a:lnTo>
                    <a:lnTo>
                      <a:pt x="30" y="0"/>
                    </a:lnTo>
                    <a:lnTo>
                      <a:pt x="0" y="31"/>
                    </a:lnTo>
                    <a:close/>
                  </a:path>
                </a:pathLst>
              </a:custGeom>
              <a:solidFill>
                <a:srgbClr val="CDCDCD"/>
              </a:solidFill>
              <a:ln w="9525">
                <a:noFill/>
                <a:round/>
                <a:headEnd/>
                <a:tailEnd/>
              </a:ln>
            </p:spPr>
            <p:txBody>
              <a:bodyPr vert="horz" wrap="square" lIns="91440" tIns="45720" rIns="91440" bIns="45720" numCol="1" anchor="t" anchorCtr="0" compatLnSpc="1">
                <a:prstTxWarp prst="textNoShape">
                  <a:avLst/>
                </a:prstTxWarp>
                <a:noAutofit/>
              </a:bodyPr>
              <a:lstStyle/>
              <a:p>
                <a:pPr fontAlgn="ctr"/>
                <a:endParaRPr lang="en-US" altLang="zh-TW" dirty="0">
                  <a:latin typeface="Huawei Sans" panose="020C0503030203020204" pitchFamily="34" charset="0"/>
                </a:endParaRPr>
              </a:p>
            </p:txBody>
          </p:sp>
          <p:sp>
            <p:nvSpPr>
              <p:cNvPr id="70" name="Freeform 160"/>
              <p:cNvSpPr>
                <a:spLocks/>
              </p:cNvSpPr>
              <p:nvPr/>
            </p:nvSpPr>
            <p:spPr bwMode="auto">
              <a:xfrm>
                <a:off x="2756" y="2324"/>
                <a:ext cx="31" cy="227"/>
              </a:xfrm>
              <a:custGeom>
                <a:avLst/>
                <a:gdLst/>
                <a:ahLst/>
                <a:cxnLst>
                  <a:cxn ang="0">
                    <a:pos x="0" y="31"/>
                  </a:cxn>
                  <a:cxn ang="0">
                    <a:pos x="31" y="0"/>
                  </a:cxn>
                  <a:cxn ang="0">
                    <a:pos x="31" y="197"/>
                  </a:cxn>
                  <a:cxn ang="0">
                    <a:pos x="0" y="227"/>
                  </a:cxn>
                  <a:cxn ang="0">
                    <a:pos x="0" y="31"/>
                  </a:cxn>
                </a:cxnLst>
                <a:rect l="0" t="0" r="r" b="b"/>
                <a:pathLst>
                  <a:path w="31" h="227">
                    <a:moveTo>
                      <a:pt x="0" y="31"/>
                    </a:moveTo>
                    <a:lnTo>
                      <a:pt x="31" y="0"/>
                    </a:lnTo>
                    <a:lnTo>
                      <a:pt x="31" y="197"/>
                    </a:lnTo>
                    <a:lnTo>
                      <a:pt x="0" y="227"/>
                    </a:lnTo>
                    <a:lnTo>
                      <a:pt x="0" y="31"/>
                    </a:lnTo>
                    <a:close/>
                  </a:path>
                </a:pathLst>
              </a:custGeom>
              <a:solidFill>
                <a:srgbClr val="9A9A9A"/>
              </a:solidFill>
              <a:ln w="9525">
                <a:noFill/>
                <a:round/>
                <a:headEnd/>
                <a:tailEnd/>
              </a:ln>
            </p:spPr>
            <p:txBody>
              <a:bodyPr vert="horz" wrap="square" lIns="91440" tIns="45720" rIns="91440" bIns="45720" numCol="1" anchor="t" anchorCtr="0" compatLnSpc="1">
                <a:prstTxWarp prst="textNoShape">
                  <a:avLst/>
                </a:prstTxWarp>
                <a:noAutofit/>
              </a:bodyPr>
              <a:lstStyle/>
              <a:p>
                <a:pPr fontAlgn="ctr"/>
                <a:endParaRPr lang="en-US" altLang="zh-TW" dirty="0">
                  <a:latin typeface="Huawei Sans" panose="020C0503030203020204" pitchFamily="34" charset="0"/>
                </a:endParaRPr>
              </a:p>
            </p:txBody>
          </p:sp>
          <p:sp>
            <p:nvSpPr>
              <p:cNvPr id="71" name="Freeform 161"/>
              <p:cNvSpPr>
                <a:spLocks/>
              </p:cNvSpPr>
              <p:nvPr/>
            </p:nvSpPr>
            <p:spPr bwMode="auto">
              <a:xfrm>
                <a:off x="2555" y="2324"/>
                <a:ext cx="232" cy="227"/>
              </a:xfrm>
              <a:custGeom>
                <a:avLst/>
                <a:gdLst/>
                <a:ahLst/>
                <a:cxnLst>
                  <a:cxn ang="0">
                    <a:pos x="30" y="0"/>
                  </a:cxn>
                  <a:cxn ang="0">
                    <a:pos x="0" y="31"/>
                  </a:cxn>
                  <a:cxn ang="0">
                    <a:pos x="0" y="227"/>
                  </a:cxn>
                  <a:cxn ang="0">
                    <a:pos x="201" y="227"/>
                  </a:cxn>
                  <a:cxn ang="0">
                    <a:pos x="232" y="197"/>
                  </a:cxn>
                  <a:cxn ang="0">
                    <a:pos x="232" y="0"/>
                  </a:cxn>
                  <a:cxn ang="0">
                    <a:pos x="30" y="0"/>
                  </a:cxn>
                </a:cxnLst>
                <a:rect l="0" t="0" r="r" b="b"/>
                <a:pathLst>
                  <a:path w="232" h="227">
                    <a:moveTo>
                      <a:pt x="30" y="0"/>
                    </a:moveTo>
                    <a:lnTo>
                      <a:pt x="0" y="31"/>
                    </a:lnTo>
                    <a:lnTo>
                      <a:pt x="0" y="227"/>
                    </a:lnTo>
                    <a:lnTo>
                      <a:pt x="201" y="227"/>
                    </a:lnTo>
                    <a:lnTo>
                      <a:pt x="232" y="197"/>
                    </a:lnTo>
                    <a:lnTo>
                      <a:pt x="232" y="0"/>
                    </a:lnTo>
                    <a:lnTo>
                      <a:pt x="30" y="0"/>
                    </a:lnTo>
                    <a:close/>
                  </a:path>
                </a:pathLst>
              </a:custGeom>
              <a:noFill/>
              <a:ln w="14288" cap="flat">
                <a:solidFill>
                  <a:srgbClr val="000000"/>
                </a:solidFill>
                <a:prstDash val="solid"/>
                <a:miter lim="800000"/>
                <a:headEnd/>
                <a:tailEnd/>
              </a:ln>
            </p:spPr>
            <p:txBody>
              <a:bodyPr vert="horz" wrap="square" lIns="91440" tIns="45720" rIns="91440" bIns="45720" numCol="1" anchor="t" anchorCtr="0" compatLnSpc="1">
                <a:prstTxWarp prst="textNoShape">
                  <a:avLst/>
                </a:prstTxWarp>
                <a:noAutofit/>
              </a:bodyPr>
              <a:lstStyle/>
              <a:p>
                <a:pPr fontAlgn="ctr"/>
                <a:endParaRPr lang="en-US" altLang="zh-TW" dirty="0">
                  <a:latin typeface="Huawei Sans" panose="020C0503030203020204" pitchFamily="34" charset="0"/>
                </a:endParaRPr>
              </a:p>
            </p:txBody>
          </p:sp>
          <p:sp>
            <p:nvSpPr>
              <p:cNvPr id="72" name="Freeform 162"/>
              <p:cNvSpPr>
                <a:spLocks/>
              </p:cNvSpPr>
              <p:nvPr/>
            </p:nvSpPr>
            <p:spPr bwMode="auto">
              <a:xfrm>
                <a:off x="2555" y="2324"/>
                <a:ext cx="232" cy="31"/>
              </a:xfrm>
              <a:custGeom>
                <a:avLst/>
                <a:gdLst/>
                <a:ahLst/>
                <a:cxnLst>
                  <a:cxn ang="0">
                    <a:pos x="0" y="31"/>
                  </a:cxn>
                  <a:cxn ang="0">
                    <a:pos x="201" y="31"/>
                  </a:cxn>
                  <a:cxn ang="0">
                    <a:pos x="232" y="0"/>
                  </a:cxn>
                </a:cxnLst>
                <a:rect l="0" t="0" r="r" b="b"/>
                <a:pathLst>
                  <a:path w="232" h="31">
                    <a:moveTo>
                      <a:pt x="0" y="31"/>
                    </a:moveTo>
                    <a:lnTo>
                      <a:pt x="201" y="31"/>
                    </a:lnTo>
                    <a:lnTo>
                      <a:pt x="232" y="0"/>
                    </a:lnTo>
                  </a:path>
                </a:pathLst>
              </a:custGeom>
              <a:noFill/>
              <a:ln w="14288" cap="flat">
                <a:solidFill>
                  <a:srgbClr val="000000"/>
                </a:solidFill>
                <a:prstDash val="solid"/>
                <a:miter lim="800000"/>
                <a:headEnd/>
                <a:tailEnd/>
              </a:ln>
            </p:spPr>
            <p:txBody>
              <a:bodyPr vert="horz" wrap="square" lIns="91440" tIns="45720" rIns="91440" bIns="45720" numCol="1" anchor="t" anchorCtr="0" compatLnSpc="1">
                <a:prstTxWarp prst="textNoShape">
                  <a:avLst/>
                </a:prstTxWarp>
                <a:noAutofit/>
              </a:bodyPr>
              <a:lstStyle/>
              <a:p>
                <a:pPr fontAlgn="ctr"/>
                <a:endParaRPr lang="en-US" altLang="zh-TW" dirty="0">
                  <a:latin typeface="Huawei Sans" panose="020C0503030203020204" pitchFamily="34" charset="0"/>
                </a:endParaRPr>
              </a:p>
            </p:txBody>
          </p:sp>
          <p:sp>
            <p:nvSpPr>
              <p:cNvPr id="73" name="Line 163"/>
              <p:cNvSpPr>
                <a:spLocks noChangeShapeType="1"/>
              </p:cNvSpPr>
              <p:nvPr/>
            </p:nvSpPr>
            <p:spPr bwMode="auto">
              <a:xfrm>
                <a:off x="2756" y="2355"/>
                <a:ext cx="1" cy="196"/>
              </a:xfrm>
              <a:prstGeom prst="line">
                <a:avLst/>
              </a:prstGeom>
              <a:noFill/>
              <a:ln w="14288" cap="flat">
                <a:solidFill>
                  <a:srgbClr val="000000"/>
                </a:solidFill>
                <a:prstDash val="solid"/>
                <a:miter lim="800000"/>
                <a:headEnd/>
                <a:tailEnd/>
              </a:ln>
            </p:spPr>
            <p:txBody>
              <a:bodyPr vert="horz" wrap="square" lIns="91440" tIns="45720" rIns="91440" bIns="45720" numCol="1" anchor="t" anchorCtr="0" compatLnSpc="1">
                <a:prstTxWarp prst="textNoShape">
                  <a:avLst/>
                </a:prstTxWarp>
                <a:noAutofit/>
              </a:bodyPr>
              <a:lstStyle/>
              <a:p>
                <a:pPr fontAlgn="ctr"/>
                <a:endParaRPr lang="en-US" altLang="zh-TW" dirty="0">
                  <a:latin typeface="Huawei Sans" panose="020C0503030203020204" pitchFamily="34" charset="0"/>
                </a:endParaRPr>
              </a:p>
            </p:txBody>
          </p:sp>
        </p:grpSp>
        <p:grpSp>
          <p:nvGrpSpPr>
            <p:cNvPr id="60" name="Group 167"/>
            <p:cNvGrpSpPr>
              <a:grpSpLocks/>
            </p:cNvGrpSpPr>
            <p:nvPr/>
          </p:nvGrpSpPr>
          <p:grpSpPr bwMode="auto">
            <a:xfrm>
              <a:off x="2569" y="2362"/>
              <a:ext cx="75" cy="179"/>
              <a:chOff x="2569" y="2362"/>
              <a:chExt cx="75" cy="179"/>
            </a:xfrm>
          </p:grpSpPr>
          <p:sp>
            <p:nvSpPr>
              <p:cNvPr id="66" name="Rectangle 165"/>
              <p:cNvSpPr>
                <a:spLocks noChangeArrowheads="1"/>
              </p:cNvSpPr>
              <p:nvPr/>
            </p:nvSpPr>
            <p:spPr bwMode="auto">
              <a:xfrm>
                <a:off x="2569" y="2362"/>
                <a:ext cx="75" cy="179"/>
              </a:xfrm>
              <a:prstGeom prst="rect">
                <a:avLst/>
              </a:prstGeom>
              <a:solidFill>
                <a:srgbClr val="C0C0C0"/>
              </a:solidFill>
              <a:ln w="9525">
                <a:noFill/>
                <a:miter lim="800000"/>
                <a:headEnd/>
                <a:tailEnd/>
              </a:ln>
            </p:spPr>
            <p:txBody>
              <a:bodyPr vert="horz" wrap="square" lIns="91440" tIns="45720" rIns="91440" bIns="45720" numCol="1" anchor="t" anchorCtr="0" compatLnSpc="1">
                <a:prstTxWarp prst="textNoShape">
                  <a:avLst/>
                </a:prstTxWarp>
                <a:noAutofit/>
              </a:bodyPr>
              <a:lstStyle/>
              <a:p>
                <a:pPr fontAlgn="ctr"/>
                <a:endParaRPr lang="en-US" altLang="zh-TW" dirty="0">
                  <a:latin typeface="Huawei Sans" panose="020C0503030203020204" pitchFamily="34" charset="0"/>
                </a:endParaRPr>
              </a:p>
            </p:txBody>
          </p:sp>
          <p:sp>
            <p:nvSpPr>
              <p:cNvPr id="67" name="Rectangle 166"/>
              <p:cNvSpPr>
                <a:spLocks noChangeArrowheads="1"/>
              </p:cNvSpPr>
              <p:nvPr/>
            </p:nvSpPr>
            <p:spPr bwMode="auto">
              <a:xfrm>
                <a:off x="2569" y="2362"/>
                <a:ext cx="75" cy="179"/>
              </a:xfrm>
              <a:prstGeom prst="rect">
                <a:avLst/>
              </a:prstGeom>
              <a:noFill/>
              <a:ln w="14288" cap="rnd">
                <a:solidFill>
                  <a:srgbClr val="000000"/>
                </a:solidFill>
                <a:prstDash val="solid"/>
                <a:miter lim="800000"/>
                <a:headEnd/>
                <a:tailEnd/>
              </a:ln>
            </p:spPr>
            <p:txBody>
              <a:bodyPr vert="horz" wrap="square" lIns="91440" tIns="45720" rIns="91440" bIns="45720" numCol="1" anchor="t" anchorCtr="0" compatLnSpc="1">
                <a:prstTxWarp prst="textNoShape">
                  <a:avLst/>
                </a:prstTxWarp>
                <a:noAutofit/>
              </a:bodyPr>
              <a:lstStyle/>
              <a:p>
                <a:pPr fontAlgn="ctr"/>
                <a:endParaRPr lang="en-US" altLang="zh-TW" dirty="0">
                  <a:latin typeface="Huawei Sans" panose="020C0503030203020204" pitchFamily="34" charset="0"/>
                </a:endParaRPr>
              </a:p>
            </p:txBody>
          </p:sp>
        </p:grpSp>
        <p:grpSp>
          <p:nvGrpSpPr>
            <p:cNvPr id="61" name="Group 170"/>
            <p:cNvGrpSpPr>
              <a:grpSpLocks/>
            </p:cNvGrpSpPr>
            <p:nvPr/>
          </p:nvGrpSpPr>
          <p:grpSpPr bwMode="auto">
            <a:xfrm>
              <a:off x="2663" y="2362"/>
              <a:ext cx="76" cy="179"/>
              <a:chOff x="2663" y="2362"/>
              <a:chExt cx="76" cy="179"/>
            </a:xfrm>
          </p:grpSpPr>
          <p:sp>
            <p:nvSpPr>
              <p:cNvPr id="64" name="Rectangle 168"/>
              <p:cNvSpPr>
                <a:spLocks noChangeArrowheads="1"/>
              </p:cNvSpPr>
              <p:nvPr/>
            </p:nvSpPr>
            <p:spPr bwMode="auto">
              <a:xfrm>
                <a:off x="2663" y="2362"/>
                <a:ext cx="76" cy="179"/>
              </a:xfrm>
              <a:prstGeom prst="rect">
                <a:avLst/>
              </a:prstGeom>
              <a:solidFill>
                <a:srgbClr val="C0C0C0"/>
              </a:solidFill>
              <a:ln w="9525">
                <a:noFill/>
                <a:miter lim="800000"/>
                <a:headEnd/>
                <a:tailEnd/>
              </a:ln>
            </p:spPr>
            <p:txBody>
              <a:bodyPr vert="horz" wrap="square" lIns="91440" tIns="45720" rIns="91440" bIns="45720" numCol="1" anchor="t" anchorCtr="0" compatLnSpc="1">
                <a:prstTxWarp prst="textNoShape">
                  <a:avLst/>
                </a:prstTxWarp>
                <a:noAutofit/>
              </a:bodyPr>
              <a:lstStyle/>
              <a:p>
                <a:pPr fontAlgn="ctr"/>
                <a:endParaRPr lang="en-US" altLang="zh-TW" dirty="0">
                  <a:latin typeface="Huawei Sans" panose="020C0503030203020204" pitchFamily="34" charset="0"/>
                </a:endParaRPr>
              </a:p>
            </p:txBody>
          </p:sp>
          <p:sp>
            <p:nvSpPr>
              <p:cNvPr id="65" name="Rectangle 169"/>
              <p:cNvSpPr>
                <a:spLocks noChangeArrowheads="1"/>
              </p:cNvSpPr>
              <p:nvPr/>
            </p:nvSpPr>
            <p:spPr bwMode="auto">
              <a:xfrm>
                <a:off x="2663" y="2362"/>
                <a:ext cx="76" cy="179"/>
              </a:xfrm>
              <a:prstGeom prst="rect">
                <a:avLst/>
              </a:prstGeom>
              <a:noFill/>
              <a:ln w="14288" cap="rnd">
                <a:solidFill>
                  <a:srgbClr val="000000"/>
                </a:solidFill>
                <a:prstDash val="solid"/>
                <a:miter lim="800000"/>
                <a:headEnd/>
                <a:tailEnd/>
              </a:ln>
            </p:spPr>
            <p:txBody>
              <a:bodyPr vert="horz" wrap="square" lIns="91440" tIns="45720" rIns="91440" bIns="45720" numCol="1" anchor="t" anchorCtr="0" compatLnSpc="1">
                <a:prstTxWarp prst="textNoShape">
                  <a:avLst/>
                </a:prstTxWarp>
                <a:noAutofit/>
              </a:bodyPr>
              <a:lstStyle/>
              <a:p>
                <a:pPr fontAlgn="ctr"/>
                <a:endParaRPr lang="en-US" altLang="zh-TW" dirty="0">
                  <a:latin typeface="Huawei Sans" panose="020C0503030203020204" pitchFamily="34" charset="0"/>
                </a:endParaRPr>
              </a:p>
            </p:txBody>
          </p:sp>
        </p:grpSp>
        <p:sp>
          <p:nvSpPr>
            <p:cNvPr id="62" name="Line 171"/>
            <p:cNvSpPr>
              <a:spLocks noChangeShapeType="1"/>
            </p:cNvSpPr>
            <p:nvPr/>
          </p:nvSpPr>
          <p:spPr bwMode="auto">
            <a:xfrm>
              <a:off x="2632" y="2443"/>
              <a:ext cx="1" cy="8"/>
            </a:xfrm>
            <a:prstGeom prst="line">
              <a:avLst/>
            </a:prstGeom>
            <a:noFill/>
            <a:ln w="14288" cap="flat">
              <a:solidFill>
                <a:srgbClr val="000000"/>
              </a:solidFill>
              <a:prstDash val="solid"/>
              <a:round/>
              <a:headEnd/>
              <a:tailEnd/>
            </a:ln>
          </p:spPr>
          <p:txBody>
            <a:bodyPr vert="horz" wrap="square" lIns="91440" tIns="45720" rIns="91440" bIns="45720" numCol="1" anchor="t" anchorCtr="0" compatLnSpc="1">
              <a:prstTxWarp prst="textNoShape">
                <a:avLst/>
              </a:prstTxWarp>
              <a:noAutofit/>
            </a:bodyPr>
            <a:lstStyle/>
            <a:p>
              <a:pPr fontAlgn="ctr"/>
              <a:endParaRPr lang="en-US" altLang="zh-TW" dirty="0">
                <a:latin typeface="Huawei Sans" panose="020C0503030203020204" pitchFamily="34" charset="0"/>
              </a:endParaRPr>
            </a:p>
          </p:txBody>
        </p:sp>
        <p:sp>
          <p:nvSpPr>
            <p:cNvPr id="63" name="Line 172"/>
            <p:cNvSpPr>
              <a:spLocks noChangeShapeType="1"/>
            </p:cNvSpPr>
            <p:nvPr/>
          </p:nvSpPr>
          <p:spPr bwMode="auto">
            <a:xfrm>
              <a:off x="2672" y="2444"/>
              <a:ext cx="1" cy="9"/>
            </a:xfrm>
            <a:prstGeom prst="line">
              <a:avLst/>
            </a:prstGeom>
            <a:noFill/>
            <a:ln w="14288" cap="flat">
              <a:solidFill>
                <a:srgbClr val="000000"/>
              </a:solidFill>
              <a:prstDash val="solid"/>
              <a:round/>
              <a:headEnd/>
              <a:tailEnd/>
            </a:ln>
          </p:spPr>
          <p:txBody>
            <a:bodyPr vert="horz" wrap="square" lIns="91440" tIns="45720" rIns="91440" bIns="45720" numCol="1" anchor="t" anchorCtr="0" compatLnSpc="1">
              <a:prstTxWarp prst="textNoShape">
                <a:avLst/>
              </a:prstTxWarp>
              <a:noAutofit/>
            </a:bodyPr>
            <a:lstStyle/>
            <a:p>
              <a:pPr fontAlgn="ctr"/>
              <a:endParaRPr lang="en-US" altLang="zh-TW" dirty="0">
                <a:latin typeface="Huawei Sans" panose="020C0503030203020204" pitchFamily="34" charset="0"/>
              </a:endParaRPr>
            </a:p>
          </p:txBody>
        </p:sp>
      </p:grpSp>
      <p:grpSp>
        <p:nvGrpSpPr>
          <p:cNvPr id="74" name="Group 176"/>
          <p:cNvGrpSpPr>
            <a:grpSpLocks/>
          </p:cNvGrpSpPr>
          <p:nvPr/>
        </p:nvGrpSpPr>
        <p:grpSpPr bwMode="auto">
          <a:xfrm>
            <a:off x="7051353" y="4797410"/>
            <a:ext cx="97711" cy="90641"/>
            <a:chOff x="2611" y="2394"/>
            <a:chExt cx="88" cy="99"/>
          </a:xfrm>
        </p:grpSpPr>
        <p:pic>
          <p:nvPicPr>
            <p:cNvPr id="75" name="Picture 174"/>
            <p:cNvPicPr>
              <a:picLocks noChangeAspect="1" noChangeArrowheads="1"/>
            </p:cNvPicPr>
            <p:nvPr/>
          </p:nvPicPr>
          <p:blipFill>
            <a:blip r:embed="rId4" cstate="print"/>
            <a:srcRect/>
            <a:stretch>
              <a:fillRect/>
            </a:stretch>
          </p:blipFill>
          <p:spPr bwMode="auto">
            <a:xfrm>
              <a:off x="2611" y="2394"/>
              <a:ext cx="88" cy="99"/>
            </a:xfrm>
            <a:prstGeom prst="rect">
              <a:avLst/>
            </a:prstGeom>
            <a:noFill/>
            <a:ln w="9525">
              <a:noFill/>
              <a:miter lim="800000"/>
              <a:headEnd/>
              <a:tailEnd/>
            </a:ln>
          </p:spPr>
        </p:pic>
        <p:pic>
          <p:nvPicPr>
            <p:cNvPr id="76" name="Picture 175"/>
            <p:cNvPicPr>
              <a:picLocks noChangeAspect="1" noChangeArrowheads="1"/>
            </p:cNvPicPr>
            <p:nvPr/>
          </p:nvPicPr>
          <p:blipFill>
            <a:blip r:embed="rId5" cstate="print"/>
            <a:srcRect/>
            <a:stretch>
              <a:fillRect/>
            </a:stretch>
          </p:blipFill>
          <p:spPr bwMode="auto">
            <a:xfrm>
              <a:off x="2611" y="2394"/>
              <a:ext cx="88" cy="99"/>
            </a:xfrm>
            <a:prstGeom prst="rect">
              <a:avLst/>
            </a:prstGeom>
            <a:noFill/>
            <a:ln w="9525">
              <a:noFill/>
              <a:miter lim="800000"/>
              <a:headEnd/>
              <a:tailEnd/>
            </a:ln>
          </p:spPr>
        </p:pic>
      </p:grpSp>
      <p:sp>
        <p:nvSpPr>
          <p:cNvPr id="77" name="Rectangle 346"/>
          <p:cNvSpPr>
            <a:spLocks noChangeArrowheads="1"/>
          </p:cNvSpPr>
          <p:nvPr/>
        </p:nvSpPr>
        <p:spPr bwMode="auto">
          <a:xfrm>
            <a:off x="6854440" y="4540297"/>
            <a:ext cx="529957" cy="184666"/>
          </a:xfrm>
          <a:prstGeom prst="rect">
            <a:avLst/>
          </a:prstGeom>
          <a:noFill/>
          <a:ln w="9525">
            <a:noFill/>
            <a:miter lim="800000"/>
            <a:headEnd/>
            <a:tailEnd/>
          </a:ln>
        </p:spPr>
        <p:txBody>
          <a:bodyPr vert="horz" wrap="square" lIns="0" tIns="0" rIns="0" bIns="0" numCol="1" anchor="ctr" anchorCtr="0" compatLnSpc="1">
            <a:prstTxWarp prst="textNoShape">
              <a:avLst/>
            </a:prstTxWarp>
            <a:noAutofit/>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sz="1200" b="0" i="0" u="none" strike="noStrike" cap="none" normalizeH="0" baseline="0" dirty="0">
                <a:ln>
                  <a:noFill/>
                </a:ln>
                <a:solidFill>
                  <a:srgbClr val="000000"/>
                </a:solidFill>
                <a:latin typeface="Huawei Sans" panose="020C0503030203020204" pitchFamily="34" charset="0"/>
                <a:cs typeface="Huawei Sans" panose="020C0503030203020204" pitchFamily="34" charset="0"/>
              </a:rPr>
              <a:t>FDT</a:t>
            </a:r>
          </a:p>
        </p:txBody>
      </p:sp>
      <p:grpSp>
        <p:nvGrpSpPr>
          <p:cNvPr id="78" name="Group 518"/>
          <p:cNvGrpSpPr>
            <a:grpSpLocks/>
          </p:cNvGrpSpPr>
          <p:nvPr/>
        </p:nvGrpSpPr>
        <p:grpSpPr bwMode="auto">
          <a:xfrm>
            <a:off x="6989173" y="4727937"/>
            <a:ext cx="257602" cy="207834"/>
            <a:chOff x="2555" y="2324"/>
            <a:chExt cx="232" cy="227"/>
          </a:xfrm>
        </p:grpSpPr>
        <p:sp>
          <p:nvSpPr>
            <p:cNvPr id="79" name="Freeform 512"/>
            <p:cNvSpPr>
              <a:spLocks/>
            </p:cNvSpPr>
            <p:nvPr/>
          </p:nvSpPr>
          <p:spPr bwMode="auto">
            <a:xfrm>
              <a:off x="2555" y="2324"/>
              <a:ext cx="232" cy="227"/>
            </a:xfrm>
            <a:custGeom>
              <a:avLst/>
              <a:gdLst/>
              <a:ahLst/>
              <a:cxnLst>
                <a:cxn ang="0">
                  <a:pos x="30" y="0"/>
                </a:cxn>
                <a:cxn ang="0">
                  <a:pos x="0" y="31"/>
                </a:cxn>
                <a:cxn ang="0">
                  <a:pos x="0" y="227"/>
                </a:cxn>
                <a:cxn ang="0">
                  <a:pos x="201" y="227"/>
                </a:cxn>
                <a:cxn ang="0">
                  <a:pos x="232" y="197"/>
                </a:cxn>
                <a:cxn ang="0">
                  <a:pos x="232" y="0"/>
                </a:cxn>
                <a:cxn ang="0">
                  <a:pos x="30" y="0"/>
                </a:cxn>
              </a:cxnLst>
              <a:rect l="0" t="0" r="r" b="b"/>
              <a:pathLst>
                <a:path w="232" h="227">
                  <a:moveTo>
                    <a:pt x="30" y="0"/>
                  </a:moveTo>
                  <a:lnTo>
                    <a:pt x="0" y="31"/>
                  </a:lnTo>
                  <a:lnTo>
                    <a:pt x="0" y="227"/>
                  </a:lnTo>
                  <a:lnTo>
                    <a:pt x="201" y="227"/>
                  </a:lnTo>
                  <a:lnTo>
                    <a:pt x="232" y="197"/>
                  </a:lnTo>
                  <a:lnTo>
                    <a:pt x="232" y="0"/>
                  </a:lnTo>
                  <a:lnTo>
                    <a:pt x="30" y="0"/>
                  </a:lnTo>
                  <a:close/>
                </a:path>
              </a:pathLst>
            </a:custGeom>
            <a:solidFill>
              <a:srgbClr val="C0C0C0"/>
            </a:solidFill>
            <a:ln w="9525">
              <a:noFill/>
              <a:round/>
              <a:headEnd/>
              <a:tailEnd/>
            </a:ln>
          </p:spPr>
          <p:txBody>
            <a:bodyPr vert="horz" wrap="square" lIns="91440" tIns="45720" rIns="91440" bIns="45720" numCol="1" anchor="t" anchorCtr="0" compatLnSpc="1">
              <a:prstTxWarp prst="textNoShape">
                <a:avLst/>
              </a:prstTxWarp>
              <a:noAutofit/>
            </a:bodyPr>
            <a:lstStyle/>
            <a:p>
              <a:pPr fontAlgn="ctr"/>
              <a:endParaRPr lang="en-US" altLang="zh-TW" dirty="0">
                <a:latin typeface="Huawei Sans" panose="020C0503030203020204" pitchFamily="34" charset="0"/>
              </a:endParaRPr>
            </a:p>
          </p:txBody>
        </p:sp>
        <p:sp>
          <p:nvSpPr>
            <p:cNvPr id="80" name="Freeform 513"/>
            <p:cNvSpPr>
              <a:spLocks/>
            </p:cNvSpPr>
            <p:nvPr/>
          </p:nvSpPr>
          <p:spPr bwMode="auto">
            <a:xfrm>
              <a:off x="2555" y="2324"/>
              <a:ext cx="232" cy="31"/>
            </a:xfrm>
            <a:custGeom>
              <a:avLst/>
              <a:gdLst/>
              <a:ahLst/>
              <a:cxnLst>
                <a:cxn ang="0">
                  <a:pos x="0" y="31"/>
                </a:cxn>
                <a:cxn ang="0">
                  <a:pos x="201" y="31"/>
                </a:cxn>
                <a:cxn ang="0">
                  <a:pos x="232" y="0"/>
                </a:cxn>
                <a:cxn ang="0">
                  <a:pos x="30" y="0"/>
                </a:cxn>
                <a:cxn ang="0">
                  <a:pos x="0" y="31"/>
                </a:cxn>
              </a:cxnLst>
              <a:rect l="0" t="0" r="r" b="b"/>
              <a:pathLst>
                <a:path w="232" h="31">
                  <a:moveTo>
                    <a:pt x="0" y="31"/>
                  </a:moveTo>
                  <a:lnTo>
                    <a:pt x="201" y="31"/>
                  </a:lnTo>
                  <a:lnTo>
                    <a:pt x="232" y="0"/>
                  </a:lnTo>
                  <a:lnTo>
                    <a:pt x="30" y="0"/>
                  </a:lnTo>
                  <a:lnTo>
                    <a:pt x="0" y="31"/>
                  </a:lnTo>
                  <a:close/>
                </a:path>
              </a:pathLst>
            </a:custGeom>
            <a:solidFill>
              <a:srgbClr val="CDCDCD"/>
            </a:solidFill>
            <a:ln w="9525">
              <a:noFill/>
              <a:round/>
              <a:headEnd/>
              <a:tailEnd/>
            </a:ln>
          </p:spPr>
          <p:txBody>
            <a:bodyPr vert="horz" wrap="square" lIns="91440" tIns="45720" rIns="91440" bIns="45720" numCol="1" anchor="t" anchorCtr="0" compatLnSpc="1">
              <a:prstTxWarp prst="textNoShape">
                <a:avLst/>
              </a:prstTxWarp>
              <a:noAutofit/>
            </a:bodyPr>
            <a:lstStyle/>
            <a:p>
              <a:pPr fontAlgn="ctr"/>
              <a:endParaRPr lang="en-US" altLang="zh-TW" dirty="0">
                <a:latin typeface="Huawei Sans" panose="020C0503030203020204" pitchFamily="34" charset="0"/>
              </a:endParaRPr>
            </a:p>
          </p:txBody>
        </p:sp>
        <p:sp>
          <p:nvSpPr>
            <p:cNvPr id="81" name="Freeform 514"/>
            <p:cNvSpPr>
              <a:spLocks/>
            </p:cNvSpPr>
            <p:nvPr/>
          </p:nvSpPr>
          <p:spPr bwMode="auto">
            <a:xfrm>
              <a:off x="2756" y="2324"/>
              <a:ext cx="31" cy="227"/>
            </a:xfrm>
            <a:custGeom>
              <a:avLst/>
              <a:gdLst/>
              <a:ahLst/>
              <a:cxnLst>
                <a:cxn ang="0">
                  <a:pos x="0" y="31"/>
                </a:cxn>
                <a:cxn ang="0">
                  <a:pos x="31" y="0"/>
                </a:cxn>
                <a:cxn ang="0">
                  <a:pos x="31" y="197"/>
                </a:cxn>
                <a:cxn ang="0">
                  <a:pos x="0" y="227"/>
                </a:cxn>
                <a:cxn ang="0">
                  <a:pos x="0" y="31"/>
                </a:cxn>
              </a:cxnLst>
              <a:rect l="0" t="0" r="r" b="b"/>
              <a:pathLst>
                <a:path w="31" h="227">
                  <a:moveTo>
                    <a:pt x="0" y="31"/>
                  </a:moveTo>
                  <a:lnTo>
                    <a:pt x="31" y="0"/>
                  </a:lnTo>
                  <a:lnTo>
                    <a:pt x="31" y="197"/>
                  </a:lnTo>
                  <a:lnTo>
                    <a:pt x="0" y="227"/>
                  </a:lnTo>
                  <a:lnTo>
                    <a:pt x="0" y="31"/>
                  </a:lnTo>
                  <a:close/>
                </a:path>
              </a:pathLst>
            </a:custGeom>
            <a:solidFill>
              <a:srgbClr val="9A9A9A"/>
            </a:solidFill>
            <a:ln w="9525">
              <a:noFill/>
              <a:round/>
              <a:headEnd/>
              <a:tailEnd/>
            </a:ln>
          </p:spPr>
          <p:txBody>
            <a:bodyPr vert="horz" wrap="square" lIns="91440" tIns="45720" rIns="91440" bIns="45720" numCol="1" anchor="t" anchorCtr="0" compatLnSpc="1">
              <a:prstTxWarp prst="textNoShape">
                <a:avLst/>
              </a:prstTxWarp>
              <a:noAutofit/>
            </a:bodyPr>
            <a:lstStyle/>
            <a:p>
              <a:pPr fontAlgn="ctr"/>
              <a:endParaRPr lang="en-US" altLang="zh-TW" dirty="0">
                <a:latin typeface="Huawei Sans" panose="020C0503030203020204" pitchFamily="34" charset="0"/>
              </a:endParaRPr>
            </a:p>
          </p:txBody>
        </p:sp>
        <p:sp>
          <p:nvSpPr>
            <p:cNvPr id="82" name="Freeform 515"/>
            <p:cNvSpPr>
              <a:spLocks/>
            </p:cNvSpPr>
            <p:nvPr/>
          </p:nvSpPr>
          <p:spPr bwMode="auto">
            <a:xfrm>
              <a:off x="2555" y="2324"/>
              <a:ext cx="232" cy="227"/>
            </a:xfrm>
            <a:custGeom>
              <a:avLst/>
              <a:gdLst/>
              <a:ahLst/>
              <a:cxnLst>
                <a:cxn ang="0">
                  <a:pos x="30" y="0"/>
                </a:cxn>
                <a:cxn ang="0">
                  <a:pos x="0" y="31"/>
                </a:cxn>
                <a:cxn ang="0">
                  <a:pos x="0" y="227"/>
                </a:cxn>
                <a:cxn ang="0">
                  <a:pos x="201" y="227"/>
                </a:cxn>
                <a:cxn ang="0">
                  <a:pos x="232" y="197"/>
                </a:cxn>
                <a:cxn ang="0">
                  <a:pos x="232" y="0"/>
                </a:cxn>
                <a:cxn ang="0">
                  <a:pos x="30" y="0"/>
                </a:cxn>
              </a:cxnLst>
              <a:rect l="0" t="0" r="r" b="b"/>
              <a:pathLst>
                <a:path w="232" h="227">
                  <a:moveTo>
                    <a:pt x="30" y="0"/>
                  </a:moveTo>
                  <a:lnTo>
                    <a:pt x="0" y="31"/>
                  </a:lnTo>
                  <a:lnTo>
                    <a:pt x="0" y="227"/>
                  </a:lnTo>
                  <a:lnTo>
                    <a:pt x="201" y="227"/>
                  </a:lnTo>
                  <a:lnTo>
                    <a:pt x="232" y="197"/>
                  </a:lnTo>
                  <a:lnTo>
                    <a:pt x="232" y="0"/>
                  </a:lnTo>
                  <a:lnTo>
                    <a:pt x="30" y="0"/>
                  </a:lnTo>
                  <a:close/>
                </a:path>
              </a:pathLst>
            </a:custGeom>
            <a:noFill/>
            <a:ln w="14288" cap="flat">
              <a:solidFill>
                <a:srgbClr val="000000"/>
              </a:solidFill>
              <a:prstDash val="solid"/>
              <a:miter lim="800000"/>
              <a:headEnd/>
              <a:tailEnd/>
            </a:ln>
          </p:spPr>
          <p:txBody>
            <a:bodyPr vert="horz" wrap="square" lIns="91440" tIns="45720" rIns="91440" bIns="45720" numCol="1" anchor="t" anchorCtr="0" compatLnSpc="1">
              <a:prstTxWarp prst="textNoShape">
                <a:avLst/>
              </a:prstTxWarp>
              <a:noAutofit/>
            </a:bodyPr>
            <a:lstStyle/>
            <a:p>
              <a:pPr fontAlgn="ctr"/>
              <a:endParaRPr lang="en-US" altLang="zh-TW" dirty="0">
                <a:latin typeface="Huawei Sans" panose="020C0503030203020204" pitchFamily="34" charset="0"/>
              </a:endParaRPr>
            </a:p>
          </p:txBody>
        </p:sp>
        <p:sp>
          <p:nvSpPr>
            <p:cNvPr id="83" name="Freeform 516"/>
            <p:cNvSpPr>
              <a:spLocks/>
            </p:cNvSpPr>
            <p:nvPr/>
          </p:nvSpPr>
          <p:spPr bwMode="auto">
            <a:xfrm>
              <a:off x="2555" y="2324"/>
              <a:ext cx="232" cy="31"/>
            </a:xfrm>
            <a:custGeom>
              <a:avLst/>
              <a:gdLst/>
              <a:ahLst/>
              <a:cxnLst>
                <a:cxn ang="0">
                  <a:pos x="0" y="31"/>
                </a:cxn>
                <a:cxn ang="0">
                  <a:pos x="201" y="31"/>
                </a:cxn>
                <a:cxn ang="0">
                  <a:pos x="232" y="0"/>
                </a:cxn>
              </a:cxnLst>
              <a:rect l="0" t="0" r="r" b="b"/>
              <a:pathLst>
                <a:path w="232" h="31">
                  <a:moveTo>
                    <a:pt x="0" y="31"/>
                  </a:moveTo>
                  <a:lnTo>
                    <a:pt x="201" y="31"/>
                  </a:lnTo>
                  <a:lnTo>
                    <a:pt x="232" y="0"/>
                  </a:lnTo>
                </a:path>
              </a:pathLst>
            </a:custGeom>
            <a:noFill/>
            <a:ln w="14288" cap="flat">
              <a:solidFill>
                <a:srgbClr val="000000"/>
              </a:solidFill>
              <a:prstDash val="solid"/>
              <a:miter lim="800000"/>
              <a:headEnd/>
              <a:tailEnd/>
            </a:ln>
          </p:spPr>
          <p:txBody>
            <a:bodyPr vert="horz" wrap="square" lIns="91440" tIns="45720" rIns="91440" bIns="45720" numCol="1" anchor="t" anchorCtr="0" compatLnSpc="1">
              <a:prstTxWarp prst="textNoShape">
                <a:avLst/>
              </a:prstTxWarp>
              <a:noAutofit/>
            </a:bodyPr>
            <a:lstStyle/>
            <a:p>
              <a:pPr fontAlgn="ctr"/>
              <a:endParaRPr lang="en-US" altLang="zh-TW" dirty="0">
                <a:latin typeface="Huawei Sans" panose="020C0503030203020204" pitchFamily="34" charset="0"/>
              </a:endParaRPr>
            </a:p>
          </p:txBody>
        </p:sp>
        <p:sp>
          <p:nvSpPr>
            <p:cNvPr id="84" name="Line 517"/>
            <p:cNvSpPr>
              <a:spLocks noChangeShapeType="1"/>
            </p:cNvSpPr>
            <p:nvPr/>
          </p:nvSpPr>
          <p:spPr bwMode="auto">
            <a:xfrm>
              <a:off x="2756" y="2355"/>
              <a:ext cx="1" cy="196"/>
            </a:xfrm>
            <a:prstGeom prst="line">
              <a:avLst/>
            </a:prstGeom>
            <a:noFill/>
            <a:ln w="14288" cap="flat">
              <a:solidFill>
                <a:srgbClr val="000000"/>
              </a:solidFill>
              <a:prstDash val="solid"/>
              <a:miter lim="800000"/>
              <a:headEnd/>
              <a:tailEnd/>
            </a:ln>
          </p:spPr>
          <p:txBody>
            <a:bodyPr vert="horz" wrap="square" lIns="91440" tIns="45720" rIns="91440" bIns="45720" numCol="1" anchor="t" anchorCtr="0" compatLnSpc="1">
              <a:prstTxWarp prst="textNoShape">
                <a:avLst/>
              </a:prstTxWarp>
              <a:noAutofit/>
            </a:bodyPr>
            <a:lstStyle/>
            <a:p>
              <a:pPr fontAlgn="ctr"/>
              <a:endParaRPr lang="en-US" altLang="zh-TW" dirty="0">
                <a:latin typeface="Huawei Sans" panose="020C0503030203020204" pitchFamily="34" charset="0"/>
              </a:endParaRPr>
            </a:p>
          </p:txBody>
        </p:sp>
      </p:grpSp>
      <p:grpSp>
        <p:nvGrpSpPr>
          <p:cNvPr id="85" name="Group 521"/>
          <p:cNvGrpSpPr>
            <a:grpSpLocks/>
          </p:cNvGrpSpPr>
          <p:nvPr/>
        </p:nvGrpSpPr>
        <p:grpSpPr bwMode="auto">
          <a:xfrm>
            <a:off x="7004718" y="4765651"/>
            <a:ext cx="83277" cy="163887"/>
            <a:chOff x="2569" y="2362"/>
            <a:chExt cx="75" cy="179"/>
          </a:xfrm>
        </p:grpSpPr>
        <p:sp>
          <p:nvSpPr>
            <p:cNvPr id="86" name="Rectangle 519"/>
            <p:cNvSpPr>
              <a:spLocks noChangeArrowheads="1"/>
            </p:cNvSpPr>
            <p:nvPr/>
          </p:nvSpPr>
          <p:spPr bwMode="auto">
            <a:xfrm>
              <a:off x="2569" y="2362"/>
              <a:ext cx="75" cy="179"/>
            </a:xfrm>
            <a:prstGeom prst="rect">
              <a:avLst/>
            </a:prstGeom>
            <a:solidFill>
              <a:srgbClr val="C0C0C0"/>
            </a:solidFill>
            <a:ln w="9525">
              <a:noFill/>
              <a:miter lim="800000"/>
              <a:headEnd/>
              <a:tailEnd/>
            </a:ln>
          </p:spPr>
          <p:txBody>
            <a:bodyPr vert="horz" wrap="square" lIns="91440" tIns="45720" rIns="91440" bIns="45720" numCol="1" anchor="t" anchorCtr="0" compatLnSpc="1">
              <a:prstTxWarp prst="textNoShape">
                <a:avLst/>
              </a:prstTxWarp>
              <a:noAutofit/>
            </a:bodyPr>
            <a:lstStyle/>
            <a:p>
              <a:pPr fontAlgn="ctr"/>
              <a:endParaRPr lang="en-US" altLang="zh-TW" dirty="0">
                <a:latin typeface="Huawei Sans" panose="020C0503030203020204" pitchFamily="34" charset="0"/>
              </a:endParaRPr>
            </a:p>
          </p:txBody>
        </p:sp>
        <p:sp>
          <p:nvSpPr>
            <p:cNvPr id="87" name="Rectangle 520"/>
            <p:cNvSpPr>
              <a:spLocks noChangeArrowheads="1"/>
            </p:cNvSpPr>
            <p:nvPr/>
          </p:nvSpPr>
          <p:spPr bwMode="auto">
            <a:xfrm>
              <a:off x="2569" y="2362"/>
              <a:ext cx="75" cy="179"/>
            </a:xfrm>
            <a:prstGeom prst="rect">
              <a:avLst/>
            </a:prstGeom>
            <a:noFill/>
            <a:ln w="14288" cap="rnd">
              <a:solidFill>
                <a:srgbClr val="000000"/>
              </a:solidFill>
              <a:prstDash val="solid"/>
              <a:miter lim="800000"/>
              <a:headEnd/>
              <a:tailEnd/>
            </a:ln>
          </p:spPr>
          <p:txBody>
            <a:bodyPr vert="horz" wrap="square" lIns="91440" tIns="45720" rIns="91440" bIns="45720" numCol="1" anchor="t" anchorCtr="0" compatLnSpc="1">
              <a:prstTxWarp prst="textNoShape">
                <a:avLst/>
              </a:prstTxWarp>
              <a:noAutofit/>
            </a:bodyPr>
            <a:lstStyle/>
            <a:p>
              <a:pPr fontAlgn="ctr"/>
              <a:endParaRPr lang="en-US" altLang="zh-TW" dirty="0">
                <a:latin typeface="Huawei Sans" panose="020C0503030203020204" pitchFamily="34" charset="0"/>
              </a:endParaRPr>
            </a:p>
          </p:txBody>
        </p:sp>
      </p:grpSp>
      <p:grpSp>
        <p:nvGrpSpPr>
          <p:cNvPr id="88" name="Group 524"/>
          <p:cNvGrpSpPr>
            <a:grpSpLocks/>
          </p:cNvGrpSpPr>
          <p:nvPr/>
        </p:nvGrpSpPr>
        <p:grpSpPr bwMode="auto">
          <a:xfrm>
            <a:off x="7109091" y="4765651"/>
            <a:ext cx="84387" cy="163887"/>
            <a:chOff x="2663" y="2362"/>
            <a:chExt cx="76" cy="179"/>
          </a:xfrm>
        </p:grpSpPr>
        <p:sp>
          <p:nvSpPr>
            <p:cNvPr id="89" name="Rectangle 522"/>
            <p:cNvSpPr>
              <a:spLocks noChangeArrowheads="1"/>
            </p:cNvSpPr>
            <p:nvPr/>
          </p:nvSpPr>
          <p:spPr bwMode="auto">
            <a:xfrm>
              <a:off x="2663" y="2362"/>
              <a:ext cx="76" cy="179"/>
            </a:xfrm>
            <a:prstGeom prst="rect">
              <a:avLst/>
            </a:prstGeom>
            <a:solidFill>
              <a:srgbClr val="C0C0C0"/>
            </a:solidFill>
            <a:ln w="9525">
              <a:noFill/>
              <a:miter lim="800000"/>
              <a:headEnd/>
              <a:tailEnd/>
            </a:ln>
          </p:spPr>
          <p:txBody>
            <a:bodyPr vert="horz" wrap="square" lIns="91440" tIns="45720" rIns="91440" bIns="45720" numCol="1" anchor="t" anchorCtr="0" compatLnSpc="1">
              <a:prstTxWarp prst="textNoShape">
                <a:avLst/>
              </a:prstTxWarp>
              <a:noAutofit/>
            </a:bodyPr>
            <a:lstStyle/>
            <a:p>
              <a:pPr fontAlgn="ctr"/>
              <a:endParaRPr lang="en-US" altLang="zh-TW" dirty="0">
                <a:latin typeface="Huawei Sans" panose="020C0503030203020204" pitchFamily="34" charset="0"/>
              </a:endParaRPr>
            </a:p>
          </p:txBody>
        </p:sp>
        <p:sp>
          <p:nvSpPr>
            <p:cNvPr id="90" name="Rectangle 523"/>
            <p:cNvSpPr>
              <a:spLocks noChangeArrowheads="1"/>
            </p:cNvSpPr>
            <p:nvPr/>
          </p:nvSpPr>
          <p:spPr bwMode="auto">
            <a:xfrm>
              <a:off x="2663" y="2362"/>
              <a:ext cx="76" cy="179"/>
            </a:xfrm>
            <a:prstGeom prst="rect">
              <a:avLst/>
            </a:prstGeom>
            <a:noFill/>
            <a:ln w="14288" cap="rnd">
              <a:solidFill>
                <a:srgbClr val="000000"/>
              </a:solidFill>
              <a:prstDash val="solid"/>
              <a:miter lim="800000"/>
              <a:headEnd/>
              <a:tailEnd/>
            </a:ln>
          </p:spPr>
          <p:txBody>
            <a:bodyPr vert="horz" wrap="square" lIns="91440" tIns="45720" rIns="91440" bIns="45720" numCol="1" anchor="t" anchorCtr="0" compatLnSpc="1">
              <a:prstTxWarp prst="textNoShape">
                <a:avLst/>
              </a:prstTxWarp>
              <a:noAutofit/>
            </a:bodyPr>
            <a:lstStyle/>
            <a:p>
              <a:pPr fontAlgn="ctr"/>
              <a:endParaRPr lang="en-US" altLang="zh-TW" dirty="0">
                <a:latin typeface="Huawei Sans" panose="020C0503030203020204" pitchFamily="34" charset="0"/>
              </a:endParaRPr>
            </a:p>
          </p:txBody>
        </p:sp>
      </p:grpSp>
      <p:sp>
        <p:nvSpPr>
          <p:cNvPr id="91" name="Line 525"/>
          <p:cNvSpPr>
            <a:spLocks noChangeShapeType="1"/>
          </p:cNvSpPr>
          <p:nvPr/>
        </p:nvSpPr>
        <p:spPr bwMode="auto">
          <a:xfrm>
            <a:off x="7074670" y="4846040"/>
            <a:ext cx="1111" cy="7325"/>
          </a:xfrm>
          <a:prstGeom prst="line">
            <a:avLst/>
          </a:prstGeom>
          <a:noFill/>
          <a:ln w="14288" cap="flat">
            <a:solidFill>
              <a:srgbClr val="000000"/>
            </a:solidFill>
            <a:prstDash val="solid"/>
            <a:round/>
            <a:headEnd/>
            <a:tailEnd/>
          </a:ln>
        </p:spPr>
        <p:txBody>
          <a:bodyPr vert="horz" wrap="square" lIns="91440" tIns="45720" rIns="91440" bIns="45720" numCol="1" anchor="t" anchorCtr="0" compatLnSpc="1">
            <a:prstTxWarp prst="textNoShape">
              <a:avLst/>
            </a:prstTxWarp>
            <a:noAutofit/>
          </a:bodyPr>
          <a:lstStyle/>
          <a:p>
            <a:pPr fontAlgn="ctr"/>
            <a:endParaRPr lang="en-US" altLang="zh-TW" dirty="0">
              <a:latin typeface="Huawei Sans" panose="020C0503030203020204" pitchFamily="34" charset="0"/>
            </a:endParaRPr>
          </a:p>
        </p:txBody>
      </p:sp>
      <p:sp>
        <p:nvSpPr>
          <p:cNvPr id="92" name="Line 526"/>
          <p:cNvSpPr>
            <a:spLocks noChangeShapeType="1"/>
          </p:cNvSpPr>
          <p:nvPr/>
        </p:nvSpPr>
        <p:spPr bwMode="auto">
          <a:xfrm>
            <a:off x="7119084" y="4847032"/>
            <a:ext cx="1111" cy="8240"/>
          </a:xfrm>
          <a:prstGeom prst="line">
            <a:avLst/>
          </a:prstGeom>
          <a:noFill/>
          <a:ln w="14288" cap="flat">
            <a:solidFill>
              <a:srgbClr val="000000"/>
            </a:solidFill>
            <a:prstDash val="solid"/>
            <a:round/>
            <a:headEnd/>
            <a:tailEnd/>
          </a:ln>
        </p:spPr>
        <p:txBody>
          <a:bodyPr vert="horz" wrap="square" lIns="91440" tIns="45720" rIns="91440" bIns="45720" numCol="1" anchor="t" anchorCtr="0" compatLnSpc="1">
            <a:prstTxWarp prst="textNoShape">
              <a:avLst/>
            </a:prstTxWarp>
            <a:noAutofit/>
          </a:bodyPr>
          <a:lstStyle/>
          <a:p>
            <a:pPr fontAlgn="ctr"/>
            <a:endParaRPr lang="en-US" altLang="zh-TW" dirty="0">
              <a:latin typeface="Huawei Sans" panose="020C0503030203020204" pitchFamily="34" charset="0"/>
            </a:endParaRPr>
          </a:p>
        </p:txBody>
      </p:sp>
      <p:grpSp>
        <p:nvGrpSpPr>
          <p:cNvPr id="93" name="Group 533"/>
          <p:cNvGrpSpPr>
            <a:grpSpLocks/>
          </p:cNvGrpSpPr>
          <p:nvPr/>
        </p:nvGrpSpPr>
        <p:grpSpPr bwMode="auto">
          <a:xfrm>
            <a:off x="6989173" y="4727937"/>
            <a:ext cx="257602" cy="207834"/>
            <a:chOff x="2555" y="2324"/>
            <a:chExt cx="232" cy="227"/>
          </a:xfrm>
        </p:grpSpPr>
        <p:sp>
          <p:nvSpPr>
            <p:cNvPr id="94" name="Freeform 527"/>
            <p:cNvSpPr>
              <a:spLocks/>
            </p:cNvSpPr>
            <p:nvPr/>
          </p:nvSpPr>
          <p:spPr bwMode="auto">
            <a:xfrm>
              <a:off x="2555" y="2324"/>
              <a:ext cx="232" cy="227"/>
            </a:xfrm>
            <a:custGeom>
              <a:avLst/>
              <a:gdLst/>
              <a:ahLst/>
              <a:cxnLst>
                <a:cxn ang="0">
                  <a:pos x="30" y="0"/>
                </a:cxn>
                <a:cxn ang="0">
                  <a:pos x="0" y="31"/>
                </a:cxn>
                <a:cxn ang="0">
                  <a:pos x="0" y="227"/>
                </a:cxn>
                <a:cxn ang="0">
                  <a:pos x="201" y="227"/>
                </a:cxn>
                <a:cxn ang="0">
                  <a:pos x="232" y="197"/>
                </a:cxn>
                <a:cxn ang="0">
                  <a:pos x="232" y="0"/>
                </a:cxn>
                <a:cxn ang="0">
                  <a:pos x="30" y="0"/>
                </a:cxn>
              </a:cxnLst>
              <a:rect l="0" t="0" r="r" b="b"/>
              <a:pathLst>
                <a:path w="232" h="227">
                  <a:moveTo>
                    <a:pt x="30" y="0"/>
                  </a:moveTo>
                  <a:lnTo>
                    <a:pt x="0" y="31"/>
                  </a:lnTo>
                  <a:lnTo>
                    <a:pt x="0" y="227"/>
                  </a:lnTo>
                  <a:lnTo>
                    <a:pt x="201" y="227"/>
                  </a:lnTo>
                  <a:lnTo>
                    <a:pt x="232" y="197"/>
                  </a:lnTo>
                  <a:lnTo>
                    <a:pt x="232" y="0"/>
                  </a:lnTo>
                  <a:lnTo>
                    <a:pt x="30" y="0"/>
                  </a:lnTo>
                  <a:close/>
                </a:path>
              </a:pathLst>
            </a:custGeom>
            <a:solidFill>
              <a:srgbClr val="C0C0C0"/>
            </a:solidFill>
            <a:ln w="9525">
              <a:noFill/>
              <a:round/>
              <a:headEnd/>
              <a:tailEnd/>
            </a:ln>
          </p:spPr>
          <p:txBody>
            <a:bodyPr vert="horz" wrap="square" lIns="91440" tIns="45720" rIns="91440" bIns="45720" numCol="1" anchor="t" anchorCtr="0" compatLnSpc="1">
              <a:prstTxWarp prst="textNoShape">
                <a:avLst/>
              </a:prstTxWarp>
              <a:noAutofit/>
            </a:bodyPr>
            <a:lstStyle/>
            <a:p>
              <a:pPr fontAlgn="ctr"/>
              <a:endParaRPr lang="en-US" altLang="zh-TW" dirty="0">
                <a:latin typeface="Huawei Sans" panose="020C0503030203020204" pitchFamily="34" charset="0"/>
              </a:endParaRPr>
            </a:p>
          </p:txBody>
        </p:sp>
        <p:sp>
          <p:nvSpPr>
            <p:cNvPr id="95" name="Freeform 528"/>
            <p:cNvSpPr>
              <a:spLocks/>
            </p:cNvSpPr>
            <p:nvPr/>
          </p:nvSpPr>
          <p:spPr bwMode="auto">
            <a:xfrm>
              <a:off x="2555" y="2324"/>
              <a:ext cx="232" cy="31"/>
            </a:xfrm>
            <a:custGeom>
              <a:avLst/>
              <a:gdLst/>
              <a:ahLst/>
              <a:cxnLst>
                <a:cxn ang="0">
                  <a:pos x="0" y="31"/>
                </a:cxn>
                <a:cxn ang="0">
                  <a:pos x="201" y="31"/>
                </a:cxn>
                <a:cxn ang="0">
                  <a:pos x="232" y="0"/>
                </a:cxn>
                <a:cxn ang="0">
                  <a:pos x="30" y="0"/>
                </a:cxn>
                <a:cxn ang="0">
                  <a:pos x="0" y="31"/>
                </a:cxn>
              </a:cxnLst>
              <a:rect l="0" t="0" r="r" b="b"/>
              <a:pathLst>
                <a:path w="232" h="31">
                  <a:moveTo>
                    <a:pt x="0" y="31"/>
                  </a:moveTo>
                  <a:lnTo>
                    <a:pt x="201" y="31"/>
                  </a:lnTo>
                  <a:lnTo>
                    <a:pt x="232" y="0"/>
                  </a:lnTo>
                  <a:lnTo>
                    <a:pt x="30" y="0"/>
                  </a:lnTo>
                  <a:lnTo>
                    <a:pt x="0" y="31"/>
                  </a:lnTo>
                  <a:close/>
                </a:path>
              </a:pathLst>
            </a:custGeom>
            <a:solidFill>
              <a:srgbClr val="CDCDCD"/>
            </a:solidFill>
            <a:ln w="9525">
              <a:noFill/>
              <a:round/>
              <a:headEnd/>
              <a:tailEnd/>
            </a:ln>
          </p:spPr>
          <p:txBody>
            <a:bodyPr vert="horz" wrap="square" lIns="91440" tIns="45720" rIns="91440" bIns="45720" numCol="1" anchor="t" anchorCtr="0" compatLnSpc="1">
              <a:prstTxWarp prst="textNoShape">
                <a:avLst/>
              </a:prstTxWarp>
              <a:noAutofit/>
            </a:bodyPr>
            <a:lstStyle/>
            <a:p>
              <a:pPr fontAlgn="ctr"/>
              <a:endParaRPr lang="en-US" altLang="zh-TW" dirty="0">
                <a:latin typeface="Huawei Sans" panose="020C0503030203020204" pitchFamily="34" charset="0"/>
              </a:endParaRPr>
            </a:p>
          </p:txBody>
        </p:sp>
        <p:sp>
          <p:nvSpPr>
            <p:cNvPr id="96" name="Freeform 529"/>
            <p:cNvSpPr>
              <a:spLocks/>
            </p:cNvSpPr>
            <p:nvPr/>
          </p:nvSpPr>
          <p:spPr bwMode="auto">
            <a:xfrm>
              <a:off x="2756" y="2324"/>
              <a:ext cx="31" cy="227"/>
            </a:xfrm>
            <a:custGeom>
              <a:avLst/>
              <a:gdLst/>
              <a:ahLst/>
              <a:cxnLst>
                <a:cxn ang="0">
                  <a:pos x="0" y="31"/>
                </a:cxn>
                <a:cxn ang="0">
                  <a:pos x="31" y="0"/>
                </a:cxn>
                <a:cxn ang="0">
                  <a:pos x="31" y="197"/>
                </a:cxn>
                <a:cxn ang="0">
                  <a:pos x="0" y="227"/>
                </a:cxn>
                <a:cxn ang="0">
                  <a:pos x="0" y="31"/>
                </a:cxn>
              </a:cxnLst>
              <a:rect l="0" t="0" r="r" b="b"/>
              <a:pathLst>
                <a:path w="31" h="227">
                  <a:moveTo>
                    <a:pt x="0" y="31"/>
                  </a:moveTo>
                  <a:lnTo>
                    <a:pt x="31" y="0"/>
                  </a:lnTo>
                  <a:lnTo>
                    <a:pt x="31" y="197"/>
                  </a:lnTo>
                  <a:lnTo>
                    <a:pt x="0" y="227"/>
                  </a:lnTo>
                  <a:lnTo>
                    <a:pt x="0" y="31"/>
                  </a:lnTo>
                  <a:close/>
                </a:path>
              </a:pathLst>
            </a:custGeom>
            <a:solidFill>
              <a:srgbClr val="9A9A9A"/>
            </a:solidFill>
            <a:ln w="9525">
              <a:noFill/>
              <a:round/>
              <a:headEnd/>
              <a:tailEnd/>
            </a:ln>
          </p:spPr>
          <p:txBody>
            <a:bodyPr vert="horz" wrap="square" lIns="91440" tIns="45720" rIns="91440" bIns="45720" numCol="1" anchor="t" anchorCtr="0" compatLnSpc="1">
              <a:prstTxWarp prst="textNoShape">
                <a:avLst/>
              </a:prstTxWarp>
              <a:noAutofit/>
            </a:bodyPr>
            <a:lstStyle/>
            <a:p>
              <a:pPr fontAlgn="ctr"/>
              <a:endParaRPr lang="en-US" altLang="zh-TW" dirty="0">
                <a:latin typeface="Huawei Sans" panose="020C0503030203020204" pitchFamily="34" charset="0"/>
              </a:endParaRPr>
            </a:p>
          </p:txBody>
        </p:sp>
        <p:sp>
          <p:nvSpPr>
            <p:cNvPr id="97" name="Freeform 530"/>
            <p:cNvSpPr>
              <a:spLocks/>
            </p:cNvSpPr>
            <p:nvPr/>
          </p:nvSpPr>
          <p:spPr bwMode="auto">
            <a:xfrm>
              <a:off x="2555" y="2324"/>
              <a:ext cx="232" cy="227"/>
            </a:xfrm>
            <a:custGeom>
              <a:avLst/>
              <a:gdLst/>
              <a:ahLst/>
              <a:cxnLst>
                <a:cxn ang="0">
                  <a:pos x="30" y="0"/>
                </a:cxn>
                <a:cxn ang="0">
                  <a:pos x="0" y="31"/>
                </a:cxn>
                <a:cxn ang="0">
                  <a:pos x="0" y="227"/>
                </a:cxn>
                <a:cxn ang="0">
                  <a:pos x="201" y="227"/>
                </a:cxn>
                <a:cxn ang="0">
                  <a:pos x="232" y="197"/>
                </a:cxn>
                <a:cxn ang="0">
                  <a:pos x="232" y="0"/>
                </a:cxn>
                <a:cxn ang="0">
                  <a:pos x="30" y="0"/>
                </a:cxn>
              </a:cxnLst>
              <a:rect l="0" t="0" r="r" b="b"/>
              <a:pathLst>
                <a:path w="232" h="227">
                  <a:moveTo>
                    <a:pt x="30" y="0"/>
                  </a:moveTo>
                  <a:lnTo>
                    <a:pt x="0" y="31"/>
                  </a:lnTo>
                  <a:lnTo>
                    <a:pt x="0" y="227"/>
                  </a:lnTo>
                  <a:lnTo>
                    <a:pt x="201" y="227"/>
                  </a:lnTo>
                  <a:lnTo>
                    <a:pt x="232" y="197"/>
                  </a:lnTo>
                  <a:lnTo>
                    <a:pt x="232" y="0"/>
                  </a:lnTo>
                  <a:lnTo>
                    <a:pt x="30" y="0"/>
                  </a:lnTo>
                  <a:close/>
                </a:path>
              </a:pathLst>
            </a:custGeom>
            <a:noFill/>
            <a:ln w="14288" cap="flat">
              <a:solidFill>
                <a:srgbClr val="000000"/>
              </a:solidFill>
              <a:prstDash val="solid"/>
              <a:miter lim="800000"/>
              <a:headEnd/>
              <a:tailEnd/>
            </a:ln>
          </p:spPr>
          <p:txBody>
            <a:bodyPr vert="horz" wrap="square" lIns="91440" tIns="45720" rIns="91440" bIns="45720" numCol="1" anchor="t" anchorCtr="0" compatLnSpc="1">
              <a:prstTxWarp prst="textNoShape">
                <a:avLst/>
              </a:prstTxWarp>
              <a:noAutofit/>
            </a:bodyPr>
            <a:lstStyle/>
            <a:p>
              <a:pPr fontAlgn="ctr"/>
              <a:endParaRPr lang="en-US" altLang="zh-TW" dirty="0">
                <a:latin typeface="Huawei Sans" panose="020C0503030203020204" pitchFamily="34" charset="0"/>
              </a:endParaRPr>
            </a:p>
          </p:txBody>
        </p:sp>
        <p:sp>
          <p:nvSpPr>
            <p:cNvPr id="98" name="Freeform 531"/>
            <p:cNvSpPr>
              <a:spLocks/>
            </p:cNvSpPr>
            <p:nvPr/>
          </p:nvSpPr>
          <p:spPr bwMode="auto">
            <a:xfrm>
              <a:off x="2555" y="2324"/>
              <a:ext cx="232" cy="31"/>
            </a:xfrm>
            <a:custGeom>
              <a:avLst/>
              <a:gdLst/>
              <a:ahLst/>
              <a:cxnLst>
                <a:cxn ang="0">
                  <a:pos x="0" y="31"/>
                </a:cxn>
                <a:cxn ang="0">
                  <a:pos x="201" y="31"/>
                </a:cxn>
                <a:cxn ang="0">
                  <a:pos x="232" y="0"/>
                </a:cxn>
              </a:cxnLst>
              <a:rect l="0" t="0" r="r" b="b"/>
              <a:pathLst>
                <a:path w="232" h="31">
                  <a:moveTo>
                    <a:pt x="0" y="31"/>
                  </a:moveTo>
                  <a:lnTo>
                    <a:pt x="201" y="31"/>
                  </a:lnTo>
                  <a:lnTo>
                    <a:pt x="232" y="0"/>
                  </a:lnTo>
                </a:path>
              </a:pathLst>
            </a:custGeom>
            <a:noFill/>
            <a:ln w="14288" cap="flat">
              <a:solidFill>
                <a:srgbClr val="000000"/>
              </a:solidFill>
              <a:prstDash val="solid"/>
              <a:miter lim="800000"/>
              <a:headEnd/>
              <a:tailEnd/>
            </a:ln>
          </p:spPr>
          <p:txBody>
            <a:bodyPr vert="horz" wrap="square" lIns="91440" tIns="45720" rIns="91440" bIns="45720" numCol="1" anchor="t" anchorCtr="0" compatLnSpc="1">
              <a:prstTxWarp prst="textNoShape">
                <a:avLst/>
              </a:prstTxWarp>
              <a:noAutofit/>
            </a:bodyPr>
            <a:lstStyle/>
            <a:p>
              <a:pPr fontAlgn="ctr"/>
              <a:endParaRPr lang="en-US" altLang="zh-TW" dirty="0">
                <a:latin typeface="Huawei Sans" panose="020C0503030203020204" pitchFamily="34" charset="0"/>
              </a:endParaRPr>
            </a:p>
          </p:txBody>
        </p:sp>
        <p:sp>
          <p:nvSpPr>
            <p:cNvPr id="99" name="Line 532"/>
            <p:cNvSpPr>
              <a:spLocks noChangeShapeType="1"/>
            </p:cNvSpPr>
            <p:nvPr/>
          </p:nvSpPr>
          <p:spPr bwMode="auto">
            <a:xfrm>
              <a:off x="2756" y="2355"/>
              <a:ext cx="1" cy="196"/>
            </a:xfrm>
            <a:prstGeom prst="line">
              <a:avLst/>
            </a:prstGeom>
            <a:noFill/>
            <a:ln w="14288" cap="flat">
              <a:solidFill>
                <a:srgbClr val="000000"/>
              </a:solidFill>
              <a:prstDash val="solid"/>
              <a:miter lim="800000"/>
              <a:headEnd/>
              <a:tailEnd/>
            </a:ln>
          </p:spPr>
          <p:txBody>
            <a:bodyPr vert="horz" wrap="square" lIns="91440" tIns="45720" rIns="91440" bIns="45720" numCol="1" anchor="t" anchorCtr="0" compatLnSpc="1">
              <a:prstTxWarp prst="textNoShape">
                <a:avLst/>
              </a:prstTxWarp>
              <a:noAutofit/>
            </a:bodyPr>
            <a:lstStyle/>
            <a:p>
              <a:pPr fontAlgn="ctr"/>
              <a:endParaRPr lang="en-US" altLang="zh-TW" dirty="0">
                <a:latin typeface="Huawei Sans" panose="020C0503030203020204" pitchFamily="34" charset="0"/>
              </a:endParaRPr>
            </a:p>
          </p:txBody>
        </p:sp>
      </p:grpSp>
      <p:grpSp>
        <p:nvGrpSpPr>
          <p:cNvPr id="100" name="Group 536"/>
          <p:cNvGrpSpPr>
            <a:grpSpLocks/>
          </p:cNvGrpSpPr>
          <p:nvPr/>
        </p:nvGrpSpPr>
        <p:grpSpPr bwMode="auto">
          <a:xfrm>
            <a:off x="7004718" y="4765651"/>
            <a:ext cx="83277" cy="163887"/>
            <a:chOff x="2569" y="2362"/>
            <a:chExt cx="75" cy="179"/>
          </a:xfrm>
        </p:grpSpPr>
        <p:sp>
          <p:nvSpPr>
            <p:cNvPr id="101" name="Rectangle 534"/>
            <p:cNvSpPr>
              <a:spLocks noChangeArrowheads="1"/>
            </p:cNvSpPr>
            <p:nvPr/>
          </p:nvSpPr>
          <p:spPr bwMode="auto">
            <a:xfrm>
              <a:off x="2569" y="2362"/>
              <a:ext cx="75" cy="179"/>
            </a:xfrm>
            <a:prstGeom prst="rect">
              <a:avLst/>
            </a:prstGeom>
            <a:solidFill>
              <a:srgbClr val="C0C0C0"/>
            </a:solidFill>
            <a:ln w="9525">
              <a:noFill/>
              <a:miter lim="800000"/>
              <a:headEnd/>
              <a:tailEnd/>
            </a:ln>
          </p:spPr>
          <p:txBody>
            <a:bodyPr vert="horz" wrap="square" lIns="91440" tIns="45720" rIns="91440" bIns="45720" numCol="1" anchor="t" anchorCtr="0" compatLnSpc="1">
              <a:prstTxWarp prst="textNoShape">
                <a:avLst/>
              </a:prstTxWarp>
              <a:noAutofit/>
            </a:bodyPr>
            <a:lstStyle/>
            <a:p>
              <a:pPr fontAlgn="ctr"/>
              <a:endParaRPr lang="en-US" altLang="zh-TW" dirty="0">
                <a:latin typeface="Huawei Sans" panose="020C0503030203020204" pitchFamily="34" charset="0"/>
              </a:endParaRPr>
            </a:p>
          </p:txBody>
        </p:sp>
        <p:sp>
          <p:nvSpPr>
            <p:cNvPr id="102" name="Rectangle 535"/>
            <p:cNvSpPr>
              <a:spLocks noChangeArrowheads="1"/>
            </p:cNvSpPr>
            <p:nvPr/>
          </p:nvSpPr>
          <p:spPr bwMode="auto">
            <a:xfrm>
              <a:off x="2569" y="2362"/>
              <a:ext cx="75" cy="179"/>
            </a:xfrm>
            <a:prstGeom prst="rect">
              <a:avLst/>
            </a:prstGeom>
            <a:noFill/>
            <a:ln w="14288" cap="rnd">
              <a:solidFill>
                <a:srgbClr val="000000"/>
              </a:solidFill>
              <a:prstDash val="solid"/>
              <a:miter lim="800000"/>
              <a:headEnd/>
              <a:tailEnd/>
            </a:ln>
          </p:spPr>
          <p:txBody>
            <a:bodyPr vert="horz" wrap="square" lIns="91440" tIns="45720" rIns="91440" bIns="45720" numCol="1" anchor="t" anchorCtr="0" compatLnSpc="1">
              <a:prstTxWarp prst="textNoShape">
                <a:avLst/>
              </a:prstTxWarp>
              <a:noAutofit/>
            </a:bodyPr>
            <a:lstStyle/>
            <a:p>
              <a:pPr fontAlgn="ctr"/>
              <a:endParaRPr lang="en-US" altLang="zh-TW" dirty="0">
                <a:latin typeface="Huawei Sans" panose="020C0503030203020204" pitchFamily="34" charset="0"/>
              </a:endParaRPr>
            </a:p>
          </p:txBody>
        </p:sp>
      </p:grpSp>
      <p:grpSp>
        <p:nvGrpSpPr>
          <p:cNvPr id="103" name="Group 539"/>
          <p:cNvGrpSpPr>
            <a:grpSpLocks/>
          </p:cNvGrpSpPr>
          <p:nvPr/>
        </p:nvGrpSpPr>
        <p:grpSpPr bwMode="auto">
          <a:xfrm>
            <a:off x="7109091" y="4765651"/>
            <a:ext cx="84387" cy="163887"/>
            <a:chOff x="2663" y="2362"/>
            <a:chExt cx="76" cy="179"/>
          </a:xfrm>
        </p:grpSpPr>
        <p:sp>
          <p:nvSpPr>
            <p:cNvPr id="104" name="Rectangle 537"/>
            <p:cNvSpPr>
              <a:spLocks noChangeArrowheads="1"/>
            </p:cNvSpPr>
            <p:nvPr/>
          </p:nvSpPr>
          <p:spPr bwMode="auto">
            <a:xfrm>
              <a:off x="2663" y="2362"/>
              <a:ext cx="76" cy="179"/>
            </a:xfrm>
            <a:prstGeom prst="rect">
              <a:avLst/>
            </a:prstGeom>
            <a:solidFill>
              <a:srgbClr val="C0C0C0"/>
            </a:solidFill>
            <a:ln w="9525">
              <a:noFill/>
              <a:miter lim="800000"/>
              <a:headEnd/>
              <a:tailEnd/>
            </a:ln>
          </p:spPr>
          <p:txBody>
            <a:bodyPr vert="horz" wrap="square" lIns="91440" tIns="45720" rIns="91440" bIns="45720" numCol="1" anchor="t" anchorCtr="0" compatLnSpc="1">
              <a:prstTxWarp prst="textNoShape">
                <a:avLst/>
              </a:prstTxWarp>
              <a:noAutofit/>
            </a:bodyPr>
            <a:lstStyle/>
            <a:p>
              <a:pPr fontAlgn="ctr"/>
              <a:endParaRPr lang="en-US" altLang="zh-TW" dirty="0">
                <a:latin typeface="Huawei Sans" panose="020C0503030203020204" pitchFamily="34" charset="0"/>
              </a:endParaRPr>
            </a:p>
          </p:txBody>
        </p:sp>
        <p:sp>
          <p:nvSpPr>
            <p:cNvPr id="105" name="Rectangle 538"/>
            <p:cNvSpPr>
              <a:spLocks noChangeArrowheads="1"/>
            </p:cNvSpPr>
            <p:nvPr/>
          </p:nvSpPr>
          <p:spPr bwMode="auto">
            <a:xfrm>
              <a:off x="2663" y="2362"/>
              <a:ext cx="76" cy="179"/>
            </a:xfrm>
            <a:prstGeom prst="rect">
              <a:avLst/>
            </a:prstGeom>
            <a:noFill/>
            <a:ln w="14288" cap="rnd">
              <a:solidFill>
                <a:srgbClr val="000000"/>
              </a:solidFill>
              <a:prstDash val="solid"/>
              <a:miter lim="800000"/>
              <a:headEnd/>
              <a:tailEnd/>
            </a:ln>
          </p:spPr>
          <p:txBody>
            <a:bodyPr vert="horz" wrap="square" lIns="91440" tIns="45720" rIns="91440" bIns="45720" numCol="1" anchor="t" anchorCtr="0" compatLnSpc="1">
              <a:prstTxWarp prst="textNoShape">
                <a:avLst/>
              </a:prstTxWarp>
              <a:noAutofit/>
            </a:bodyPr>
            <a:lstStyle/>
            <a:p>
              <a:pPr fontAlgn="ctr"/>
              <a:endParaRPr lang="en-US" altLang="zh-TW" dirty="0">
                <a:latin typeface="Huawei Sans" panose="020C0503030203020204" pitchFamily="34" charset="0"/>
              </a:endParaRPr>
            </a:p>
          </p:txBody>
        </p:sp>
      </p:grpSp>
      <p:sp>
        <p:nvSpPr>
          <p:cNvPr id="106" name="Line 540"/>
          <p:cNvSpPr>
            <a:spLocks noChangeShapeType="1"/>
          </p:cNvSpPr>
          <p:nvPr/>
        </p:nvSpPr>
        <p:spPr bwMode="auto">
          <a:xfrm>
            <a:off x="7074670" y="4846040"/>
            <a:ext cx="1111" cy="7325"/>
          </a:xfrm>
          <a:prstGeom prst="line">
            <a:avLst/>
          </a:prstGeom>
          <a:noFill/>
          <a:ln w="14288" cap="flat">
            <a:solidFill>
              <a:srgbClr val="000000"/>
            </a:solidFill>
            <a:prstDash val="solid"/>
            <a:round/>
            <a:headEnd/>
            <a:tailEnd/>
          </a:ln>
        </p:spPr>
        <p:txBody>
          <a:bodyPr vert="horz" wrap="square" lIns="91440" tIns="45720" rIns="91440" bIns="45720" numCol="1" anchor="t" anchorCtr="0" compatLnSpc="1">
            <a:prstTxWarp prst="textNoShape">
              <a:avLst/>
            </a:prstTxWarp>
            <a:noAutofit/>
          </a:bodyPr>
          <a:lstStyle/>
          <a:p>
            <a:pPr fontAlgn="ctr"/>
            <a:endParaRPr lang="en-US" altLang="zh-TW" dirty="0">
              <a:latin typeface="Huawei Sans" panose="020C0503030203020204" pitchFamily="34" charset="0"/>
            </a:endParaRPr>
          </a:p>
        </p:txBody>
      </p:sp>
      <p:sp>
        <p:nvSpPr>
          <p:cNvPr id="107" name="Line 541"/>
          <p:cNvSpPr>
            <a:spLocks noChangeShapeType="1"/>
          </p:cNvSpPr>
          <p:nvPr/>
        </p:nvSpPr>
        <p:spPr bwMode="auto">
          <a:xfrm>
            <a:off x="7119084" y="4847032"/>
            <a:ext cx="1111" cy="8240"/>
          </a:xfrm>
          <a:prstGeom prst="line">
            <a:avLst/>
          </a:prstGeom>
          <a:noFill/>
          <a:ln w="14288" cap="flat">
            <a:solidFill>
              <a:srgbClr val="000000"/>
            </a:solidFill>
            <a:prstDash val="solid"/>
            <a:round/>
            <a:headEnd/>
            <a:tailEnd/>
          </a:ln>
        </p:spPr>
        <p:txBody>
          <a:bodyPr vert="horz" wrap="square" lIns="91440" tIns="45720" rIns="91440" bIns="45720" numCol="1" anchor="t" anchorCtr="0" compatLnSpc="1">
            <a:prstTxWarp prst="textNoShape">
              <a:avLst/>
            </a:prstTxWarp>
            <a:noAutofit/>
          </a:bodyPr>
          <a:lstStyle/>
          <a:p>
            <a:pPr fontAlgn="ctr"/>
            <a:endParaRPr lang="en-US" altLang="zh-TW" dirty="0">
              <a:latin typeface="Huawei Sans" panose="020C0503030203020204" pitchFamily="34" charset="0"/>
            </a:endParaRPr>
          </a:p>
        </p:txBody>
      </p:sp>
      <p:grpSp>
        <p:nvGrpSpPr>
          <p:cNvPr id="108" name="Group 544"/>
          <p:cNvGrpSpPr>
            <a:grpSpLocks/>
          </p:cNvGrpSpPr>
          <p:nvPr/>
        </p:nvGrpSpPr>
        <p:grpSpPr bwMode="auto">
          <a:xfrm>
            <a:off x="7051353" y="4797410"/>
            <a:ext cx="97711" cy="90641"/>
            <a:chOff x="2611" y="2394"/>
            <a:chExt cx="88" cy="99"/>
          </a:xfrm>
        </p:grpSpPr>
        <p:pic>
          <p:nvPicPr>
            <p:cNvPr id="109" name="Picture 542"/>
            <p:cNvPicPr>
              <a:picLocks noChangeAspect="1" noChangeArrowheads="1"/>
            </p:cNvPicPr>
            <p:nvPr/>
          </p:nvPicPr>
          <p:blipFill>
            <a:blip r:embed="rId4" cstate="print"/>
            <a:srcRect/>
            <a:stretch>
              <a:fillRect/>
            </a:stretch>
          </p:blipFill>
          <p:spPr bwMode="auto">
            <a:xfrm>
              <a:off x="2611" y="2394"/>
              <a:ext cx="88" cy="99"/>
            </a:xfrm>
            <a:prstGeom prst="rect">
              <a:avLst/>
            </a:prstGeom>
            <a:noFill/>
            <a:ln w="9525">
              <a:noFill/>
              <a:miter lim="800000"/>
              <a:headEnd/>
              <a:tailEnd/>
            </a:ln>
          </p:spPr>
        </p:pic>
        <p:pic>
          <p:nvPicPr>
            <p:cNvPr id="110" name="Picture 543"/>
            <p:cNvPicPr>
              <a:picLocks noChangeAspect="1" noChangeArrowheads="1"/>
            </p:cNvPicPr>
            <p:nvPr/>
          </p:nvPicPr>
          <p:blipFill>
            <a:blip r:embed="rId5" cstate="print"/>
            <a:srcRect/>
            <a:stretch>
              <a:fillRect/>
            </a:stretch>
          </p:blipFill>
          <p:spPr bwMode="auto">
            <a:xfrm>
              <a:off x="2611" y="2394"/>
              <a:ext cx="88" cy="99"/>
            </a:xfrm>
            <a:prstGeom prst="rect">
              <a:avLst/>
            </a:prstGeom>
            <a:noFill/>
            <a:ln w="9525">
              <a:noFill/>
              <a:miter lim="800000"/>
              <a:headEnd/>
              <a:tailEnd/>
            </a:ln>
          </p:spPr>
        </p:pic>
      </p:grpSp>
      <p:cxnSp>
        <p:nvCxnSpPr>
          <p:cNvPr id="111" name="肘形接點 174"/>
          <p:cNvCxnSpPr>
            <a:stCxn id="54" idx="6"/>
            <a:endCxn id="102" idx="2"/>
          </p:cNvCxnSpPr>
          <p:nvPr/>
        </p:nvCxnSpPr>
        <p:spPr bwMode="auto">
          <a:xfrm flipV="1">
            <a:off x="6841070" y="4929538"/>
            <a:ext cx="205287" cy="155910"/>
          </a:xfrm>
          <a:prstGeom prst="bentConnector2">
            <a:avLst/>
          </a:prstGeom>
          <a:noFill/>
          <a:ln w="25400">
            <a:solidFill>
              <a:schemeClr val="accent1">
                <a:lumMod val="75000"/>
              </a:schemeClr>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2" name="肘形接點 174"/>
          <p:cNvCxnSpPr>
            <a:stCxn id="56" idx="2"/>
            <a:endCxn id="105" idx="2"/>
          </p:cNvCxnSpPr>
          <p:nvPr/>
        </p:nvCxnSpPr>
        <p:spPr bwMode="auto">
          <a:xfrm rot="10800000">
            <a:off x="7151285" y="4929538"/>
            <a:ext cx="432035" cy="158887"/>
          </a:xfrm>
          <a:prstGeom prst="bentConnector2">
            <a:avLst/>
          </a:prstGeom>
          <a:noFill/>
          <a:ln w="25400">
            <a:solidFill>
              <a:srgbClr val="FF0000"/>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3" name="Rectangle 6"/>
          <p:cNvSpPr>
            <a:spLocks noChangeArrowheads="1"/>
          </p:cNvSpPr>
          <p:nvPr/>
        </p:nvSpPr>
        <p:spPr bwMode="auto">
          <a:xfrm>
            <a:off x="3200903" y="3904745"/>
            <a:ext cx="975996" cy="1261652"/>
          </a:xfrm>
          <a:prstGeom prst="rect">
            <a:avLst/>
          </a:prstGeom>
          <a:pattFill prst="pct25">
            <a:fgClr>
              <a:srgbClr val="A8ACA3"/>
            </a:fgClr>
            <a:bgClr>
              <a:srgbClr val="FFFFFF"/>
            </a:bgClr>
          </a:pattFill>
          <a:ln w="0">
            <a:solidFill>
              <a:schemeClr val="bg2"/>
            </a:solidFill>
            <a:miter lim="800000"/>
            <a:headEnd/>
            <a:tailEnd/>
          </a:ln>
        </p:spPr>
        <p:txBody>
          <a:bodyPr wrap="square" lIns="91431" tIns="45716" rIns="91431" bIns="45716">
            <a:noAutofit/>
          </a:bodyPr>
          <a:lstStyle/>
          <a:p>
            <a:pPr algn="r" fontAlgn="ctr"/>
            <a:endParaRPr kumimoji="0" lang="en-US" altLang="zh-CN" dirty="0">
              <a:latin typeface="Huawei Sans" panose="020C0503030203020204" pitchFamily="34" charset="0"/>
            </a:endParaRPr>
          </a:p>
        </p:txBody>
      </p:sp>
      <p:sp>
        <p:nvSpPr>
          <p:cNvPr id="114" name="Freeform 7"/>
          <p:cNvSpPr>
            <a:spLocks noEditPoints="1"/>
          </p:cNvSpPr>
          <p:nvPr/>
        </p:nvSpPr>
        <p:spPr bwMode="auto">
          <a:xfrm>
            <a:off x="3237810" y="5149185"/>
            <a:ext cx="837935" cy="147406"/>
          </a:xfrm>
          <a:custGeom>
            <a:avLst/>
            <a:gdLst>
              <a:gd name="T0" fmla="*/ 0 w 109"/>
              <a:gd name="T1" fmla="*/ 0 h 24"/>
              <a:gd name="T2" fmla="*/ 2147483647 w 109"/>
              <a:gd name="T3" fmla="*/ 0 h 24"/>
              <a:gd name="T4" fmla="*/ 2147483647 w 109"/>
              <a:gd name="T5" fmla="*/ 2147483647 h 24"/>
              <a:gd name="T6" fmla="*/ 0 w 109"/>
              <a:gd name="T7" fmla="*/ 2147483647 h 24"/>
              <a:gd name="T8" fmla="*/ 0 w 109"/>
              <a:gd name="T9" fmla="*/ 0 h 24"/>
              <a:gd name="T10" fmla="*/ 2147483647 w 109"/>
              <a:gd name="T11" fmla="*/ 0 h 24"/>
              <a:gd name="T12" fmla="*/ 2147483647 w 109"/>
              <a:gd name="T13" fmla="*/ 0 h 24"/>
              <a:gd name="T14" fmla="*/ 2147483647 w 109"/>
              <a:gd name="T15" fmla="*/ 2147483647 h 24"/>
              <a:gd name="T16" fmla="*/ 2147483647 w 109"/>
              <a:gd name="T17" fmla="*/ 2147483647 h 24"/>
              <a:gd name="T18" fmla="*/ 2147483647 w 109"/>
              <a:gd name="T19" fmla="*/ 0 h 24"/>
              <a:gd name="T20" fmla="*/ 2147483647 w 109"/>
              <a:gd name="T21" fmla="*/ 0 h 24"/>
              <a:gd name="T22" fmla="*/ 2147483647 w 109"/>
              <a:gd name="T23" fmla="*/ 0 h 24"/>
              <a:gd name="T24" fmla="*/ 2147483647 w 109"/>
              <a:gd name="T25" fmla="*/ 2147483647 h 24"/>
              <a:gd name="T26" fmla="*/ 2147483647 w 109"/>
              <a:gd name="T27" fmla="*/ 2147483647 h 24"/>
              <a:gd name="T28" fmla="*/ 2147483647 w 109"/>
              <a:gd name="T29" fmla="*/ 0 h 24"/>
              <a:gd name="T30" fmla="*/ 2147483647 w 109"/>
              <a:gd name="T31" fmla="*/ 0 h 24"/>
              <a:gd name="T32" fmla="*/ 2147483647 w 109"/>
              <a:gd name="T33" fmla="*/ 0 h 24"/>
              <a:gd name="T34" fmla="*/ 2147483647 w 109"/>
              <a:gd name="T35" fmla="*/ 2147483647 h 24"/>
              <a:gd name="T36" fmla="*/ 2147483647 w 109"/>
              <a:gd name="T37" fmla="*/ 2147483647 h 24"/>
              <a:gd name="T38" fmla="*/ 2147483647 w 109"/>
              <a:gd name="T39" fmla="*/ 0 h 24"/>
              <a:gd name="T40" fmla="*/ 2147483647 w 109"/>
              <a:gd name="T41" fmla="*/ 0 h 24"/>
              <a:gd name="T42" fmla="*/ 2147483647 w 109"/>
              <a:gd name="T43" fmla="*/ 0 h 24"/>
              <a:gd name="T44" fmla="*/ 2147483647 w 109"/>
              <a:gd name="T45" fmla="*/ 2147483647 h 24"/>
              <a:gd name="T46" fmla="*/ 2147483647 w 109"/>
              <a:gd name="T47" fmla="*/ 2147483647 h 24"/>
              <a:gd name="T48" fmla="*/ 2147483647 w 109"/>
              <a:gd name="T49" fmla="*/ 0 h 2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09"/>
              <a:gd name="T76" fmla="*/ 0 h 24"/>
              <a:gd name="T77" fmla="*/ 109 w 109"/>
              <a:gd name="T78" fmla="*/ 24 h 2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09" h="24">
                <a:moveTo>
                  <a:pt x="0" y="0"/>
                </a:moveTo>
                <a:lnTo>
                  <a:pt x="16" y="0"/>
                </a:lnTo>
                <a:lnTo>
                  <a:pt x="16" y="24"/>
                </a:lnTo>
                <a:lnTo>
                  <a:pt x="0" y="24"/>
                </a:lnTo>
                <a:lnTo>
                  <a:pt x="0" y="0"/>
                </a:lnTo>
                <a:moveTo>
                  <a:pt x="23" y="0"/>
                </a:moveTo>
                <a:lnTo>
                  <a:pt x="39" y="0"/>
                </a:lnTo>
                <a:lnTo>
                  <a:pt x="39" y="24"/>
                </a:lnTo>
                <a:lnTo>
                  <a:pt x="23" y="24"/>
                </a:lnTo>
                <a:lnTo>
                  <a:pt x="23" y="0"/>
                </a:lnTo>
                <a:moveTo>
                  <a:pt x="47" y="0"/>
                </a:moveTo>
                <a:lnTo>
                  <a:pt x="63" y="0"/>
                </a:lnTo>
                <a:lnTo>
                  <a:pt x="63" y="24"/>
                </a:lnTo>
                <a:lnTo>
                  <a:pt x="47" y="24"/>
                </a:lnTo>
                <a:lnTo>
                  <a:pt x="47" y="0"/>
                </a:lnTo>
                <a:moveTo>
                  <a:pt x="70" y="0"/>
                </a:moveTo>
                <a:lnTo>
                  <a:pt x="86" y="0"/>
                </a:lnTo>
                <a:lnTo>
                  <a:pt x="86" y="24"/>
                </a:lnTo>
                <a:lnTo>
                  <a:pt x="70" y="24"/>
                </a:lnTo>
                <a:lnTo>
                  <a:pt x="70" y="0"/>
                </a:lnTo>
                <a:moveTo>
                  <a:pt x="93" y="0"/>
                </a:moveTo>
                <a:lnTo>
                  <a:pt x="109" y="0"/>
                </a:lnTo>
                <a:lnTo>
                  <a:pt x="109" y="24"/>
                </a:lnTo>
                <a:lnTo>
                  <a:pt x="93" y="24"/>
                </a:lnTo>
                <a:lnTo>
                  <a:pt x="93" y="0"/>
                </a:lnTo>
              </a:path>
            </a:pathLst>
          </a:custGeom>
          <a:solidFill>
            <a:schemeClr val="bg1"/>
          </a:solidFill>
          <a:ln w="0">
            <a:noFill/>
            <a:prstDash val="solid"/>
            <a:round/>
            <a:headEnd/>
            <a:tailEnd/>
          </a:ln>
        </p:spPr>
        <p:txBody>
          <a:bodyPr wrap="square" lIns="91431" tIns="45716" rIns="91431" bIns="45716">
            <a:noAutofit/>
          </a:bodyPr>
          <a:lstStyle/>
          <a:p>
            <a:pPr fontAlgn="ctr"/>
            <a:endParaRPr lang="en-US" altLang="zh-TW" dirty="0">
              <a:latin typeface="Huawei Sans" panose="020C0503030203020204" pitchFamily="34" charset="0"/>
            </a:endParaRPr>
          </a:p>
        </p:txBody>
      </p:sp>
      <p:sp>
        <p:nvSpPr>
          <p:cNvPr id="115" name="Freeform 8"/>
          <p:cNvSpPr>
            <a:spLocks noEditPoints="1"/>
          </p:cNvSpPr>
          <p:nvPr/>
        </p:nvSpPr>
        <p:spPr bwMode="auto">
          <a:xfrm>
            <a:off x="3254214" y="5393331"/>
            <a:ext cx="839303" cy="148322"/>
          </a:xfrm>
          <a:custGeom>
            <a:avLst/>
            <a:gdLst>
              <a:gd name="T0" fmla="*/ 0 w 109"/>
              <a:gd name="T1" fmla="*/ 0 h 24"/>
              <a:gd name="T2" fmla="*/ 2147483647 w 109"/>
              <a:gd name="T3" fmla="*/ 0 h 24"/>
              <a:gd name="T4" fmla="*/ 2147483647 w 109"/>
              <a:gd name="T5" fmla="*/ 2147483647 h 24"/>
              <a:gd name="T6" fmla="*/ 0 w 109"/>
              <a:gd name="T7" fmla="*/ 2147483647 h 24"/>
              <a:gd name="T8" fmla="*/ 0 w 109"/>
              <a:gd name="T9" fmla="*/ 0 h 24"/>
              <a:gd name="T10" fmla="*/ 2147483647 w 109"/>
              <a:gd name="T11" fmla="*/ 0 h 24"/>
              <a:gd name="T12" fmla="*/ 2147483647 w 109"/>
              <a:gd name="T13" fmla="*/ 0 h 24"/>
              <a:gd name="T14" fmla="*/ 2147483647 w 109"/>
              <a:gd name="T15" fmla="*/ 2147483647 h 24"/>
              <a:gd name="T16" fmla="*/ 2147483647 w 109"/>
              <a:gd name="T17" fmla="*/ 2147483647 h 24"/>
              <a:gd name="T18" fmla="*/ 2147483647 w 109"/>
              <a:gd name="T19" fmla="*/ 0 h 24"/>
              <a:gd name="T20" fmla="*/ 2147483647 w 109"/>
              <a:gd name="T21" fmla="*/ 0 h 24"/>
              <a:gd name="T22" fmla="*/ 2147483647 w 109"/>
              <a:gd name="T23" fmla="*/ 0 h 24"/>
              <a:gd name="T24" fmla="*/ 2147483647 w 109"/>
              <a:gd name="T25" fmla="*/ 2147483647 h 24"/>
              <a:gd name="T26" fmla="*/ 2147483647 w 109"/>
              <a:gd name="T27" fmla="*/ 2147483647 h 24"/>
              <a:gd name="T28" fmla="*/ 2147483647 w 109"/>
              <a:gd name="T29" fmla="*/ 0 h 24"/>
              <a:gd name="T30" fmla="*/ 2147483647 w 109"/>
              <a:gd name="T31" fmla="*/ 0 h 24"/>
              <a:gd name="T32" fmla="*/ 2147483647 w 109"/>
              <a:gd name="T33" fmla="*/ 0 h 24"/>
              <a:gd name="T34" fmla="*/ 2147483647 w 109"/>
              <a:gd name="T35" fmla="*/ 2147483647 h 24"/>
              <a:gd name="T36" fmla="*/ 2147483647 w 109"/>
              <a:gd name="T37" fmla="*/ 2147483647 h 24"/>
              <a:gd name="T38" fmla="*/ 2147483647 w 109"/>
              <a:gd name="T39" fmla="*/ 0 h 24"/>
              <a:gd name="T40" fmla="*/ 2147483647 w 109"/>
              <a:gd name="T41" fmla="*/ 0 h 24"/>
              <a:gd name="T42" fmla="*/ 2147483647 w 109"/>
              <a:gd name="T43" fmla="*/ 0 h 24"/>
              <a:gd name="T44" fmla="*/ 2147483647 w 109"/>
              <a:gd name="T45" fmla="*/ 2147483647 h 24"/>
              <a:gd name="T46" fmla="*/ 2147483647 w 109"/>
              <a:gd name="T47" fmla="*/ 2147483647 h 24"/>
              <a:gd name="T48" fmla="*/ 2147483647 w 109"/>
              <a:gd name="T49" fmla="*/ 0 h 2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09"/>
              <a:gd name="T76" fmla="*/ 0 h 24"/>
              <a:gd name="T77" fmla="*/ 109 w 109"/>
              <a:gd name="T78" fmla="*/ 24 h 2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09" h="24">
                <a:moveTo>
                  <a:pt x="0" y="0"/>
                </a:moveTo>
                <a:lnTo>
                  <a:pt x="16" y="0"/>
                </a:lnTo>
                <a:lnTo>
                  <a:pt x="16" y="24"/>
                </a:lnTo>
                <a:lnTo>
                  <a:pt x="0" y="24"/>
                </a:lnTo>
                <a:lnTo>
                  <a:pt x="0" y="0"/>
                </a:lnTo>
                <a:moveTo>
                  <a:pt x="23" y="0"/>
                </a:moveTo>
                <a:lnTo>
                  <a:pt x="39" y="0"/>
                </a:lnTo>
                <a:lnTo>
                  <a:pt x="39" y="24"/>
                </a:lnTo>
                <a:lnTo>
                  <a:pt x="23" y="24"/>
                </a:lnTo>
                <a:lnTo>
                  <a:pt x="23" y="0"/>
                </a:lnTo>
                <a:moveTo>
                  <a:pt x="47" y="0"/>
                </a:moveTo>
                <a:lnTo>
                  <a:pt x="63" y="0"/>
                </a:lnTo>
                <a:lnTo>
                  <a:pt x="63" y="24"/>
                </a:lnTo>
                <a:lnTo>
                  <a:pt x="47" y="24"/>
                </a:lnTo>
                <a:lnTo>
                  <a:pt x="47" y="0"/>
                </a:lnTo>
                <a:moveTo>
                  <a:pt x="70" y="0"/>
                </a:moveTo>
                <a:lnTo>
                  <a:pt x="86" y="0"/>
                </a:lnTo>
                <a:lnTo>
                  <a:pt x="86" y="24"/>
                </a:lnTo>
                <a:lnTo>
                  <a:pt x="70" y="24"/>
                </a:lnTo>
                <a:lnTo>
                  <a:pt x="70" y="0"/>
                </a:lnTo>
                <a:moveTo>
                  <a:pt x="93" y="0"/>
                </a:moveTo>
                <a:lnTo>
                  <a:pt x="109" y="0"/>
                </a:lnTo>
                <a:lnTo>
                  <a:pt x="109" y="24"/>
                </a:lnTo>
                <a:lnTo>
                  <a:pt x="93" y="24"/>
                </a:lnTo>
                <a:lnTo>
                  <a:pt x="93" y="0"/>
                </a:lnTo>
              </a:path>
            </a:pathLst>
          </a:custGeom>
          <a:solidFill>
            <a:schemeClr val="bg1"/>
          </a:solidFill>
          <a:ln w="0" cap="flat" cmpd="sng">
            <a:noFill/>
            <a:prstDash val="solid"/>
            <a:round/>
            <a:headEnd type="none" w="med" len="med"/>
            <a:tailEnd type="none" w="med" len="med"/>
          </a:ln>
        </p:spPr>
        <p:txBody>
          <a:bodyPr wrap="square" lIns="91431" tIns="45716" rIns="91431" bIns="45716">
            <a:noAutofit/>
          </a:bodyPr>
          <a:lstStyle/>
          <a:p>
            <a:pPr fontAlgn="ctr"/>
            <a:endParaRPr lang="en-US" altLang="zh-TW" dirty="0">
              <a:latin typeface="Huawei Sans" panose="020C0503030203020204" pitchFamily="34" charset="0"/>
            </a:endParaRPr>
          </a:p>
        </p:txBody>
      </p:sp>
      <p:sp>
        <p:nvSpPr>
          <p:cNvPr id="116" name="Freeform 9"/>
          <p:cNvSpPr>
            <a:spLocks noEditPoints="1"/>
          </p:cNvSpPr>
          <p:nvPr/>
        </p:nvSpPr>
        <p:spPr bwMode="auto">
          <a:xfrm>
            <a:off x="3254214" y="4516102"/>
            <a:ext cx="839303" cy="148322"/>
          </a:xfrm>
          <a:custGeom>
            <a:avLst/>
            <a:gdLst>
              <a:gd name="T0" fmla="*/ 0 w 109"/>
              <a:gd name="T1" fmla="*/ 0 h 24"/>
              <a:gd name="T2" fmla="*/ 2147483647 w 109"/>
              <a:gd name="T3" fmla="*/ 0 h 24"/>
              <a:gd name="T4" fmla="*/ 2147483647 w 109"/>
              <a:gd name="T5" fmla="*/ 2147483647 h 24"/>
              <a:gd name="T6" fmla="*/ 0 w 109"/>
              <a:gd name="T7" fmla="*/ 2147483647 h 24"/>
              <a:gd name="T8" fmla="*/ 0 w 109"/>
              <a:gd name="T9" fmla="*/ 0 h 24"/>
              <a:gd name="T10" fmla="*/ 2147483647 w 109"/>
              <a:gd name="T11" fmla="*/ 0 h 24"/>
              <a:gd name="T12" fmla="*/ 2147483647 w 109"/>
              <a:gd name="T13" fmla="*/ 0 h 24"/>
              <a:gd name="T14" fmla="*/ 2147483647 w 109"/>
              <a:gd name="T15" fmla="*/ 2147483647 h 24"/>
              <a:gd name="T16" fmla="*/ 2147483647 w 109"/>
              <a:gd name="T17" fmla="*/ 2147483647 h 24"/>
              <a:gd name="T18" fmla="*/ 2147483647 w 109"/>
              <a:gd name="T19" fmla="*/ 0 h 24"/>
              <a:gd name="T20" fmla="*/ 2147483647 w 109"/>
              <a:gd name="T21" fmla="*/ 0 h 24"/>
              <a:gd name="T22" fmla="*/ 2147483647 w 109"/>
              <a:gd name="T23" fmla="*/ 0 h 24"/>
              <a:gd name="T24" fmla="*/ 2147483647 w 109"/>
              <a:gd name="T25" fmla="*/ 2147483647 h 24"/>
              <a:gd name="T26" fmla="*/ 2147483647 w 109"/>
              <a:gd name="T27" fmla="*/ 2147483647 h 24"/>
              <a:gd name="T28" fmla="*/ 2147483647 w 109"/>
              <a:gd name="T29" fmla="*/ 0 h 24"/>
              <a:gd name="T30" fmla="*/ 2147483647 w 109"/>
              <a:gd name="T31" fmla="*/ 0 h 24"/>
              <a:gd name="T32" fmla="*/ 2147483647 w 109"/>
              <a:gd name="T33" fmla="*/ 0 h 24"/>
              <a:gd name="T34" fmla="*/ 2147483647 w 109"/>
              <a:gd name="T35" fmla="*/ 2147483647 h 24"/>
              <a:gd name="T36" fmla="*/ 2147483647 w 109"/>
              <a:gd name="T37" fmla="*/ 2147483647 h 24"/>
              <a:gd name="T38" fmla="*/ 2147483647 w 109"/>
              <a:gd name="T39" fmla="*/ 0 h 24"/>
              <a:gd name="T40" fmla="*/ 2147483647 w 109"/>
              <a:gd name="T41" fmla="*/ 0 h 24"/>
              <a:gd name="T42" fmla="*/ 2147483647 w 109"/>
              <a:gd name="T43" fmla="*/ 0 h 24"/>
              <a:gd name="T44" fmla="*/ 2147483647 w 109"/>
              <a:gd name="T45" fmla="*/ 2147483647 h 24"/>
              <a:gd name="T46" fmla="*/ 2147483647 w 109"/>
              <a:gd name="T47" fmla="*/ 2147483647 h 24"/>
              <a:gd name="T48" fmla="*/ 2147483647 w 109"/>
              <a:gd name="T49" fmla="*/ 0 h 2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09"/>
              <a:gd name="T76" fmla="*/ 0 h 24"/>
              <a:gd name="T77" fmla="*/ 109 w 109"/>
              <a:gd name="T78" fmla="*/ 24 h 2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09" h="24">
                <a:moveTo>
                  <a:pt x="0" y="0"/>
                </a:moveTo>
                <a:lnTo>
                  <a:pt x="16" y="0"/>
                </a:lnTo>
                <a:lnTo>
                  <a:pt x="16" y="24"/>
                </a:lnTo>
                <a:lnTo>
                  <a:pt x="0" y="24"/>
                </a:lnTo>
                <a:lnTo>
                  <a:pt x="0" y="0"/>
                </a:lnTo>
                <a:moveTo>
                  <a:pt x="23" y="0"/>
                </a:moveTo>
                <a:lnTo>
                  <a:pt x="39" y="0"/>
                </a:lnTo>
                <a:lnTo>
                  <a:pt x="39" y="24"/>
                </a:lnTo>
                <a:lnTo>
                  <a:pt x="23" y="24"/>
                </a:lnTo>
                <a:lnTo>
                  <a:pt x="23" y="0"/>
                </a:lnTo>
                <a:moveTo>
                  <a:pt x="47" y="0"/>
                </a:moveTo>
                <a:lnTo>
                  <a:pt x="63" y="0"/>
                </a:lnTo>
                <a:lnTo>
                  <a:pt x="63" y="24"/>
                </a:lnTo>
                <a:lnTo>
                  <a:pt x="47" y="24"/>
                </a:lnTo>
                <a:lnTo>
                  <a:pt x="47" y="0"/>
                </a:lnTo>
                <a:moveTo>
                  <a:pt x="70" y="0"/>
                </a:moveTo>
                <a:lnTo>
                  <a:pt x="86" y="0"/>
                </a:lnTo>
                <a:lnTo>
                  <a:pt x="86" y="24"/>
                </a:lnTo>
                <a:lnTo>
                  <a:pt x="70" y="24"/>
                </a:lnTo>
                <a:lnTo>
                  <a:pt x="70" y="0"/>
                </a:lnTo>
                <a:moveTo>
                  <a:pt x="93" y="0"/>
                </a:moveTo>
                <a:lnTo>
                  <a:pt x="109" y="0"/>
                </a:lnTo>
                <a:lnTo>
                  <a:pt x="109" y="24"/>
                </a:lnTo>
                <a:lnTo>
                  <a:pt x="93" y="24"/>
                </a:lnTo>
                <a:lnTo>
                  <a:pt x="93" y="0"/>
                </a:lnTo>
              </a:path>
            </a:pathLst>
          </a:custGeom>
          <a:solidFill>
            <a:schemeClr val="bg1"/>
          </a:solidFill>
          <a:ln w="0" cap="flat" cmpd="sng">
            <a:noFill/>
            <a:prstDash val="solid"/>
            <a:round/>
            <a:headEnd type="none" w="med" len="med"/>
            <a:tailEnd type="none" w="med" len="med"/>
          </a:ln>
        </p:spPr>
        <p:txBody>
          <a:bodyPr wrap="square" lIns="91431" tIns="45716" rIns="91431" bIns="45716">
            <a:noAutofit/>
          </a:bodyPr>
          <a:lstStyle/>
          <a:p>
            <a:pPr fontAlgn="ctr"/>
            <a:endParaRPr lang="en-US" altLang="zh-TW" dirty="0">
              <a:latin typeface="Huawei Sans" panose="020C0503030203020204" pitchFamily="34" charset="0"/>
            </a:endParaRPr>
          </a:p>
        </p:txBody>
      </p:sp>
      <p:sp>
        <p:nvSpPr>
          <p:cNvPr id="117" name="Freeform 10"/>
          <p:cNvSpPr>
            <a:spLocks noEditPoints="1"/>
          </p:cNvSpPr>
          <p:nvPr/>
        </p:nvSpPr>
        <p:spPr bwMode="auto">
          <a:xfrm>
            <a:off x="3254214" y="4744369"/>
            <a:ext cx="839303" cy="148322"/>
          </a:xfrm>
          <a:custGeom>
            <a:avLst/>
            <a:gdLst>
              <a:gd name="T0" fmla="*/ 0 w 109"/>
              <a:gd name="T1" fmla="*/ 0 h 24"/>
              <a:gd name="T2" fmla="*/ 2147483647 w 109"/>
              <a:gd name="T3" fmla="*/ 0 h 24"/>
              <a:gd name="T4" fmla="*/ 2147483647 w 109"/>
              <a:gd name="T5" fmla="*/ 2147483647 h 24"/>
              <a:gd name="T6" fmla="*/ 0 w 109"/>
              <a:gd name="T7" fmla="*/ 2147483647 h 24"/>
              <a:gd name="T8" fmla="*/ 0 w 109"/>
              <a:gd name="T9" fmla="*/ 0 h 24"/>
              <a:gd name="T10" fmla="*/ 2147483647 w 109"/>
              <a:gd name="T11" fmla="*/ 0 h 24"/>
              <a:gd name="T12" fmla="*/ 2147483647 w 109"/>
              <a:gd name="T13" fmla="*/ 0 h 24"/>
              <a:gd name="T14" fmla="*/ 2147483647 w 109"/>
              <a:gd name="T15" fmla="*/ 2147483647 h 24"/>
              <a:gd name="T16" fmla="*/ 2147483647 w 109"/>
              <a:gd name="T17" fmla="*/ 2147483647 h 24"/>
              <a:gd name="T18" fmla="*/ 2147483647 w 109"/>
              <a:gd name="T19" fmla="*/ 0 h 24"/>
              <a:gd name="T20" fmla="*/ 2147483647 w 109"/>
              <a:gd name="T21" fmla="*/ 0 h 24"/>
              <a:gd name="T22" fmla="*/ 2147483647 w 109"/>
              <a:gd name="T23" fmla="*/ 0 h 24"/>
              <a:gd name="T24" fmla="*/ 2147483647 w 109"/>
              <a:gd name="T25" fmla="*/ 2147483647 h 24"/>
              <a:gd name="T26" fmla="*/ 2147483647 w 109"/>
              <a:gd name="T27" fmla="*/ 2147483647 h 24"/>
              <a:gd name="T28" fmla="*/ 2147483647 w 109"/>
              <a:gd name="T29" fmla="*/ 0 h 24"/>
              <a:gd name="T30" fmla="*/ 2147483647 w 109"/>
              <a:gd name="T31" fmla="*/ 0 h 24"/>
              <a:gd name="T32" fmla="*/ 2147483647 w 109"/>
              <a:gd name="T33" fmla="*/ 0 h 24"/>
              <a:gd name="T34" fmla="*/ 2147483647 w 109"/>
              <a:gd name="T35" fmla="*/ 2147483647 h 24"/>
              <a:gd name="T36" fmla="*/ 2147483647 w 109"/>
              <a:gd name="T37" fmla="*/ 2147483647 h 24"/>
              <a:gd name="T38" fmla="*/ 2147483647 w 109"/>
              <a:gd name="T39" fmla="*/ 0 h 24"/>
              <a:gd name="T40" fmla="*/ 2147483647 w 109"/>
              <a:gd name="T41" fmla="*/ 0 h 24"/>
              <a:gd name="T42" fmla="*/ 2147483647 w 109"/>
              <a:gd name="T43" fmla="*/ 0 h 24"/>
              <a:gd name="T44" fmla="*/ 2147483647 w 109"/>
              <a:gd name="T45" fmla="*/ 2147483647 h 24"/>
              <a:gd name="T46" fmla="*/ 2147483647 w 109"/>
              <a:gd name="T47" fmla="*/ 2147483647 h 24"/>
              <a:gd name="T48" fmla="*/ 2147483647 w 109"/>
              <a:gd name="T49" fmla="*/ 0 h 2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09"/>
              <a:gd name="T76" fmla="*/ 0 h 24"/>
              <a:gd name="T77" fmla="*/ 109 w 109"/>
              <a:gd name="T78" fmla="*/ 24 h 2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09" h="24">
                <a:moveTo>
                  <a:pt x="0" y="0"/>
                </a:moveTo>
                <a:lnTo>
                  <a:pt x="16" y="0"/>
                </a:lnTo>
                <a:lnTo>
                  <a:pt x="16" y="24"/>
                </a:lnTo>
                <a:lnTo>
                  <a:pt x="0" y="24"/>
                </a:lnTo>
                <a:lnTo>
                  <a:pt x="0" y="0"/>
                </a:lnTo>
                <a:moveTo>
                  <a:pt x="23" y="0"/>
                </a:moveTo>
                <a:lnTo>
                  <a:pt x="39" y="0"/>
                </a:lnTo>
                <a:lnTo>
                  <a:pt x="39" y="24"/>
                </a:lnTo>
                <a:lnTo>
                  <a:pt x="23" y="24"/>
                </a:lnTo>
                <a:lnTo>
                  <a:pt x="23" y="0"/>
                </a:lnTo>
                <a:moveTo>
                  <a:pt x="47" y="0"/>
                </a:moveTo>
                <a:lnTo>
                  <a:pt x="63" y="0"/>
                </a:lnTo>
                <a:lnTo>
                  <a:pt x="63" y="24"/>
                </a:lnTo>
                <a:lnTo>
                  <a:pt x="47" y="24"/>
                </a:lnTo>
                <a:lnTo>
                  <a:pt x="47" y="0"/>
                </a:lnTo>
                <a:moveTo>
                  <a:pt x="70" y="0"/>
                </a:moveTo>
                <a:lnTo>
                  <a:pt x="86" y="0"/>
                </a:lnTo>
                <a:lnTo>
                  <a:pt x="86" y="24"/>
                </a:lnTo>
                <a:lnTo>
                  <a:pt x="70" y="24"/>
                </a:lnTo>
                <a:lnTo>
                  <a:pt x="70" y="0"/>
                </a:lnTo>
                <a:moveTo>
                  <a:pt x="93" y="0"/>
                </a:moveTo>
                <a:lnTo>
                  <a:pt x="109" y="0"/>
                </a:lnTo>
                <a:lnTo>
                  <a:pt x="109" y="24"/>
                </a:lnTo>
                <a:lnTo>
                  <a:pt x="93" y="24"/>
                </a:lnTo>
                <a:lnTo>
                  <a:pt x="93" y="0"/>
                </a:lnTo>
              </a:path>
            </a:pathLst>
          </a:custGeom>
          <a:solidFill>
            <a:schemeClr val="bg1"/>
          </a:solidFill>
          <a:ln w="0" cap="flat" cmpd="sng">
            <a:noFill/>
            <a:prstDash val="solid"/>
            <a:round/>
            <a:headEnd type="none" w="med" len="med"/>
            <a:tailEnd type="none" w="med" len="med"/>
          </a:ln>
        </p:spPr>
        <p:txBody>
          <a:bodyPr wrap="square" lIns="91431" tIns="45716" rIns="91431" bIns="45716">
            <a:noAutofit/>
          </a:bodyPr>
          <a:lstStyle/>
          <a:p>
            <a:pPr fontAlgn="ctr"/>
            <a:endParaRPr lang="en-US" altLang="zh-TW" dirty="0">
              <a:latin typeface="Huawei Sans" panose="020C0503030203020204" pitchFamily="34" charset="0"/>
            </a:endParaRPr>
          </a:p>
        </p:txBody>
      </p:sp>
      <p:sp>
        <p:nvSpPr>
          <p:cNvPr id="118" name="Rectangle 11"/>
          <p:cNvSpPr>
            <a:spLocks noChangeArrowheads="1"/>
          </p:cNvSpPr>
          <p:nvPr/>
        </p:nvSpPr>
        <p:spPr bwMode="auto">
          <a:xfrm>
            <a:off x="3200903" y="4952786"/>
            <a:ext cx="975996" cy="43947"/>
          </a:xfrm>
          <a:prstGeom prst="rect">
            <a:avLst/>
          </a:prstGeom>
          <a:pattFill prst="pct60">
            <a:fgClr>
              <a:srgbClr val="A8ACA3"/>
            </a:fgClr>
            <a:bgClr>
              <a:srgbClr val="FFFFFF"/>
            </a:bgClr>
          </a:pattFill>
          <a:ln w="0">
            <a:solidFill>
              <a:srgbClr val="969696"/>
            </a:solidFill>
            <a:miter lim="800000"/>
            <a:headEnd/>
            <a:tailEnd/>
          </a:ln>
        </p:spPr>
        <p:txBody>
          <a:bodyPr wrap="square" lIns="91431" tIns="45716" rIns="91431" bIns="45716">
            <a:noAutofit/>
          </a:bodyPr>
          <a:lstStyle/>
          <a:p>
            <a:pPr algn="r" fontAlgn="ctr"/>
            <a:endParaRPr kumimoji="0" lang="en-US" altLang="zh-CN" dirty="0">
              <a:latin typeface="Huawei Sans" panose="020C0503030203020204" pitchFamily="34" charset="0"/>
            </a:endParaRPr>
          </a:p>
        </p:txBody>
      </p:sp>
      <p:sp>
        <p:nvSpPr>
          <p:cNvPr id="119" name="Rectangle 12"/>
          <p:cNvSpPr>
            <a:spLocks noChangeArrowheads="1"/>
          </p:cNvSpPr>
          <p:nvPr/>
        </p:nvSpPr>
        <p:spPr bwMode="auto">
          <a:xfrm>
            <a:off x="3200903" y="4418840"/>
            <a:ext cx="975996" cy="43031"/>
          </a:xfrm>
          <a:prstGeom prst="rect">
            <a:avLst/>
          </a:prstGeom>
          <a:pattFill prst="pct60">
            <a:fgClr>
              <a:srgbClr val="A8ACA3"/>
            </a:fgClr>
            <a:bgClr>
              <a:srgbClr val="FFFFFF"/>
            </a:bgClr>
          </a:pattFill>
          <a:ln w="0">
            <a:solidFill>
              <a:srgbClr val="969696"/>
            </a:solidFill>
            <a:miter lim="800000"/>
            <a:headEnd/>
            <a:tailEnd/>
          </a:ln>
        </p:spPr>
        <p:txBody>
          <a:bodyPr wrap="square" lIns="91431" tIns="45716" rIns="91431" bIns="45716">
            <a:noAutofit/>
          </a:bodyPr>
          <a:lstStyle/>
          <a:p>
            <a:pPr algn="r" fontAlgn="ctr"/>
            <a:endParaRPr kumimoji="0" lang="en-US" altLang="zh-CN" dirty="0">
              <a:latin typeface="Huawei Sans" panose="020C0503030203020204" pitchFamily="34" charset="0"/>
            </a:endParaRPr>
          </a:p>
        </p:txBody>
      </p:sp>
      <p:sp>
        <p:nvSpPr>
          <p:cNvPr id="120" name="Rectangle 13"/>
          <p:cNvSpPr>
            <a:spLocks noChangeArrowheads="1"/>
          </p:cNvSpPr>
          <p:nvPr/>
        </p:nvSpPr>
        <p:spPr bwMode="auto">
          <a:xfrm>
            <a:off x="3200903" y="5224721"/>
            <a:ext cx="975996" cy="43947"/>
          </a:xfrm>
          <a:prstGeom prst="rect">
            <a:avLst/>
          </a:prstGeom>
          <a:pattFill prst="pct60">
            <a:fgClr>
              <a:srgbClr val="A8ACA3"/>
            </a:fgClr>
            <a:bgClr>
              <a:srgbClr val="FFFFFF"/>
            </a:bgClr>
          </a:pattFill>
          <a:ln w="0">
            <a:solidFill>
              <a:srgbClr val="969696"/>
            </a:solidFill>
            <a:miter lim="800000"/>
            <a:headEnd/>
            <a:tailEnd/>
          </a:ln>
        </p:spPr>
        <p:txBody>
          <a:bodyPr wrap="square" lIns="91431" tIns="45716" rIns="91431" bIns="45716">
            <a:noAutofit/>
          </a:bodyPr>
          <a:lstStyle/>
          <a:p>
            <a:pPr algn="r" fontAlgn="ctr"/>
            <a:endParaRPr kumimoji="0" lang="en-US" altLang="zh-CN" dirty="0">
              <a:latin typeface="Huawei Sans" panose="020C0503030203020204" pitchFamily="34" charset="0"/>
            </a:endParaRPr>
          </a:p>
        </p:txBody>
      </p:sp>
      <p:pic>
        <p:nvPicPr>
          <p:cNvPr id="121" name="Picture 14"/>
          <p:cNvPicPr>
            <a:picLocks noChangeAspect="1" noChangeArrowheads="1"/>
          </p:cNvPicPr>
          <p:nvPr/>
        </p:nvPicPr>
        <p:blipFill>
          <a:blip r:embed="rId6" cstate="print"/>
          <a:srcRect/>
          <a:stretch>
            <a:fillRect/>
          </a:stretch>
        </p:blipFill>
        <p:spPr bwMode="auto">
          <a:xfrm>
            <a:off x="3857035" y="4630235"/>
            <a:ext cx="198207" cy="328506"/>
          </a:xfrm>
          <a:prstGeom prst="rect">
            <a:avLst/>
          </a:prstGeom>
          <a:noFill/>
          <a:ln w="9525" algn="ctr">
            <a:noFill/>
            <a:miter lim="800000"/>
            <a:headEnd/>
            <a:tailEnd/>
          </a:ln>
        </p:spPr>
      </p:pic>
      <p:sp>
        <p:nvSpPr>
          <p:cNvPr id="122" name="Rectangle 15"/>
          <p:cNvSpPr>
            <a:spLocks noChangeArrowheads="1"/>
          </p:cNvSpPr>
          <p:nvPr/>
        </p:nvSpPr>
        <p:spPr bwMode="auto">
          <a:xfrm>
            <a:off x="3200903" y="4559771"/>
            <a:ext cx="975996" cy="28582"/>
          </a:xfrm>
          <a:prstGeom prst="rect">
            <a:avLst/>
          </a:prstGeom>
          <a:pattFill prst="lgCheck">
            <a:fgClr>
              <a:srgbClr val="A8ACA3"/>
            </a:fgClr>
            <a:bgClr>
              <a:srgbClr val="FFFFFF"/>
            </a:bgClr>
          </a:pattFill>
          <a:ln w="0" algn="ctr">
            <a:solidFill>
              <a:srgbClr val="969696"/>
            </a:solidFill>
            <a:miter lim="800000"/>
            <a:headEnd/>
            <a:tailEnd/>
          </a:ln>
        </p:spPr>
        <p:txBody>
          <a:bodyPr wrap="square" lIns="91431" tIns="45716" rIns="91431" bIns="45716">
            <a:noAutofit/>
          </a:bodyPr>
          <a:lstStyle/>
          <a:p>
            <a:pPr algn="r" fontAlgn="ctr"/>
            <a:endParaRPr kumimoji="0" lang="en-US" altLang="zh-CN" dirty="0">
              <a:latin typeface="Huawei Sans" panose="020C0503030203020204" pitchFamily="34" charset="0"/>
            </a:endParaRPr>
          </a:p>
        </p:txBody>
      </p:sp>
      <p:sp>
        <p:nvSpPr>
          <p:cNvPr id="123" name="Rectangle 16"/>
          <p:cNvSpPr>
            <a:spLocks noChangeArrowheads="1"/>
          </p:cNvSpPr>
          <p:nvPr/>
        </p:nvSpPr>
        <p:spPr bwMode="auto">
          <a:xfrm>
            <a:off x="3200903" y="4055599"/>
            <a:ext cx="975996" cy="28582"/>
          </a:xfrm>
          <a:prstGeom prst="rect">
            <a:avLst/>
          </a:prstGeom>
          <a:pattFill prst="lgCheck">
            <a:fgClr>
              <a:srgbClr val="A8ACA3"/>
            </a:fgClr>
            <a:bgClr>
              <a:srgbClr val="FFFFFF"/>
            </a:bgClr>
          </a:pattFill>
          <a:ln w="0">
            <a:solidFill>
              <a:srgbClr val="969696"/>
            </a:solidFill>
            <a:miter lim="800000"/>
            <a:headEnd/>
            <a:tailEnd/>
          </a:ln>
        </p:spPr>
        <p:txBody>
          <a:bodyPr wrap="square" lIns="91431" tIns="45716" rIns="91431" bIns="45716">
            <a:noAutofit/>
          </a:bodyPr>
          <a:lstStyle/>
          <a:p>
            <a:pPr algn="r" fontAlgn="ctr"/>
            <a:endParaRPr kumimoji="0" lang="en-US" altLang="zh-CN" dirty="0">
              <a:latin typeface="Huawei Sans" panose="020C0503030203020204" pitchFamily="34" charset="0"/>
            </a:endParaRPr>
          </a:p>
        </p:txBody>
      </p:sp>
      <p:sp>
        <p:nvSpPr>
          <p:cNvPr id="124" name="Freeform 33"/>
          <p:cNvSpPr>
            <a:spLocks/>
          </p:cNvSpPr>
          <p:nvPr/>
        </p:nvSpPr>
        <p:spPr bwMode="auto">
          <a:xfrm>
            <a:off x="3762716" y="4834683"/>
            <a:ext cx="82016" cy="239879"/>
          </a:xfrm>
          <a:custGeom>
            <a:avLst/>
            <a:gdLst>
              <a:gd name="T0" fmla="*/ 0 w 68"/>
              <a:gd name="T1" fmla="*/ 2147483647 h 250"/>
              <a:gd name="T2" fmla="*/ 0 w 68"/>
              <a:gd name="T3" fmla="*/ 0 h 250"/>
              <a:gd name="T4" fmla="*/ 2147483647 w 68"/>
              <a:gd name="T5" fmla="*/ 0 h 250"/>
              <a:gd name="T6" fmla="*/ 0 60000 65536"/>
              <a:gd name="T7" fmla="*/ 0 60000 65536"/>
              <a:gd name="T8" fmla="*/ 0 60000 65536"/>
              <a:gd name="T9" fmla="*/ 0 w 68"/>
              <a:gd name="T10" fmla="*/ 0 h 250"/>
              <a:gd name="T11" fmla="*/ 68 w 68"/>
              <a:gd name="T12" fmla="*/ 250 h 250"/>
            </a:gdLst>
            <a:ahLst/>
            <a:cxnLst>
              <a:cxn ang="T6">
                <a:pos x="T0" y="T1"/>
              </a:cxn>
              <a:cxn ang="T7">
                <a:pos x="T2" y="T3"/>
              </a:cxn>
              <a:cxn ang="T8">
                <a:pos x="T4" y="T5"/>
              </a:cxn>
            </a:cxnLst>
            <a:rect l="T9" t="T10" r="T11" b="T12"/>
            <a:pathLst>
              <a:path w="68" h="250">
                <a:moveTo>
                  <a:pt x="0" y="250"/>
                </a:moveTo>
                <a:lnTo>
                  <a:pt x="0" y="0"/>
                </a:lnTo>
                <a:lnTo>
                  <a:pt x="68" y="0"/>
                </a:lnTo>
              </a:path>
            </a:pathLst>
          </a:custGeom>
          <a:noFill/>
          <a:ln w="25400" cap="flat" cmpd="sng">
            <a:solidFill>
              <a:schemeClr val="hlink"/>
            </a:solidFill>
            <a:prstDash val="solid"/>
            <a:round/>
            <a:headEnd type="none" w="med" len="med"/>
            <a:tailEnd type="none" w="med" len="med"/>
          </a:ln>
        </p:spPr>
        <p:txBody>
          <a:bodyPr wrap="square" lIns="91431" tIns="45716" rIns="91431" bIns="45716">
            <a:noAutofit/>
          </a:bodyPr>
          <a:lstStyle/>
          <a:p>
            <a:pPr fontAlgn="ctr"/>
            <a:endParaRPr lang="en-US" altLang="zh-TW" dirty="0">
              <a:latin typeface="Huawei Sans" panose="020C0503030203020204" pitchFamily="34" charset="0"/>
            </a:endParaRPr>
          </a:p>
        </p:txBody>
      </p:sp>
      <p:sp>
        <p:nvSpPr>
          <p:cNvPr id="125" name="Freeform 34"/>
          <p:cNvSpPr>
            <a:spLocks/>
          </p:cNvSpPr>
          <p:nvPr/>
        </p:nvSpPr>
        <p:spPr bwMode="auto">
          <a:xfrm>
            <a:off x="3431917" y="4527019"/>
            <a:ext cx="412816" cy="173958"/>
          </a:xfrm>
          <a:custGeom>
            <a:avLst/>
            <a:gdLst>
              <a:gd name="T0" fmla="*/ 2147483647 w 340"/>
              <a:gd name="T1" fmla="*/ 2147483647 h 182"/>
              <a:gd name="T2" fmla="*/ 2147483647 w 340"/>
              <a:gd name="T3" fmla="*/ 2147483647 h 182"/>
              <a:gd name="T4" fmla="*/ 2147483647 w 340"/>
              <a:gd name="T5" fmla="*/ 0 h 182"/>
              <a:gd name="T6" fmla="*/ 0 w 340"/>
              <a:gd name="T7" fmla="*/ 0 h 182"/>
              <a:gd name="T8" fmla="*/ 0 w 340"/>
              <a:gd name="T9" fmla="*/ 2147483647 h 182"/>
              <a:gd name="T10" fmla="*/ 0 60000 65536"/>
              <a:gd name="T11" fmla="*/ 0 60000 65536"/>
              <a:gd name="T12" fmla="*/ 0 60000 65536"/>
              <a:gd name="T13" fmla="*/ 0 60000 65536"/>
              <a:gd name="T14" fmla="*/ 0 60000 65536"/>
              <a:gd name="T15" fmla="*/ 0 w 340"/>
              <a:gd name="T16" fmla="*/ 0 h 182"/>
              <a:gd name="T17" fmla="*/ 340 w 340"/>
              <a:gd name="T18" fmla="*/ 182 h 182"/>
            </a:gdLst>
            <a:ahLst/>
            <a:cxnLst>
              <a:cxn ang="T10">
                <a:pos x="T0" y="T1"/>
              </a:cxn>
              <a:cxn ang="T11">
                <a:pos x="T2" y="T3"/>
              </a:cxn>
              <a:cxn ang="T12">
                <a:pos x="T4" y="T5"/>
              </a:cxn>
              <a:cxn ang="T13">
                <a:pos x="T6" y="T7"/>
              </a:cxn>
              <a:cxn ang="T14">
                <a:pos x="T8" y="T9"/>
              </a:cxn>
            </a:cxnLst>
            <a:rect l="T15" t="T16" r="T17" b="T18"/>
            <a:pathLst>
              <a:path w="340" h="182">
                <a:moveTo>
                  <a:pt x="340" y="182"/>
                </a:moveTo>
                <a:lnTo>
                  <a:pt x="250" y="182"/>
                </a:lnTo>
                <a:lnTo>
                  <a:pt x="250" y="0"/>
                </a:lnTo>
                <a:lnTo>
                  <a:pt x="0" y="0"/>
                </a:lnTo>
                <a:lnTo>
                  <a:pt x="0" y="137"/>
                </a:lnTo>
              </a:path>
            </a:pathLst>
          </a:custGeom>
          <a:noFill/>
          <a:ln w="25400" cap="flat" cmpd="sng">
            <a:solidFill>
              <a:schemeClr val="bg2"/>
            </a:solidFill>
            <a:prstDash val="solid"/>
            <a:round/>
            <a:headEnd type="none" w="med" len="med"/>
            <a:tailEnd type="none" w="med" len="med"/>
          </a:ln>
        </p:spPr>
        <p:txBody>
          <a:bodyPr wrap="square" lIns="91431" tIns="45716" rIns="91431" bIns="45716">
            <a:noAutofit/>
          </a:bodyPr>
          <a:lstStyle/>
          <a:p>
            <a:pPr fontAlgn="ctr"/>
            <a:endParaRPr lang="en-US" altLang="zh-TW" dirty="0">
              <a:latin typeface="Huawei Sans" panose="020C0503030203020204" pitchFamily="34" charset="0"/>
            </a:endParaRPr>
          </a:p>
        </p:txBody>
      </p:sp>
      <p:sp>
        <p:nvSpPr>
          <p:cNvPr id="126" name="Line 114"/>
          <p:cNvSpPr>
            <a:spLocks noChangeShapeType="1"/>
          </p:cNvSpPr>
          <p:nvPr/>
        </p:nvSpPr>
        <p:spPr bwMode="auto">
          <a:xfrm>
            <a:off x="4176899" y="5180021"/>
            <a:ext cx="0" cy="394487"/>
          </a:xfrm>
          <a:prstGeom prst="line">
            <a:avLst/>
          </a:prstGeom>
          <a:noFill/>
          <a:ln w="6350">
            <a:solidFill>
              <a:schemeClr val="tx1"/>
            </a:solidFill>
            <a:round/>
            <a:headEnd/>
            <a:tailEnd/>
          </a:ln>
        </p:spPr>
        <p:txBody>
          <a:bodyPr wrap="square" lIns="91431" tIns="45716" rIns="91431" bIns="45716">
            <a:noAutofit/>
          </a:bodyPr>
          <a:lstStyle/>
          <a:p>
            <a:pPr fontAlgn="ctr"/>
            <a:endParaRPr lang="en-US" altLang="zh-TW" dirty="0">
              <a:latin typeface="Huawei Sans" panose="020C0503030203020204" pitchFamily="34" charset="0"/>
            </a:endParaRPr>
          </a:p>
        </p:txBody>
      </p:sp>
      <p:sp>
        <p:nvSpPr>
          <p:cNvPr id="127" name="Line 114"/>
          <p:cNvSpPr>
            <a:spLocks noChangeShapeType="1"/>
          </p:cNvSpPr>
          <p:nvPr/>
        </p:nvSpPr>
        <p:spPr bwMode="auto">
          <a:xfrm>
            <a:off x="3198168" y="5165174"/>
            <a:ext cx="38" cy="394487"/>
          </a:xfrm>
          <a:prstGeom prst="line">
            <a:avLst/>
          </a:prstGeom>
          <a:noFill/>
          <a:ln w="6350">
            <a:solidFill>
              <a:schemeClr val="tx1"/>
            </a:solidFill>
            <a:round/>
            <a:headEnd/>
            <a:tailEnd/>
          </a:ln>
        </p:spPr>
        <p:txBody>
          <a:bodyPr wrap="square" lIns="91431" tIns="45716" rIns="91431" bIns="45716">
            <a:noAutofit/>
          </a:bodyPr>
          <a:lstStyle/>
          <a:p>
            <a:pPr fontAlgn="ctr"/>
            <a:endParaRPr lang="en-US" altLang="zh-TW" dirty="0">
              <a:latin typeface="Huawei Sans" panose="020C0503030203020204" pitchFamily="34" charset="0"/>
            </a:endParaRPr>
          </a:p>
        </p:txBody>
      </p:sp>
      <p:sp>
        <p:nvSpPr>
          <p:cNvPr id="128" name="Line 120"/>
          <p:cNvSpPr>
            <a:spLocks noChangeShapeType="1"/>
          </p:cNvSpPr>
          <p:nvPr/>
        </p:nvSpPr>
        <p:spPr bwMode="auto">
          <a:xfrm flipV="1">
            <a:off x="3198169" y="5337668"/>
            <a:ext cx="981465" cy="0"/>
          </a:xfrm>
          <a:prstGeom prst="line">
            <a:avLst/>
          </a:prstGeom>
          <a:noFill/>
          <a:ln w="19050">
            <a:solidFill>
              <a:schemeClr val="tx1"/>
            </a:solidFill>
            <a:round/>
            <a:headEnd type="triangle" w="med" len="lg"/>
            <a:tailEnd type="triangle" w="med" len="lg"/>
          </a:ln>
        </p:spPr>
        <p:txBody>
          <a:bodyPr wrap="square" lIns="91431" tIns="45716" rIns="91431" bIns="45716">
            <a:noAutofit/>
          </a:bodyPr>
          <a:lstStyle/>
          <a:p>
            <a:pPr fontAlgn="ctr"/>
            <a:endParaRPr lang="en-US" altLang="zh-TW" dirty="0">
              <a:latin typeface="Huawei Sans" panose="020C0503030203020204" pitchFamily="34" charset="0"/>
            </a:endParaRPr>
          </a:p>
        </p:txBody>
      </p:sp>
      <p:sp>
        <p:nvSpPr>
          <p:cNvPr id="129" name="Freeform 24"/>
          <p:cNvSpPr>
            <a:spLocks/>
          </p:cNvSpPr>
          <p:nvPr/>
        </p:nvSpPr>
        <p:spPr bwMode="auto">
          <a:xfrm>
            <a:off x="2487671" y="3835683"/>
            <a:ext cx="1361475" cy="864623"/>
          </a:xfrm>
          <a:custGeom>
            <a:avLst/>
            <a:gdLst>
              <a:gd name="T0" fmla="*/ 2147483647 w 968"/>
              <a:gd name="T1" fmla="*/ 2147483647 h 696"/>
              <a:gd name="T2" fmla="*/ 2147483647 w 968"/>
              <a:gd name="T3" fmla="*/ 2147483647 h 696"/>
              <a:gd name="T4" fmla="*/ 2147483647 w 968"/>
              <a:gd name="T5" fmla="*/ 2147483647 h 696"/>
              <a:gd name="T6" fmla="*/ 2147483647 w 968"/>
              <a:gd name="T7" fmla="*/ 2147483647 h 696"/>
              <a:gd name="T8" fmla="*/ 2147483647 w 968"/>
              <a:gd name="T9" fmla="*/ 2147483647 h 696"/>
              <a:gd name="T10" fmla="*/ 0 60000 65536"/>
              <a:gd name="T11" fmla="*/ 0 60000 65536"/>
              <a:gd name="T12" fmla="*/ 0 60000 65536"/>
              <a:gd name="T13" fmla="*/ 0 60000 65536"/>
              <a:gd name="T14" fmla="*/ 0 60000 65536"/>
              <a:gd name="T15" fmla="*/ 0 w 968"/>
              <a:gd name="T16" fmla="*/ 0 h 696"/>
              <a:gd name="T17" fmla="*/ 968 w 968"/>
              <a:gd name="T18" fmla="*/ 696 h 696"/>
            </a:gdLst>
            <a:ahLst/>
            <a:cxnLst>
              <a:cxn ang="T10">
                <a:pos x="T0" y="T1"/>
              </a:cxn>
              <a:cxn ang="T11">
                <a:pos x="T2" y="T3"/>
              </a:cxn>
              <a:cxn ang="T12">
                <a:pos x="T4" y="T5"/>
              </a:cxn>
              <a:cxn ang="T13">
                <a:pos x="T6" y="T7"/>
              </a:cxn>
              <a:cxn ang="T14">
                <a:pos x="T8" y="T9"/>
              </a:cxn>
            </a:cxnLst>
            <a:rect l="T15" t="T16" r="T17" b="T18"/>
            <a:pathLst>
              <a:path w="968" h="696">
                <a:moveTo>
                  <a:pt x="8" y="408"/>
                </a:moveTo>
                <a:cubicBezTo>
                  <a:pt x="4" y="268"/>
                  <a:pt x="0" y="128"/>
                  <a:pt x="56" y="72"/>
                </a:cubicBezTo>
                <a:cubicBezTo>
                  <a:pt x="112" y="16"/>
                  <a:pt x="256" y="0"/>
                  <a:pt x="344" y="72"/>
                </a:cubicBezTo>
                <a:cubicBezTo>
                  <a:pt x="432" y="144"/>
                  <a:pt x="480" y="400"/>
                  <a:pt x="584" y="504"/>
                </a:cubicBezTo>
                <a:cubicBezTo>
                  <a:pt x="688" y="608"/>
                  <a:pt x="904" y="664"/>
                  <a:pt x="968" y="696"/>
                </a:cubicBezTo>
              </a:path>
            </a:pathLst>
          </a:custGeom>
          <a:noFill/>
          <a:ln w="19050">
            <a:solidFill>
              <a:srgbClr val="33CC33"/>
            </a:solidFill>
            <a:round/>
            <a:headEnd/>
            <a:tailEnd/>
          </a:ln>
        </p:spPr>
        <p:txBody>
          <a:bodyPr wrap="square">
            <a:noAutofit/>
          </a:bodyPr>
          <a:lstStyle/>
          <a:p>
            <a:pPr fontAlgn="ctr"/>
            <a:endParaRPr lang="en-US" altLang="zh-TW" dirty="0">
              <a:latin typeface="Huawei Sans" panose="020C0503030203020204" pitchFamily="34" charset="0"/>
            </a:endParaRPr>
          </a:p>
        </p:txBody>
      </p:sp>
      <p:sp>
        <p:nvSpPr>
          <p:cNvPr id="130" name="Line 32"/>
          <p:cNvSpPr>
            <a:spLocks noChangeShapeType="1"/>
          </p:cNvSpPr>
          <p:nvPr/>
        </p:nvSpPr>
        <p:spPr bwMode="auto">
          <a:xfrm>
            <a:off x="3751781" y="5094708"/>
            <a:ext cx="2955329" cy="916"/>
          </a:xfrm>
          <a:prstGeom prst="line">
            <a:avLst/>
          </a:prstGeom>
          <a:noFill/>
          <a:ln w="25400">
            <a:solidFill>
              <a:schemeClr val="hlink"/>
            </a:solidFill>
            <a:round/>
            <a:headEnd/>
            <a:tailEnd/>
          </a:ln>
        </p:spPr>
        <p:txBody>
          <a:bodyPr wrap="square" lIns="91431" tIns="45716" rIns="91431" bIns="45716">
            <a:noAutofit/>
          </a:bodyPr>
          <a:lstStyle/>
          <a:p>
            <a:pPr fontAlgn="ctr"/>
            <a:endParaRPr lang="en-US" altLang="zh-TW" dirty="0">
              <a:latin typeface="Huawei Sans" panose="020C0503030203020204" pitchFamily="34" charset="0"/>
            </a:endParaRPr>
          </a:p>
        </p:txBody>
      </p:sp>
      <p:sp>
        <p:nvSpPr>
          <p:cNvPr id="131" name="Rectangle 130"/>
          <p:cNvSpPr>
            <a:spLocks noChangeArrowheads="1"/>
          </p:cNvSpPr>
          <p:nvPr/>
        </p:nvSpPr>
        <p:spPr bwMode="auto">
          <a:xfrm>
            <a:off x="7993364" y="5557448"/>
            <a:ext cx="875879" cy="254920"/>
          </a:xfrm>
          <a:prstGeom prst="rect">
            <a:avLst/>
          </a:prstGeom>
          <a:noFill/>
          <a:ln w="12700">
            <a:noFill/>
            <a:miter lim="800000"/>
            <a:headEnd/>
            <a:tailEnd/>
          </a:ln>
        </p:spPr>
        <p:txBody>
          <a:bodyPr wrap="square" lIns="0" tIns="0" rIns="0" bIns="0" anchor="ctr">
            <a:noAutofit/>
          </a:bodyPr>
          <a:lstStyle/>
          <a:p>
            <a:pPr algn="ctr" defTabSz="2898775" fontAlgn="ctr"/>
            <a:r>
              <a:rPr kumimoji="0" lang="en-US" sz="1200" dirty="0">
                <a:latin typeface="Huawei Sans" panose="020C0503030203020204" pitchFamily="34" charset="0"/>
                <a:cs typeface="Arial" pitchFamily="34" charset="0"/>
              </a:rPr>
              <a:t>Drop cable/Access section</a:t>
            </a:r>
          </a:p>
        </p:txBody>
      </p:sp>
      <p:cxnSp>
        <p:nvCxnSpPr>
          <p:cNvPr id="132" name="圖案 374"/>
          <p:cNvCxnSpPr>
            <a:endCxn id="40" idx="3"/>
          </p:cNvCxnSpPr>
          <p:nvPr/>
        </p:nvCxnSpPr>
        <p:spPr bwMode="auto">
          <a:xfrm rot="5400000">
            <a:off x="8990629" y="4142676"/>
            <a:ext cx="628626" cy="930665"/>
          </a:xfrm>
          <a:prstGeom prst="curvedConnector2">
            <a:avLst/>
          </a:prstGeom>
          <a:noFill/>
          <a:ln w="19050">
            <a:solidFill>
              <a:srgbClr val="00B050"/>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33" name="Rectangle 128"/>
          <p:cNvSpPr>
            <a:spLocks noChangeArrowheads="1"/>
          </p:cNvSpPr>
          <p:nvPr/>
        </p:nvSpPr>
        <p:spPr bwMode="auto">
          <a:xfrm>
            <a:off x="3139212" y="5607435"/>
            <a:ext cx="1069306" cy="213805"/>
          </a:xfrm>
          <a:prstGeom prst="rect">
            <a:avLst/>
          </a:prstGeom>
          <a:noFill/>
          <a:ln w="12700">
            <a:noFill/>
            <a:miter lim="800000"/>
            <a:headEnd/>
            <a:tailEnd/>
          </a:ln>
        </p:spPr>
        <p:txBody>
          <a:bodyPr wrap="square" lIns="0" tIns="0" rIns="0" bIns="0" anchor="ctr">
            <a:noAutofit/>
          </a:bodyPr>
          <a:lstStyle/>
          <a:p>
            <a:pPr algn="ctr" defTabSz="2898775" fontAlgn="ctr"/>
            <a:r>
              <a:rPr kumimoji="0" lang="en-US" sz="1200">
                <a:latin typeface="Huawei Sans" panose="020C0503030203020204" pitchFamily="34" charset="0"/>
                <a:cs typeface="Arial" pitchFamily="34" charset="0"/>
              </a:rPr>
              <a:t>CO </a:t>
            </a:r>
            <a:r>
              <a:rPr kumimoji="0" lang="en-US" sz="1200" dirty="0">
                <a:latin typeface="Huawei Sans" panose="020C0503030203020204" pitchFamily="34" charset="0"/>
                <a:cs typeface="Arial" pitchFamily="34" charset="0"/>
              </a:rPr>
              <a:t>equipment room</a:t>
            </a:r>
          </a:p>
        </p:txBody>
      </p:sp>
      <p:sp>
        <p:nvSpPr>
          <p:cNvPr id="134" name="Oval 4"/>
          <p:cNvSpPr>
            <a:spLocks noChangeAspect="1"/>
          </p:cNvSpPr>
          <p:nvPr/>
        </p:nvSpPr>
        <p:spPr>
          <a:xfrm>
            <a:off x="9855974" y="4809530"/>
            <a:ext cx="233175" cy="233175"/>
          </a:xfrm>
          <a:prstGeom prst="ellipse">
            <a:avLst/>
          </a:prstGeom>
          <a:solidFill>
            <a:srgbClr val="FFC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fontAlgn="ctr">
              <a:spcBef>
                <a:spcPts val="0"/>
              </a:spcBef>
              <a:spcAft>
                <a:spcPts val="0"/>
              </a:spcAft>
            </a:pPr>
            <a:r>
              <a:rPr lang="en-US" sz="1400" b="1" dirty="0">
                <a:solidFill>
                  <a:prstClr val="black"/>
                </a:solidFill>
                <a:latin typeface="Huawei Sans" panose="020C0503030203020204" pitchFamily="34" charset="0"/>
              </a:rPr>
              <a:t>1</a:t>
            </a:r>
          </a:p>
        </p:txBody>
      </p:sp>
      <p:sp>
        <p:nvSpPr>
          <p:cNvPr id="135" name="Oval 4"/>
          <p:cNvSpPr>
            <a:spLocks noChangeAspect="1"/>
          </p:cNvSpPr>
          <p:nvPr/>
        </p:nvSpPr>
        <p:spPr>
          <a:xfrm>
            <a:off x="1764632" y="4809530"/>
            <a:ext cx="233175" cy="233175"/>
          </a:xfrm>
          <a:prstGeom prst="ellipse">
            <a:avLst/>
          </a:prstGeom>
          <a:solidFill>
            <a:srgbClr val="FFC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fontAlgn="ctr">
              <a:spcBef>
                <a:spcPts val="0"/>
              </a:spcBef>
              <a:spcAft>
                <a:spcPts val="0"/>
              </a:spcAft>
            </a:pPr>
            <a:r>
              <a:rPr lang="en-US" sz="1400" b="1" dirty="0">
                <a:solidFill>
                  <a:prstClr val="black"/>
                </a:solidFill>
                <a:latin typeface="Huawei Sans" panose="020C0503030203020204" pitchFamily="34" charset="0"/>
              </a:rPr>
              <a:t>2</a:t>
            </a:r>
          </a:p>
        </p:txBody>
      </p:sp>
      <p:sp>
        <p:nvSpPr>
          <p:cNvPr id="136" name="Rectangle 124"/>
          <p:cNvSpPr>
            <a:spLocks noChangeArrowheads="1"/>
          </p:cNvSpPr>
          <p:nvPr/>
        </p:nvSpPr>
        <p:spPr bwMode="auto">
          <a:xfrm>
            <a:off x="6296517" y="4360161"/>
            <a:ext cx="633841" cy="270532"/>
          </a:xfrm>
          <a:prstGeom prst="rect">
            <a:avLst/>
          </a:prstGeom>
          <a:noFill/>
          <a:ln w="12700">
            <a:noFill/>
            <a:miter lim="800000"/>
            <a:headEnd/>
            <a:tailEnd/>
          </a:ln>
        </p:spPr>
        <p:txBody>
          <a:bodyPr wrap="square" lIns="0" tIns="0" rIns="0" bIns="0" anchor="ctr">
            <a:noAutofit/>
          </a:bodyPr>
          <a:lstStyle/>
          <a:p>
            <a:pPr algn="ctr" defTabSz="2898775" fontAlgn="ctr"/>
            <a:r>
              <a:rPr lang="en-US" sz="1200" dirty="0">
                <a:latin typeface="Huawei Sans" panose="020C0503030203020204" pitchFamily="34" charset="0"/>
                <a:cs typeface="Huawei Sans" panose="020C0503030203020204" pitchFamily="34" charset="0"/>
              </a:rPr>
              <a:t>Manhole B</a:t>
            </a:r>
          </a:p>
        </p:txBody>
      </p:sp>
      <p:sp>
        <p:nvSpPr>
          <p:cNvPr id="137" name="Line 169"/>
          <p:cNvSpPr>
            <a:spLocks noChangeShapeType="1"/>
          </p:cNvSpPr>
          <p:nvPr/>
        </p:nvSpPr>
        <p:spPr bwMode="auto">
          <a:xfrm>
            <a:off x="6607048" y="4693074"/>
            <a:ext cx="0" cy="249034"/>
          </a:xfrm>
          <a:prstGeom prst="line">
            <a:avLst/>
          </a:prstGeom>
          <a:noFill/>
          <a:ln w="25400">
            <a:solidFill>
              <a:srgbClr val="FF0000"/>
            </a:solidFill>
            <a:round/>
            <a:headEnd/>
            <a:tailEnd type="triangle" w="sm" len="lg"/>
          </a:ln>
        </p:spPr>
        <p:txBody>
          <a:bodyPr wrap="square" lIns="91416" tIns="45708" rIns="91416" bIns="45708">
            <a:noAutofit/>
          </a:bodyPr>
          <a:lstStyle/>
          <a:p>
            <a:pPr fontAlgn="ctr"/>
            <a:endParaRPr lang="en-US" altLang="zh-TW" dirty="0">
              <a:latin typeface="Huawei Sans" panose="020C0503030203020204" pitchFamily="34" charset="0"/>
            </a:endParaRPr>
          </a:p>
        </p:txBody>
      </p:sp>
      <p:sp>
        <p:nvSpPr>
          <p:cNvPr id="138" name="Rectangle 121"/>
          <p:cNvSpPr>
            <a:spLocks noChangeArrowheads="1"/>
          </p:cNvSpPr>
          <p:nvPr/>
        </p:nvSpPr>
        <p:spPr bwMode="auto">
          <a:xfrm>
            <a:off x="3788691" y="4526094"/>
            <a:ext cx="297993" cy="124517"/>
          </a:xfrm>
          <a:prstGeom prst="rect">
            <a:avLst/>
          </a:prstGeom>
          <a:noFill/>
          <a:ln w="12700">
            <a:noFill/>
            <a:miter lim="800000"/>
            <a:headEnd/>
            <a:tailEnd/>
          </a:ln>
        </p:spPr>
        <p:txBody>
          <a:bodyPr wrap="square" lIns="0" tIns="0" rIns="0" bIns="0">
            <a:noAutofit/>
          </a:bodyPr>
          <a:lstStyle/>
          <a:p>
            <a:pPr defTabSz="2898775" fontAlgn="ctr"/>
            <a:r>
              <a:rPr kumimoji="0" lang="en-US" sz="1300" dirty="0">
                <a:latin typeface="Huawei Sans" panose="020C0503030203020204" pitchFamily="34" charset="0"/>
                <a:cs typeface="Arial" pitchFamily="34" charset="0"/>
              </a:rPr>
              <a:t>ODF</a:t>
            </a:r>
          </a:p>
        </p:txBody>
      </p:sp>
      <p:pic>
        <p:nvPicPr>
          <p:cNvPr id="139" name="图片 13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941872" y="3890898"/>
            <a:ext cx="919769" cy="884506"/>
          </a:xfrm>
          <a:prstGeom prst="rect">
            <a:avLst/>
          </a:prstGeom>
          <a:ln>
            <a:noFill/>
          </a:ln>
        </p:spPr>
      </p:pic>
      <p:pic>
        <p:nvPicPr>
          <p:cNvPr id="140" name="图片 13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797448" y="3890898"/>
            <a:ext cx="718461" cy="884506"/>
          </a:xfrm>
          <a:prstGeom prst="rect">
            <a:avLst/>
          </a:prstGeom>
          <a:ln>
            <a:noFill/>
          </a:ln>
        </p:spPr>
      </p:pic>
      <p:sp>
        <p:nvSpPr>
          <p:cNvPr id="141" name="矩形 140"/>
          <p:cNvSpPr/>
          <p:nvPr/>
        </p:nvSpPr>
        <p:spPr>
          <a:xfrm>
            <a:off x="10081556" y="4787618"/>
            <a:ext cx="1037463" cy="276999"/>
          </a:xfrm>
          <a:prstGeom prst="rect">
            <a:avLst/>
          </a:prstGeom>
        </p:spPr>
        <p:txBody>
          <a:bodyPr wrap="square">
            <a:noAutofit/>
          </a:bodyPr>
          <a:lstStyle/>
          <a:p>
            <a:pPr fontAlgn="ctr"/>
            <a:r>
              <a:rPr lang="en-US" sz="1200" dirty="0">
                <a:solidFill>
                  <a:prstClr val="black"/>
                </a:solidFill>
                <a:latin typeface="Huawei Sans" panose="020C0503030203020204" pitchFamily="34" charset="0"/>
                <a:cs typeface="Huawei Sans" panose="020C0503030203020204" pitchFamily="34" charset="0"/>
              </a:rPr>
              <a:t>Light source</a:t>
            </a:r>
          </a:p>
        </p:txBody>
      </p:sp>
      <p:sp>
        <p:nvSpPr>
          <p:cNvPr id="142" name="矩形 141"/>
          <p:cNvSpPr/>
          <p:nvPr/>
        </p:nvSpPr>
        <p:spPr>
          <a:xfrm>
            <a:off x="2015260" y="4787618"/>
            <a:ext cx="535724" cy="276999"/>
          </a:xfrm>
          <a:prstGeom prst="rect">
            <a:avLst/>
          </a:prstGeom>
        </p:spPr>
        <p:txBody>
          <a:bodyPr wrap="square">
            <a:noAutofit/>
          </a:bodyPr>
          <a:lstStyle/>
          <a:p>
            <a:pPr fontAlgn="ctr"/>
            <a:r>
              <a:rPr lang="en-US" sz="1200" dirty="0">
                <a:solidFill>
                  <a:prstClr val="black"/>
                </a:solidFill>
                <a:latin typeface="Huawei Sans" panose="020C0503030203020204" pitchFamily="34" charset="0"/>
                <a:cs typeface="Huawei Sans" panose="020C0503030203020204" pitchFamily="34" charset="0"/>
              </a:rPr>
              <a:t>OPM</a:t>
            </a:r>
          </a:p>
        </p:txBody>
      </p:sp>
      <p:sp>
        <p:nvSpPr>
          <p:cNvPr id="146" name="燕尾形 145"/>
          <p:cNvSpPr/>
          <p:nvPr/>
        </p:nvSpPr>
        <p:spPr bwMode="auto">
          <a:xfrm>
            <a:off x="8553217" y="38172"/>
            <a:ext cx="1009428" cy="231631"/>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fontAlgn="ctr"/>
            <a:r>
              <a:rPr lang="en-US" sz="1200" dirty="0">
                <a:latin typeface="Huawei Sans" panose="020C0503030203020204" pitchFamily="34" charset="0"/>
                <a:ea typeface="方正兰亭黑简体" panose="02000000000000000000" pitchFamily="2" charset="-122"/>
              </a:rPr>
              <a:t>Cabling</a:t>
            </a:r>
          </a:p>
        </p:txBody>
      </p:sp>
      <p:sp>
        <p:nvSpPr>
          <p:cNvPr id="147" name="燕尾形 146"/>
          <p:cNvSpPr/>
          <p:nvPr/>
        </p:nvSpPr>
        <p:spPr bwMode="auto">
          <a:xfrm>
            <a:off x="9466353" y="38172"/>
            <a:ext cx="1134137" cy="240223"/>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fontAlgn="ctr"/>
            <a:r>
              <a:rPr lang="en-US" sz="1200" dirty="0">
                <a:latin typeface="Huawei Sans" panose="020C0503030203020204" pitchFamily="34" charset="0"/>
                <a:ea typeface="方正兰亭黑简体" panose="02000000000000000000" pitchFamily="2" charset="-122"/>
              </a:rPr>
              <a:t>Installation</a:t>
            </a:r>
          </a:p>
        </p:txBody>
      </p:sp>
      <p:sp>
        <p:nvSpPr>
          <p:cNvPr id="148" name="燕尾形 147"/>
          <p:cNvSpPr/>
          <p:nvPr/>
        </p:nvSpPr>
        <p:spPr bwMode="auto">
          <a:xfrm>
            <a:off x="10512509" y="38172"/>
            <a:ext cx="1236579" cy="240223"/>
          </a:xfrm>
          <a:prstGeom prst="chevron">
            <a:avLst/>
          </a:prstGeom>
          <a:solidFill>
            <a:srgbClr val="00B0F0"/>
          </a:solidFill>
          <a:ln w="9525" cap="flat" cmpd="sng" algn="ctr">
            <a:noFill/>
            <a:prstDash val="solid"/>
            <a:round/>
            <a:headEnd type="none" w="med" len="med"/>
            <a:tailEnd type="none" w="med" len="med"/>
          </a:ln>
          <a:effectLst/>
        </p:spPr>
        <p:txBody>
          <a:bodyPr vert="horz" wrap="square" lIns="36000" tIns="0" rIns="36000" bIns="0" numCol="1" rtlCol="0" anchor="ctr" anchorCtr="0" compatLnSpc="1">
            <a:prstTxWarp prst="textNoShape">
              <a:avLst/>
            </a:prstTxWarp>
            <a:noAutofit/>
          </a:bodyPr>
          <a:lstStyle/>
          <a:p>
            <a:pPr algn="ctr" fontAlgn="ctr"/>
            <a:r>
              <a:rPr lang="en-US" altLang="zh-CN" sz="1200" dirty="0">
                <a:solidFill>
                  <a:srgbClr val="FFFFFF"/>
                </a:solidFill>
                <a:latin typeface="Huawei Sans" panose="020C0503030203020204" pitchFamily="34" charset="0"/>
                <a:ea typeface="方正兰亭黑简体" panose="02000000000000000000" pitchFamily="2" charset="-122"/>
                <a:cs typeface="Huawei Sans" panose="020C0503030203020204" pitchFamily="34" charset="0"/>
              </a:rPr>
              <a:t>Link test</a:t>
            </a:r>
          </a:p>
        </p:txBody>
      </p:sp>
      <p:sp>
        <p:nvSpPr>
          <p:cNvPr id="149" name="五边形 148"/>
          <p:cNvSpPr/>
          <p:nvPr/>
        </p:nvSpPr>
        <p:spPr bwMode="auto">
          <a:xfrm>
            <a:off x="7808085" y="38172"/>
            <a:ext cx="829884" cy="231631"/>
          </a:xfrm>
          <a:prstGeom prst="homePlate">
            <a:avLst/>
          </a:prstGeom>
          <a:solidFill>
            <a:schemeClr val="bg1">
              <a:lumMod val="85000"/>
            </a:schemeClr>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fontAlgn="ctr"/>
            <a:r>
              <a:rPr lang="en-US" altLang="zh-CN" sz="1200" dirty="0">
                <a:latin typeface="Huawei Sans" panose="020C0503030203020204" pitchFamily="34" charset="0"/>
                <a:ea typeface="方正兰亭黑简体" panose="02000000000000000000" pitchFamily="2" charset="-122"/>
              </a:rPr>
              <a:t>Civil work</a:t>
            </a:r>
          </a:p>
        </p:txBody>
      </p:sp>
    </p:spTree>
    <p:extLst>
      <p:ext uri="{BB962C8B-B14F-4D97-AF65-F5344CB8AC3E}">
        <p14:creationId xmlns:p14="http://schemas.microsoft.com/office/powerpoint/2010/main" val="212588952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wrap="square">
            <a:noAutofit/>
          </a:bodyPr>
          <a:lstStyle/>
          <a:p>
            <a:r>
              <a:rPr lang="en-US" altLang="zh-CN" sz="1600" b="1" dirty="0">
                <a:latin typeface="Huawei Sans" panose="020C0503030203020204" pitchFamily="34" charset="0"/>
              </a:rPr>
              <a:t>Instrument-based testing</a:t>
            </a:r>
          </a:p>
          <a:p>
            <a:pPr lvl="1"/>
            <a:r>
              <a:rPr lang="en-US" altLang="zh-CN" sz="1600" dirty="0">
                <a:latin typeface="Huawei Sans" panose="020C0503030203020204" pitchFamily="34" charset="0"/>
              </a:rPr>
              <a:t>Method 2 (OLTS): Test the E2E link attenuation of the ODN. In the </a:t>
            </a:r>
            <a:r>
              <a:rPr lang="en-US" altLang="zh-CN" sz="1600" dirty="0" err="1">
                <a:latin typeface="Huawei Sans" panose="020C0503030203020204" pitchFamily="34" charset="0"/>
              </a:rPr>
              <a:t>FTTx</a:t>
            </a:r>
            <a:r>
              <a:rPr lang="en-US" altLang="zh-CN" sz="1600" dirty="0">
                <a:latin typeface="Huawei Sans" panose="020C0503030203020204" pitchFamily="34" charset="0"/>
              </a:rPr>
              <a:t> scenario, it is recommended that the test range be from the ODF to the port of each FAT. In the POL scenario, the test range can be from the ODF to the end of the optical path. The OLTS provides both the light source and OPM. During the test, you can hold the OLTS at both ends to perform the bidirectional test.</a:t>
            </a:r>
          </a:p>
        </p:txBody>
      </p:sp>
      <p:sp>
        <p:nvSpPr>
          <p:cNvPr id="2" name="标题 1"/>
          <p:cNvSpPr>
            <a:spLocks noGrp="1"/>
          </p:cNvSpPr>
          <p:nvPr>
            <p:ph type="title"/>
          </p:nvPr>
        </p:nvSpPr>
        <p:spPr/>
        <p:txBody>
          <a:bodyPr wrap="square">
            <a:noAutofit/>
          </a:bodyPr>
          <a:lstStyle/>
          <a:p>
            <a:r>
              <a:rPr lang="en-US" dirty="0">
                <a:latin typeface="Huawei Sans" panose="020C0503030203020204" pitchFamily="34" charset="0"/>
              </a:rPr>
              <a:t>Link Acceptance Test (2)</a:t>
            </a:r>
          </a:p>
        </p:txBody>
      </p:sp>
      <p:cxnSp>
        <p:nvCxnSpPr>
          <p:cNvPr id="9" name="AutoShape 5"/>
          <p:cNvCxnSpPr>
            <a:cxnSpLocks noChangeShapeType="1"/>
          </p:cNvCxnSpPr>
          <p:nvPr/>
        </p:nvCxnSpPr>
        <p:spPr bwMode="auto">
          <a:xfrm>
            <a:off x="8263061" y="3825915"/>
            <a:ext cx="934989" cy="437641"/>
          </a:xfrm>
          <a:prstGeom prst="curvedConnector3">
            <a:avLst>
              <a:gd name="adj1" fmla="val 50000"/>
            </a:avLst>
          </a:prstGeom>
          <a:noFill/>
          <a:ln w="6350">
            <a:noFill/>
            <a:round/>
            <a:headEnd/>
            <a:tailEnd type="triangle" w="med" len="med"/>
          </a:ln>
        </p:spPr>
      </p:cxnSp>
      <p:sp>
        <p:nvSpPr>
          <p:cNvPr id="10" name="Line 17"/>
          <p:cNvSpPr>
            <a:spLocks noChangeShapeType="1"/>
          </p:cNvSpPr>
          <p:nvPr/>
        </p:nvSpPr>
        <p:spPr bwMode="auto">
          <a:xfrm>
            <a:off x="4141731" y="4610954"/>
            <a:ext cx="4607962" cy="0"/>
          </a:xfrm>
          <a:prstGeom prst="line">
            <a:avLst/>
          </a:prstGeom>
          <a:noFill/>
          <a:ln w="9525">
            <a:solidFill>
              <a:schemeClr val="tx1"/>
            </a:solidFill>
            <a:round/>
            <a:headEnd/>
            <a:tailEnd/>
          </a:ln>
        </p:spPr>
        <p:txBody>
          <a:bodyPr wrap="square" lIns="91431" tIns="45716" rIns="91431" bIns="45716">
            <a:noAutofit/>
          </a:bodyPr>
          <a:lstStyle/>
          <a:p>
            <a:pPr fontAlgn="ctr"/>
            <a:endParaRPr lang="en-US" altLang="zh-TW" dirty="0">
              <a:latin typeface="Huawei Sans" panose="020C0503030203020204" pitchFamily="34" charset="0"/>
            </a:endParaRPr>
          </a:p>
        </p:txBody>
      </p:sp>
      <p:sp>
        <p:nvSpPr>
          <p:cNvPr id="11" name="Rectangle 18"/>
          <p:cNvSpPr>
            <a:spLocks noChangeArrowheads="1"/>
          </p:cNvSpPr>
          <p:nvPr/>
        </p:nvSpPr>
        <p:spPr bwMode="auto">
          <a:xfrm>
            <a:off x="4141731" y="4623857"/>
            <a:ext cx="4607962" cy="54019"/>
          </a:xfrm>
          <a:prstGeom prst="rect">
            <a:avLst/>
          </a:prstGeom>
          <a:pattFill prst="dashVert">
            <a:fgClr>
              <a:srgbClr val="969696"/>
            </a:fgClr>
            <a:bgClr>
              <a:schemeClr val="bg1"/>
            </a:bgClr>
          </a:pattFill>
          <a:ln w="9525" algn="ctr">
            <a:noFill/>
            <a:miter lim="800000"/>
            <a:headEnd/>
            <a:tailEnd/>
          </a:ln>
        </p:spPr>
        <p:txBody>
          <a:bodyPr wrap="square" lIns="91431" tIns="45716" rIns="91431" bIns="45716" anchor="ctr">
            <a:noAutofit/>
          </a:bodyPr>
          <a:lstStyle/>
          <a:p>
            <a:pPr algn="r" fontAlgn="ctr"/>
            <a:endParaRPr kumimoji="0" lang="en-US" altLang="zh-CN" dirty="0">
              <a:latin typeface="Huawei Sans" panose="020C0503030203020204" pitchFamily="34" charset="0"/>
            </a:endParaRPr>
          </a:p>
        </p:txBody>
      </p:sp>
      <p:grpSp>
        <p:nvGrpSpPr>
          <p:cNvPr id="12" name="Group 25"/>
          <p:cNvGrpSpPr>
            <a:grpSpLocks/>
          </p:cNvGrpSpPr>
          <p:nvPr/>
        </p:nvGrpSpPr>
        <p:grpSpPr bwMode="auto">
          <a:xfrm>
            <a:off x="5356942" y="4609961"/>
            <a:ext cx="366340" cy="67752"/>
            <a:chOff x="2000" y="2700"/>
            <a:chExt cx="916" cy="278"/>
          </a:xfrm>
        </p:grpSpPr>
        <p:sp>
          <p:nvSpPr>
            <p:cNvPr id="13" name="Rectangle 26"/>
            <p:cNvSpPr>
              <a:spLocks noChangeArrowheads="1"/>
            </p:cNvSpPr>
            <p:nvPr/>
          </p:nvSpPr>
          <p:spPr bwMode="auto">
            <a:xfrm>
              <a:off x="2000" y="2700"/>
              <a:ext cx="916" cy="278"/>
            </a:xfrm>
            <a:prstGeom prst="rect">
              <a:avLst/>
            </a:prstGeom>
            <a:solidFill>
              <a:schemeClr val="bg1"/>
            </a:solidFill>
            <a:ln w="9525" algn="ctr">
              <a:solidFill>
                <a:schemeClr val="tx1"/>
              </a:solidFill>
              <a:miter lim="800000"/>
              <a:headEnd/>
              <a:tailEnd/>
            </a:ln>
          </p:spPr>
          <p:txBody>
            <a:bodyPr wrap="square" anchor="ctr">
              <a:noAutofit/>
            </a:bodyPr>
            <a:lstStyle/>
            <a:p>
              <a:pPr algn="r" fontAlgn="ctr"/>
              <a:endParaRPr kumimoji="0" lang="en-US" altLang="zh-CN" dirty="0">
                <a:latin typeface="Huawei Sans" panose="020C0503030203020204" pitchFamily="34" charset="0"/>
              </a:endParaRPr>
            </a:p>
          </p:txBody>
        </p:sp>
        <p:sp>
          <p:nvSpPr>
            <p:cNvPr id="14" name="Line 27"/>
            <p:cNvSpPr>
              <a:spLocks noChangeShapeType="1"/>
            </p:cNvSpPr>
            <p:nvPr/>
          </p:nvSpPr>
          <p:spPr bwMode="auto">
            <a:xfrm>
              <a:off x="2000" y="2763"/>
              <a:ext cx="916" cy="0"/>
            </a:xfrm>
            <a:prstGeom prst="line">
              <a:avLst/>
            </a:prstGeom>
            <a:noFill/>
            <a:ln w="9525">
              <a:solidFill>
                <a:schemeClr val="tx1"/>
              </a:solidFill>
              <a:round/>
              <a:headEnd/>
              <a:tailEnd/>
            </a:ln>
          </p:spPr>
          <p:txBody>
            <a:bodyPr wrap="square">
              <a:noAutofit/>
            </a:bodyPr>
            <a:lstStyle/>
            <a:p>
              <a:pPr fontAlgn="ctr"/>
              <a:endParaRPr lang="en-US" altLang="zh-TW" dirty="0">
                <a:latin typeface="Huawei Sans" panose="020C0503030203020204" pitchFamily="34" charset="0"/>
              </a:endParaRPr>
            </a:p>
          </p:txBody>
        </p:sp>
        <p:sp>
          <p:nvSpPr>
            <p:cNvPr id="15" name="Line 28"/>
            <p:cNvSpPr>
              <a:spLocks noChangeShapeType="1"/>
            </p:cNvSpPr>
            <p:nvPr/>
          </p:nvSpPr>
          <p:spPr bwMode="auto">
            <a:xfrm>
              <a:off x="2336" y="2763"/>
              <a:ext cx="0" cy="146"/>
            </a:xfrm>
            <a:prstGeom prst="line">
              <a:avLst/>
            </a:prstGeom>
            <a:noFill/>
            <a:ln w="9525">
              <a:solidFill>
                <a:schemeClr val="tx1"/>
              </a:solidFill>
              <a:round/>
              <a:headEnd/>
              <a:tailEnd/>
            </a:ln>
          </p:spPr>
          <p:txBody>
            <a:bodyPr wrap="square">
              <a:noAutofit/>
            </a:bodyPr>
            <a:lstStyle/>
            <a:p>
              <a:pPr fontAlgn="ctr"/>
              <a:endParaRPr lang="en-US" altLang="zh-TW" dirty="0">
                <a:latin typeface="Huawei Sans" panose="020C0503030203020204" pitchFamily="34" charset="0"/>
              </a:endParaRPr>
            </a:p>
          </p:txBody>
        </p:sp>
        <p:sp>
          <p:nvSpPr>
            <p:cNvPr id="16" name="Line 29"/>
            <p:cNvSpPr>
              <a:spLocks noChangeShapeType="1"/>
            </p:cNvSpPr>
            <p:nvPr/>
          </p:nvSpPr>
          <p:spPr bwMode="auto">
            <a:xfrm flipH="1">
              <a:off x="2000" y="2909"/>
              <a:ext cx="916" cy="0"/>
            </a:xfrm>
            <a:prstGeom prst="line">
              <a:avLst/>
            </a:prstGeom>
            <a:noFill/>
            <a:ln w="9525">
              <a:solidFill>
                <a:schemeClr val="tx1"/>
              </a:solidFill>
              <a:round/>
              <a:headEnd/>
              <a:tailEnd/>
            </a:ln>
          </p:spPr>
          <p:txBody>
            <a:bodyPr wrap="square">
              <a:noAutofit/>
            </a:bodyPr>
            <a:lstStyle/>
            <a:p>
              <a:pPr fontAlgn="ctr"/>
              <a:endParaRPr lang="en-US" altLang="zh-TW" dirty="0">
                <a:latin typeface="Huawei Sans" panose="020C0503030203020204" pitchFamily="34" charset="0"/>
              </a:endParaRPr>
            </a:p>
          </p:txBody>
        </p:sp>
        <p:sp>
          <p:nvSpPr>
            <p:cNvPr id="17" name="Line 30"/>
            <p:cNvSpPr>
              <a:spLocks noChangeShapeType="1"/>
            </p:cNvSpPr>
            <p:nvPr/>
          </p:nvSpPr>
          <p:spPr bwMode="auto">
            <a:xfrm>
              <a:off x="2584" y="2763"/>
              <a:ext cx="0" cy="146"/>
            </a:xfrm>
            <a:prstGeom prst="line">
              <a:avLst/>
            </a:prstGeom>
            <a:noFill/>
            <a:ln w="9525">
              <a:solidFill>
                <a:schemeClr val="tx1"/>
              </a:solidFill>
              <a:round/>
              <a:headEnd/>
              <a:tailEnd/>
            </a:ln>
          </p:spPr>
          <p:txBody>
            <a:bodyPr wrap="square">
              <a:noAutofit/>
            </a:bodyPr>
            <a:lstStyle/>
            <a:p>
              <a:pPr fontAlgn="ctr"/>
              <a:endParaRPr lang="en-US" altLang="zh-TW" dirty="0">
                <a:latin typeface="Huawei Sans" panose="020C0503030203020204" pitchFamily="34" charset="0"/>
              </a:endParaRPr>
            </a:p>
          </p:txBody>
        </p:sp>
      </p:grpSp>
      <p:sp>
        <p:nvSpPr>
          <p:cNvPr id="18" name="Line 109"/>
          <p:cNvSpPr>
            <a:spLocks noChangeShapeType="1"/>
          </p:cNvSpPr>
          <p:nvPr/>
        </p:nvSpPr>
        <p:spPr bwMode="auto">
          <a:xfrm flipV="1">
            <a:off x="7712183" y="4610954"/>
            <a:ext cx="0" cy="141913"/>
          </a:xfrm>
          <a:prstGeom prst="line">
            <a:avLst/>
          </a:prstGeom>
          <a:noFill/>
          <a:ln w="25400">
            <a:solidFill>
              <a:schemeClr val="bg2"/>
            </a:solidFill>
            <a:round/>
            <a:headEnd/>
            <a:tailEnd/>
          </a:ln>
        </p:spPr>
        <p:txBody>
          <a:bodyPr wrap="square" lIns="91431" tIns="45716" rIns="91431" bIns="45716">
            <a:noAutofit/>
          </a:bodyPr>
          <a:lstStyle/>
          <a:p>
            <a:pPr fontAlgn="ctr"/>
            <a:endParaRPr lang="en-US" altLang="zh-TW" dirty="0">
              <a:latin typeface="Huawei Sans" panose="020C0503030203020204" pitchFamily="34" charset="0"/>
            </a:endParaRPr>
          </a:p>
        </p:txBody>
      </p:sp>
      <p:sp>
        <p:nvSpPr>
          <p:cNvPr id="19" name="Line 110"/>
          <p:cNvSpPr>
            <a:spLocks noChangeShapeType="1"/>
          </p:cNvSpPr>
          <p:nvPr/>
        </p:nvSpPr>
        <p:spPr bwMode="auto">
          <a:xfrm flipV="1">
            <a:off x="7824272" y="4610954"/>
            <a:ext cx="0" cy="141913"/>
          </a:xfrm>
          <a:prstGeom prst="line">
            <a:avLst/>
          </a:prstGeom>
          <a:noFill/>
          <a:ln w="25400">
            <a:solidFill>
              <a:schemeClr val="bg2"/>
            </a:solidFill>
            <a:round/>
            <a:headEnd/>
            <a:tailEnd/>
          </a:ln>
        </p:spPr>
        <p:txBody>
          <a:bodyPr wrap="square" lIns="91431" tIns="45716" rIns="91431" bIns="45716">
            <a:noAutofit/>
          </a:bodyPr>
          <a:lstStyle/>
          <a:p>
            <a:pPr fontAlgn="ctr"/>
            <a:endParaRPr lang="en-US" altLang="zh-TW" dirty="0">
              <a:latin typeface="Huawei Sans" panose="020C0503030203020204" pitchFamily="34" charset="0"/>
            </a:endParaRPr>
          </a:p>
        </p:txBody>
      </p:sp>
      <p:sp>
        <p:nvSpPr>
          <p:cNvPr id="20" name="Line 116"/>
          <p:cNvSpPr>
            <a:spLocks noChangeShapeType="1"/>
          </p:cNvSpPr>
          <p:nvPr/>
        </p:nvSpPr>
        <p:spPr bwMode="auto">
          <a:xfrm>
            <a:off x="7984205" y="4823341"/>
            <a:ext cx="1367" cy="415249"/>
          </a:xfrm>
          <a:prstGeom prst="line">
            <a:avLst/>
          </a:prstGeom>
          <a:noFill/>
          <a:ln w="6350">
            <a:solidFill>
              <a:schemeClr val="tx1"/>
            </a:solidFill>
            <a:round/>
            <a:headEnd/>
            <a:tailEnd/>
          </a:ln>
        </p:spPr>
        <p:txBody>
          <a:bodyPr wrap="square" lIns="91431" tIns="45716" rIns="91431" bIns="45716">
            <a:noAutofit/>
          </a:bodyPr>
          <a:lstStyle/>
          <a:p>
            <a:pPr fontAlgn="ctr"/>
            <a:endParaRPr lang="en-US" altLang="zh-TW" dirty="0">
              <a:latin typeface="Huawei Sans" panose="020C0503030203020204" pitchFamily="34" charset="0"/>
            </a:endParaRPr>
          </a:p>
        </p:txBody>
      </p:sp>
      <p:sp>
        <p:nvSpPr>
          <p:cNvPr id="21" name="Line 117"/>
          <p:cNvSpPr>
            <a:spLocks noChangeShapeType="1"/>
          </p:cNvSpPr>
          <p:nvPr/>
        </p:nvSpPr>
        <p:spPr bwMode="auto">
          <a:xfrm>
            <a:off x="8837178" y="4823341"/>
            <a:ext cx="6834" cy="415249"/>
          </a:xfrm>
          <a:prstGeom prst="line">
            <a:avLst/>
          </a:prstGeom>
          <a:noFill/>
          <a:ln w="6350">
            <a:solidFill>
              <a:schemeClr val="tx1"/>
            </a:solidFill>
            <a:round/>
            <a:headEnd/>
            <a:tailEnd/>
          </a:ln>
        </p:spPr>
        <p:txBody>
          <a:bodyPr wrap="square" lIns="91431" tIns="45716" rIns="91431" bIns="45716">
            <a:noAutofit/>
          </a:bodyPr>
          <a:lstStyle/>
          <a:p>
            <a:pPr fontAlgn="ctr"/>
            <a:endParaRPr lang="en-US" altLang="zh-TW" dirty="0">
              <a:latin typeface="Huawei Sans" panose="020C0503030203020204" pitchFamily="34" charset="0"/>
            </a:endParaRPr>
          </a:p>
        </p:txBody>
      </p:sp>
      <p:sp>
        <p:nvSpPr>
          <p:cNvPr id="22" name="Line 118"/>
          <p:cNvSpPr>
            <a:spLocks noChangeShapeType="1"/>
          </p:cNvSpPr>
          <p:nvPr/>
        </p:nvSpPr>
        <p:spPr bwMode="auto">
          <a:xfrm>
            <a:off x="4144464" y="4995836"/>
            <a:ext cx="3826071" cy="1831"/>
          </a:xfrm>
          <a:prstGeom prst="line">
            <a:avLst/>
          </a:prstGeom>
          <a:noFill/>
          <a:ln w="19050">
            <a:solidFill>
              <a:schemeClr val="tx1"/>
            </a:solidFill>
            <a:round/>
            <a:headEnd type="triangle" w="med" len="lg"/>
            <a:tailEnd type="triangle" w="med" len="lg"/>
          </a:ln>
        </p:spPr>
        <p:txBody>
          <a:bodyPr wrap="square" lIns="91431" tIns="45716" rIns="91431" bIns="45716">
            <a:noAutofit/>
          </a:bodyPr>
          <a:lstStyle/>
          <a:p>
            <a:pPr fontAlgn="ctr"/>
            <a:endParaRPr lang="en-US" altLang="zh-TW" dirty="0">
              <a:latin typeface="Huawei Sans" panose="020C0503030203020204" pitchFamily="34" charset="0"/>
            </a:endParaRPr>
          </a:p>
        </p:txBody>
      </p:sp>
      <p:sp>
        <p:nvSpPr>
          <p:cNvPr id="23" name="Line 120"/>
          <p:cNvSpPr>
            <a:spLocks noChangeShapeType="1"/>
          </p:cNvSpPr>
          <p:nvPr/>
        </p:nvSpPr>
        <p:spPr bwMode="auto">
          <a:xfrm flipV="1">
            <a:off x="7995140" y="4995836"/>
            <a:ext cx="852972" cy="0"/>
          </a:xfrm>
          <a:prstGeom prst="line">
            <a:avLst/>
          </a:prstGeom>
          <a:noFill/>
          <a:ln w="19050">
            <a:solidFill>
              <a:schemeClr val="tx1"/>
            </a:solidFill>
            <a:round/>
            <a:headEnd type="triangle" w="med" len="lg"/>
            <a:tailEnd type="triangle" w="med" len="lg"/>
          </a:ln>
        </p:spPr>
        <p:txBody>
          <a:bodyPr wrap="square" lIns="91431" tIns="45716" rIns="91431" bIns="45716">
            <a:noAutofit/>
          </a:bodyPr>
          <a:lstStyle/>
          <a:p>
            <a:pPr fontAlgn="ctr"/>
            <a:endParaRPr lang="en-US" altLang="zh-TW" dirty="0">
              <a:latin typeface="Huawei Sans" panose="020C0503030203020204" pitchFamily="34" charset="0"/>
            </a:endParaRPr>
          </a:p>
        </p:txBody>
      </p:sp>
      <p:pic>
        <p:nvPicPr>
          <p:cNvPr id="24" name="Picture 127"/>
          <p:cNvPicPr>
            <a:picLocks noChangeAspect="1" noChangeArrowheads="1"/>
          </p:cNvPicPr>
          <p:nvPr/>
        </p:nvPicPr>
        <p:blipFill>
          <a:blip r:embed="rId3" cstate="print"/>
          <a:srcRect/>
          <a:stretch>
            <a:fillRect/>
          </a:stretch>
        </p:blipFill>
        <p:spPr bwMode="auto">
          <a:xfrm>
            <a:off x="8792068" y="4683404"/>
            <a:ext cx="128492" cy="45653"/>
          </a:xfrm>
          <a:prstGeom prst="rect">
            <a:avLst/>
          </a:prstGeom>
          <a:noFill/>
          <a:ln w="9525" algn="ctr">
            <a:noFill/>
            <a:miter lim="800000"/>
            <a:headEnd/>
            <a:tailEnd/>
          </a:ln>
        </p:spPr>
      </p:pic>
      <p:sp>
        <p:nvSpPr>
          <p:cNvPr id="25" name="Rectangle 128"/>
          <p:cNvSpPr>
            <a:spLocks noChangeArrowheads="1"/>
          </p:cNvSpPr>
          <p:nvPr/>
        </p:nvSpPr>
        <p:spPr bwMode="auto">
          <a:xfrm>
            <a:off x="4468908" y="5138338"/>
            <a:ext cx="3085189" cy="142829"/>
          </a:xfrm>
          <a:prstGeom prst="rect">
            <a:avLst/>
          </a:prstGeom>
          <a:noFill/>
          <a:ln w="12700">
            <a:noFill/>
            <a:miter lim="800000"/>
            <a:headEnd/>
            <a:tailEnd/>
          </a:ln>
        </p:spPr>
        <p:txBody>
          <a:bodyPr wrap="square" lIns="0" tIns="0" rIns="0" bIns="0" anchor="ctr">
            <a:noAutofit/>
          </a:bodyPr>
          <a:lstStyle/>
          <a:p>
            <a:pPr algn="ctr" defTabSz="2898775" fontAlgn="ctr"/>
            <a:r>
              <a:rPr kumimoji="0" lang="en-US" sz="1200" dirty="0">
                <a:latin typeface="Huawei Sans" panose="020C0503030203020204" pitchFamily="34" charset="0"/>
                <a:cs typeface="Arial" pitchFamily="34" charset="0"/>
              </a:rPr>
              <a:t>Feeder and distribution cable section</a:t>
            </a:r>
          </a:p>
        </p:txBody>
      </p:sp>
      <p:sp>
        <p:nvSpPr>
          <p:cNvPr id="26" name="Line 133"/>
          <p:cNvSpPr>
            <a:spLocks noChangeShapeType="1"/>
          </p:cNvSpPr>
          <p:nvPr/>
        </p:nvSpPr>
        <p:spPr bwMode="auto">
          <a:xfrm flipV="1">
            <a:off x="8844011" y="4540489"/>
            <a:ext cx="0" cy="130926"/>
          </a:xfrm>
          <a:prstGeom prst="line">
            <a:avLst/>
          </a:prstGeom>
          <a:noFill/>
          <a:ln w="19050">
            <a:solidFill>
              <a:schemeClr val="tx1"/>
            </a:solidFill>
            <a:round/>
            <a:headEnd/>
            <a:tailEnd/>
          </a:ln>
        </p:spPr>
        <p:txBody>
          <a:bodyPr wrap="square" lIns="91431" tIns="45716" rIns="91431" bIns="45716">
            <a:noAutofit/>
          </a:bodyPr>
          <a:lstStyle/>
          <a:p>
            <a:pPr fontAlgn="ctr"/>
            <a:endParaRPr lang="en-US" altLang="zh-TW" dirty="0">
              <a:latin typeface="Huawei Sans" panose="020C0503030203020204" pitchFamily="34" charset="0"/>
            </a:endParaRPr>
          </a:p>
        </p:txBody>
      </p:sp>
      <p:sp>
        <p:nvSpPr>
          <p:cNvPr id="27" name="Rectangle 134"/>
          <p:cNvSpPr>
            <a:spLocks noChangeArrowheads="1"/>
          </p:cNvSpPr>
          <p:nvPr/>
        </p:nvSpPr>
        <p:spPr bwMode="auto">
          <a:xfrm>
            <a:off x="8769495" y="4323063"/>
            <a:ext cx="129194" cy="369324"/>
          </a:xfrm>
          <a:prstGeom prst="rect">
            <a:avLst/>
          </a:prstGeom>
          <a:solidFill>
            <a:schemeClr val="folHlink"/>
          </a:solidFill>
          <a:ln w="9525" algn="ctr">
            <a:noFill/>
            <a:miter lim="800000"/>
            <a:headEnd/>
            <a:tailEnd/>
          </a:ln>
        </p:spPr>
        <p:txBody>
          <a:bodyPr wrap="square" lIns="91431" tIns="45716" rIns="91431" bIns="45716" anchor="ctr">
            <a:noAutofit/>
          </a:bodyPr>
          <a:lstStyle/>
          <a:p>
            <a:pPr algn="r" fontAlgn="ctr"/>
            <a:endParaRPr kumimoji="0" lang="en-US" altLang="zh-CN" dirty="0">
              <a:latin typeface="Huawei Sans" panose="020C0503030203020204" pitchFamily="34" charset="0"/>
            </a:endParaRPr>
          </a:p>
        </p:txBody>
      </p:sp>
      <p:grpSp>
        <p:nvGrpSpPr>
          <p:cNvPr id="28" name="Group 137"/>
          <p:cNvGrpSpPr>
            <a:grpSpLocks/>
          </p:cNvGrpSpPr>
          <p:nvPr/>
        </p:nvGrpSpPr>
        <p:grpSpPr bwMode="auto">
          <a:xfrm>
            <a:off x="8649906" y="4298327"/>
            <a:ext cx="470228" cy="422077"/>
            <a:chOff x="4513" y="370"/>
            <a:chExt cx="852" cy="905"/>
          </a:xfrm>
        </p:grpSpPr>
        <p:sp>
          <p:nvSpPr>
            <p:cNvPr id="29" name="Freeform 138"/>
            <p:cNvSpPr>
              <a:spLocks/>
            </p:cNvSpPr>
            <p:nvPr/>
          </p:nvSpPr>
          <p:spPr bwMode="auto">
            <a:xfrm>
              <a:off x="4513" y="370"/>
              <a:ext cx="852" cy="714"/>
            </a:xfrm>
            <a:custGeom>
              <a:avLst/>
              <a:gdLst>
                <a:gd name="T0" fmla="*/ 0 w 6351"/>
                <a:gd name="T1" fmla="*/ 0 h 4138"/>
                <a:gd name="T2" fmla="*/ 0 w 6351"/>
                <a:gd name="T3" fmla="*/ 0 h 4138"/>
                <a:gd name="T4" fmla="*/ 0 w 6351"/>
                <a:gd name="T5" fmla="*/ 0 h 4138"/>
                <a:gd name="T6" fmla="*/ 0 w 6351"/>
                <a:gd name="T7" fmla="*/ 0 h 4138"/>
                <a:gd name="T8" fmla="*/ 0 w 6351"/>
                <a:gd name="T9" fmla="*/ 0 h 4138"/>
                <a:gd name="T10" fmla="*/ 0 w 6351"/>
                <a:gd name="T11" fmla="*/ 0 h 4138"/>
                <a:gd name="T12" fmla="*/ 0 w 6351"/>
                <a:gd name="T13" fmla="*/ 0 h 4138"/>
                <a:gd name="T14" fmla="*/ 0 w 6351"/>
                <a:gd name="T15" fmla="*/ 0 h 4138"/>
                <a:gd name="T16" fmla="*/ 0 w 6351"/>
                <a:gd name="T17" fmla="*/ 0 h 4138"/>
                <a:gd name="T18" fmla="*/ 0 w 6351"/>
                <a:gd name="T19" fmla="*/ 0 h 4138"/>
                <a:gd name="T20" fmla="*/ 0 w 6351"/>
                <a:gd name="T21" fmla="*/ 0 h 4138"/>
                <a:gd name="T22" fmla="*/ 0 w 6351"/>
                <a:gd name="T23" fmla="*/ 0 h 413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6351"/>
                <a:gd name="T37" fmla="*/ 0 h 4138"/>
                <a:gd name="T38" fmla="*/ 6351 w 6351"/>
                <a:gd name="T39" fmla="*/ 4138 h 413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6351" h="4138">
                  <a:moveTo>
                    <a:pt x="584" y="4138"/>
                  </a:moveTo>
                  <a:lnTo>
                    <a:pt x="5800" y="4138"/>
                  </a:lnTo>
                  <a:lnTo>
                    <a:pt x="5800" y="1709"/>
                  </a:lnTo>
                  <a:lnTo>
                    <a:pt x="6351" y="1709"/>
                  </a:lnTo>
                  <a:lnTo>
                    <a:pt x="4963" y="1065"/>
                  </a:lnTo>
                  <a:lnTo>
                    <a:pt x="4963" y="8"/>
                  </a:lnTo>
                  <a:lnTo>
                    <a:pt x="4261" y="0"/>
                  </a:lnTo>
                  <a:lnTo>
                    <a:pt x="4261" y="686"/>
                  </a:lnTo>
                  <a:lnTo>
                    <a:pt x="3057" y="38"/>
                  </a:lnTo>
                  <a:lnTo>
                    <a:pt x="0" y="1709"/>
                  </a:lnTo>
                  <a:lnTo>
                    <a:pt x="584" y="1709"/>
                  </a:lnTo>
                  <a:lnTo>
                    <a:pt x="584" y="4138"/>
                  </a:lnTo>
                  <a:close/>
                </a:path>
              </a:pathLst>
            </a:custGeom>
            <a:noFill/>
            <a:ln w="25400" cmpd="sng">
              <a:solidFill>
                <a:schemeClr val="bg2"/>
              </a:solidFill>
              <a:prstDash val="solid"/>
              <a:round/>
              <a:headEnd/>
              <a:tailEnd/>
            </a:ln>
          </p:spPr>
          <p:txBody>
            <a:bodyPr wrap="square">
              <a:noAutofit/>
            </a:bodyPr>
            <a:lstStyle/>
            <a:p>
              <a:pPr fontAlgn="ctr"/>
              <a:endParaRPr lang="en-US" altLang="zh-TW" dirty="0">
                <a:latin typeface="Huawei Sans" panose="020C0503030203020204" pitchFamily="34" charset="0"/>
              </a:endParaRPr>
            </a:p>
          </p:txBody>
        </p:sp>
        <p:sp>
          <p:nvSpPr>
            <p:cNvPr id="30" name="Rectangle 139"/>
            <p:cNvSpPr>
              <a:spLocks noChangeArrowheads="1"/>
            </p:cNvSpPr>
            <p:nvPr/>
          </p:nvSpPr>
          <p:spPr bwMode="auto">
            <a:xfrm>
              <a:off x="4589" y="1083"/>
              <a:ext cx="706" cy="192"/>
            </a:xfrm>
            <a:prstGeom prst="rect">
              <a:avLst/>
            </a:prstGeom>
            <a:pattFill prst="pct20">
              <a:fgClr>
                <a:srgbClr val="C0C0C0"/>
              </a:fgClr>
              <a:bgClr>
                <a:schemeClr val="bg1"/>
              </a:bgClr>
            </a:pattFill>
            <a:ln w="25400" algn="ctr">
              <a:solidFill>
                <a:schemeClr val="bg2"/>
              </a:solidFill>
              <a:miter lim="800000"/>
              <a:headEnd/>
              <a:tailEnd/>
            </a:ln>
          </p:spPr>
          <p:txBody>
            <a:bodyPr wrap="square">
              <a:noAutofit/>
            </a:bodyPr>
            <a:lstStyle/>
            <a:p>
              <a:pPr algn="r" fontAlgn="ctr"/>
              <a:endParaRPr kumimoji="0" lang="en-US" altLang="zh-CN" dirty="0">
                <a:latin typeface="Huawei Sans" panose="020C0503030203020204" pitchFamily="34" charset="0"/>
              </a:endParaRPr>
            </a:p>
          </p:txBody>
        </p:sp>
        <p:pic>
          <p:nvPicPr>
            <p:cNvPr id="31" name="Picture 140"/>
            <p:cNvPicPr>
              <a:picLocks noChangeAspect="1" noChangeArrowheads="1"/>
            </p:cNvPicPr>
            <p:nvPr/>
          </p:nvPicPr>
          <p:blipFill>
            <a:blip r:embed="rId3" cstate="print"/>
            <a:srcRect/>
            <a:stretch>
              <a:fillRect/>
            </a:stretch>
          </p:blipFill>
          <p:spPr bwMode="auto">
            <a:xfrm>
              <a:off x="4604" y="935"/>
              <a:ext cx="189" cy="80"/>
            </a:xfrm>
            <a:prstGeom prst="rect">
              <a:avLst/>
            </a:prstGeom>
            <a:noFill/>
            <a:ln w="9525" algn="ctr">
              <a:noFill/>
              <a:miter lim="800000"/>
              <a:headEnd/>
              <a:tailEnd/>
            </a:ln>
          </p:spPr>
        </p:pic>
        <p:sp>
          <p:nvSpPr>
            <p:cNvPr id="32" name="Line 141"/>
            <p:cNvSpPr>
              <a:spLocks noChangeShapeType="1"/>
            </p:cNvSpPr>
            <p:nvPr/>
          </p:nvSpPr>
          <p:spPr bwMode="auto">
            <a:xfrm>
              <a:off x="4593" y="819"/>
              <a:ext cx="702" cy="0"/>
            </a:xfrm>
            <a:prstGeom prst="line">
              <a:avLst/>
            </a:prstGeom>
            <a:noFill/>
            <a:ln w="6350">
              <a:solidFill>
                <a:schemeClr val="bg2"/>
              </a:solidFill>
              <a:round/>
              <a:headEnd/>
              <a:tailEnd/>
            </a:ln>
          </p:spPr>
          <p:txBody>
            <a:bodyPr wrap="square">
              <a:noAutofit/>
            </a:bodyPr>
            <a:lstStyle/>
            <a:p>
              <a:pPr fontAlgn="ctr"/>
              <a:endParaRPr lang="en-US" altLang="zh-TW" dirty="0">
                <a:latin typeface="Huawei Sans" panose="020C0503030203020204" pitchFamily="34" charset="0"/>
              </a:endParaRPr>
            </a:p>
          </p:txBody>
        </p:sp>
      </p:grpSp>
      <p:sp>
        <p:nvSpPr>
          <p:cNvPr id="33" name="Rectangle 2221"/>
          <p:cNvSpPr>
            <a:spLocks noChangeArrowheads="1"/>
          </p:cNvSpPr>
          <p:nvPr/>
        </p:nvSpPr>
        <p:spPr bwMode="auto">
          <a:xfrm>
            <a:off x="5356942" y="4616908"/>
            <a:ext cx="366340" cy="190438"/>
          </a:xfrm>
          <a:prstGeom prst="rect">
            <a:avLst/>
          </a:prstGeom>
          <a:noFill/>
          <a:ln w="9525">
            <a:solidFill>
              <a:schemeClr val="tx1"/>
            </a:solidFill>
            <a:miter lim="800000"/>
            <a:headEnd/>
            <a:tailEnd/>
          </a:ln>
        </p:spPr>
        <p:txBody>
          <a:bodyPr wrap="square" anchor="ctr">
            <a:noAutofit/>
          </a:bodyPr>
          <a:lstStyle/>
          <a:p>
            <a:pPr fontAlgn="ctr"/>
            <a:endParaRPr lang="en-US" altLang="zh-TW" dirty="0">
              <a:latin typeface="Huawei Sans" panose="020C0503030203020204" pitchFamily="34" charset="0"/>
            </a:endParaRPr>
          </a:p>
        </p:txBody>
      </p:sp>
      <p:sp>
        <p:nvSpPr>
          <p:cNvPr id="34" name="Rectangle 2221"/>
          <p:cNvSpPr>
            <a:spLocks noChangeArrowheads="1"/>
          </p:cNvSpPr>
          <p:nvPr/>
        </p:nvSpPr>
        <p:spPr bwMode="auto">
          <a:xfrm>
            <a:off x="6509274" y="4611946"/>
            <a:ext cx="366340" cy="190438"/>
          </a:xfrm>
          <a:prstGeom prst="rect">
            <a:avLst/>
          </a:prstGeom>
          <a:noFill/>
          <a:ln w="9525">
            <a:solidFill>
              <a:schemeClr val="tx1"/>
            </a:solidFill>
            <a:miter lim="800000"/>
            <a:headEnd/>
            <a:tailEnd/>
          </a:ln>
        </p:spPr>
        <p:txBody>
          <a:bodyPr wrap="square" anchor="ctr">
            <a:noAutofit/>
          </a:bodyPr>
          <a:lstStyle/>
          <a:p>
            <a:pPr fontAlgn="ctr"/>
            <a:endParaRPr lang="en-US" altLang="zh-TW" dirty="0">
              <a:latin typeface="Huawei Sans" panose="020C0503030203020204" pitchFamily="34" charset="0"/>
            </a:endParaRPr>
          </a:p>
        </p:txBody>
      </p:sp>
      <p:sp>
        <p:nvSpPr>
          <p:cNvPr id="35" name="Rectangle 2221"/>
          <p:cNvSpPr>
            <a:spLocks noChangeArrowheads="1"/>
          </p:cNvSpPr>
          <p:nvPr/>
        </p:nvSpPr>
        <p:spPr bwMode="auto">
          <a:xfrm>
            <a:off x="7438794" y="4613931"/>
            <a:ext cx="366340" cy="190438"/>
          </a:xfrm>
          <a:prstGeom prst="rect">
            <a:avLst/>
          </a:prstGeom>
          <a:noFill/>
          <a:ln w="9525">
            <a:solidFill>
              <a:schemeClr val="tx1"/>
            </a:solidFill>
            <a:miter lim="800000"/>
            <a:headEnd/>
            <a:tailEnd/>
          </a:ln>
        </p:spPr>
        <p:txBody>
          <a:bodyPr wrap="square" anchor="ctr">
            <a:noAutofit/>
          </a:bodyPr>
          <a:lstStyle/>
          <a:p>
            <a:pPr fontAlgn="ctr"/>
            <a:endParaRPr lang="en-US" altLang="zh-TW" dirty="0">
              <a:latin typeface="Huawei Sans" panose="020C0503030203020204" pitchFamily="34" charset="0"/>
            </a:endParaRPr>
          </a:p>
        </p:txBody>
      </p:sp>
      <p:grpSp>
        <p:nvGrpSpPr>
          <p:cNvPr id="36" name="Group 25"/>
          <p:cNvGrpSpPr>
            <a:grpSpLocks/>
          </p:cNvGrpSpPr>
          <p:nvPr/>
        </p:nvGrpSpPr>
        <p:grpSpPr bwMode="auto">
          <a:xfrm>
            <a:off x="6509274" y="4612939"/>
            <a:ext cx="366340" cy="67752"/>
            <a:chOff x="2000" y="2700"/>
            <a:chExt cx="916" cy="278"/>
          </a:xfrm>
        </p:grpSpPr>
        <p:sp>
          <p:nvSpPr>
            <p:cNvPr id="37" name="Rectangle 26"/>
            <p:cNvSpPr>
              <a:spLocks noChangeArrowheads="1"/>
            </p:cNvSpPr>
            <p:nvPr/>
          </p:nvSpPr>
          <p:spPr bwMode="auto">
            <a:xfrm>
              <a:off x="2000" y="2700"/>
              <a:ext cx="916" cy="278"/>
            </a:xfrm>
            <a:prstGeom prst="rect">
              <a:avLst/>
            </a:prstGeom>
            <a:solidFill>
              <a:schemeClr val="bg1"/>
            </a:solidFill>
            <a:ln w="9525" algn="ctr">
              <a:solidFill>
                <a:schemeClr val="tx1"/>
              </a:solidFill>
              <a:miter lim="800000"/>
              <a:headEnd/>
              <a:tailEnd/>
            </a:ln>
          </p:spPr>
          <p:txBody>
            <a:bodyPr wrap="square" anchor="ctr">
              <a:noAutofit/>
            </a:bodyPr>
            <a:lstStyle/>
            <a:p>
              <a:pPr algn="r" fontAlgn="ctr"/>
              <a:endParaRPr kumimoji="0" lang="en-US" altLang="zh-CN" dirty="0">
                <a:latin typeface="Huawei Sans" panose="020C0503030203020204" pitchFamily="34" charset="0"/>
              </a:endParaRPr>
            </a:p>
          </p:txBody>
        </p:sp>
        <p:sp>
          <p:nvSpPr>
            <p:cNvPr id="38" name="Line 27"/>
            <p:cNvSpPr>
              <a:spLocks noChangeShapeType="1"/>
            </p:cNvSpPr>
            <p:nvPr/>
          </p:nvSpPr>
          <p:spPr bwMode="auto">
            <a:xfrm>
              <a:off x="2000" y="2763"/>
              <a:ext cx="916" cy="0"/>
            </a:xfrm>
            <a:prstGeom prst="line">
              <a:avLst/>
            </a:prstGeom>
            <a:noFill/>
            <a:ln w="9525">
              <a:solidFill>
                <a:schemeClr val="tx1"/>
              </a:solidFill>
              <a:round/>
              <a:headEnd/>
              <a:tailEnd/>
            </a:ln>
          </p:spPr>
          <p:txBody>
            <a:bodyPr wrap="square">
              <a:noAutofit/>
            </a:bodyPr>
            <a:lstStyle/>
            <a:p>
              <a:pPr fontAlgn="ctr"/>
              <a:endParaRPr lang="en-US" altLang="zh-TW" dirty="0">
                <a:latin typeface="Huawei Sans" panose="020C0503030203020204" pitchFamily="34" charset="0"/>
              </a:endParaRPr>
            </a:p>
          </p:txBody>
        </p:sp>
        <p:sp>
          <p:nvSpPr>
            <p:cNvPr id="39" name="Line 28"/>
            <p:cNvSpPr>
              <a:spLocks noChangeShapeType="1"/>
            </p:cNvSpPr>
            <p:nvPr/>
          </p:nvSpPr>
          <p:spPr bwMode="auto">
            <a:xfrm>
              <a:off x="2336" y="2763"/>
              <a:ext cx="0" cy="146"/>
            </a:xfrm>
            <a:prstGeom prst="line">
              <a:avLst/>
            </a:prstGeom>
            <a:noFill/>
            <a:ln w="9525">
              <a:solidFill>
                <a:schemeClr val="tx1"/>
              </a:solidFill>
              <a:round/>
              <a:headEnd/>
              <a:tailEnd/>
            </a:ln>
          </p:spPr>
          <p:txBody>
            <a:bodyPr wrap="square">
              <a:noAutofit/>
            </a:bodyPr>
            <a:lstStyle/>
            <a:p>
              <a:pPr fontAlgn="ctr"/>
              <a:endParaRPr lang="en-US" altLang="zh-TW" dirty="0">
                <a:latin typeface="Huawei Sans" panose="020C0503030203020204" pitchFamily="34" charset="0"/>
              </a:endParaRPr>
            </a:p>
          </p:txBody>
        </p:sp>
        <p:sp>
          <p:nvSpPr>
            <p:cNvPr id="40" name="Line 29"/>
            <p:cNvSpPr>
              <a:spLocks noChangeShapeType="1"/>
            </p:cNvSpPr>
            <p:nvPr/>
          </p:nvSpPr>
          <p:spPr bwMode="auto">
            <a:xfrm flipH="1">
              <a:off x="2000" y="2909"/>
              <a:ext cx="916" cy="0"/>
            </a:xfrm>
            <a:prstGeom prst="line">
              <a:avLst/>
            </a:prstGeom>
            <a:noFill/>
            <a:ln w="9525">
              <a:solidFill>
                <a:schemeClr val="tx1"/>
              </a:solidFill>
              <a:round/>
              <a:headEnd/>
              <a:tailEnd/>
            </a:ln>
          </p:spPr>
          <p:txBody>
            <a:bodyPr wrap="square">
              <a:noAutofit/>
            </a:bodyPr>
            <a:lstStyle/>
            <a:p>
              <a:pPr fontAlgn="ctr"/>
              <a:endParaRPr lang="en-US" altLang="zh-TW" dirty="0">
                <a:latin typeface="Huawei Sans" panose="020C0503030203020204" pitchFamily="34" charset="0"/>
              </a:endParaRPr>
            </a:p>
          </p:txBody>
        </p:sp>
        <p:sp>
          <p:nvSpPr>
            <p:cNvPr id="41" name="Line 30"/>
            <p:cNvSpPr>
              <a:spLocks noChangeShapeType="1"/>
            </p:cNvSpPr>
            <p:nvPr/>
          </p:nvSpPr>
          <p:spPr bwMode="auto">
            <a:xfrm>
              <a:off x="2584" y="2763"/>
              <a:ext cx="0" cy="146"/>
            </a:xfrm>
            <a:prstGeom prst="line">
              <a:avLst/>
            </a:prstGeom>
            <a:noFill/>
            <a:ln w="9525">
              <a:solidFill>
                <a:schemeClr val="tx1"/>
              </a:solidFill>
              <a:round/>
              <a:headEnd/>
              <a:tailEnd/>
            </a:ln>
          </p:spPr>
          <p:txBody>
            <a:bodyPr wrap="square">
              <a:noAutofit/>
            </a:bodyPr>
            <a:lstStyle/>
            <a:p>
              <a:pPr fontAlgn="ctr"/>
              <a:endParaRPr lang="en-US" altLang="zh-TW" dirty="0">
                <a:latin typeface="Huawei Sans" panose="020C0503030203020204" pitchFamily="34" charset="0"/>
              </a:endParaRPr>
            </a:p>
          </p:txBody>
        </p:sp>
      </p:grpSp>
      <p:grpSp>
        <p:nvGrpSpPr>
          <p:cNvPr id="42" name="Group 25"/>
          <p:cNvGrpSpPr>
            <a:grpSpLocks/>
          </p:cNvGrpSpPr>
          <p:nvPr/>
        </p:nvGrpSpPr>
        <p:grpSpPr bwMode="auto">
          <a:xfrm>
            <a:off x="7449730" y="4622864"/>
            <a:ext cx="366340" cy="67752"/>
            <a:chOff x="2000" y="2700"/>
            <a:chExt cx="916" cy="278"/>
          </a:xfrm>
        </p:grpSpPr>
        <p:sp>
          <p:nvSpPr>
            <p:cNvPr id="43" name="Rectangle 26"/>
            <p:cNvSpPr>
              <a:spLocks noChangeArrowheads="1"/>
            </p:cNvSpPr>
            <p:nvPr/>
          </p:nvSpPr>
          <p:spPr bwMode="auto">
            <a:xfrm>
              <a:off x="2000" y="2700"/>
              <a:ext cx="916" cy="278"/>
            </a:xfrm>
            <a:prstGeom prst="rect">
              <a:avLst/>
            </a:prstGeom>
            <a:solidFill>
              <a:schemeClr val="bg1"/>
            </a:solidFill>
            <a:ln w="9525" algn="ctr">
              <a:solidFill>
                <a:schemeClr val="tx1"/>
              </a:solidFill>
              <a:miter lim="800000"/>
              <a:headEnd/>
              <a:tailEnd/>
            </a:ln>
          </p:spPr>
          <p:txBody>
            <a:bodyPr wrap="square" anchor="ctr">
              <a:noAutofit/>
            </a:bodyPr>
            <a:lstStyle/>
            <a:p>
              <a:pPr algn="r" fontAlgn="ctr"/>
              <a:endParaRPr kumimoji="0" lang="en-US" altLang="zh-CN" dirty="0">
                <a:latin typeface="Huawei Sans" panose="020C0503030203020204" pitchFamily="34" charset="0"/>
              </a:endParaRPr>
            </a:p>
          </p:txBody>
        </p:sp>
        <p:sp>
          <p:nvSpPr>
            <p:cNvPr id="44" name="Line 27"/>
            <p:cNvSpPr>
              <a:spLocks noChangeShapeType="1"/>
            </p:cNvSpPr>
            <p:nvPr/>
          </p:nvSpPr>
          <p:spPr bwMode="auto">
            <a:xfrm>
              <a:off x="2000" y="2763"/>
              <a:ext cx="916" cy="0"/>
            </a:xfrm>
            <a:prstGeom prst="line">
              <a:avLst/>
            </a:prstGeom>
            <a:noFill/>
            <a:ln w="9525">
              <a:solidFill>
                <a:schemeClr val="tx1"/>
              </a:solidFill>
              <a:round/>
              <a:headEnd/>
              <a:tailEnd/>
            </a:ln>
          </p:spPr>
          <p:txBody>
            <a:bodyPr wrap="square">
              <a:noAutofit/>
            </a:bodyPr>
            <a:lstStyle/>
            <a:p>
              <a:pPr fontAlgn="ctr"/>
              <a:endParaRPr lang="en-US" altLang="zh-TW" dirty="0">
                <a:latin typeface="Huawei Sans" panose="020C0503030203020204" pitchFamily="34" charset="0"/>
              </a:endParaRPr>
            </a:p>
          </p:txBody>
        </p:sp>
        <p:sp>
          <p:nvSpPr>
            <p:cNvPr id="45" name="Line 28"/>
            <p:cNvSpPr>
              <a:spLocks noChangeShapeType="1"/>
            </p:cNvSpPr>
            <p:nvPr/>
          </p:nvSpPr>
          <p:spPr bwMode="auto">
            <a:xfrm>
              <a:off x="2336" y="2763"/>
              <a:ext cx="0" cy="146"/>
            </a:xfrm>
            <a:prstGeom prst="line">
              <a:avLst/>
            </a:prstGeom>
            <a:noFill/>
            <a:ln w="9525">
              <a:solidFill>
                <a:schemeClr val="tx1"/>
              </a:solidFill>
              <a:round/>
              <a:headEnd/>
              <a:tailEnd/>
            </a:ln>
          </p:spPr>
          <p:txBody>
            <a:bodyPr wrap="square">
              <a:noAutofit/>
            </a:bodyPr>
            <a:lstStyle/>
            <a:p>
              <a:pPr fontAlgn="ctr"/>
              <a:endParaRPr lang="en-US" altLang="zh-TW" dirty="0">
                <a:latin typeface="Huawei Sans" panose="020C0503030203020204" pitchFamily="34" charset="0"/>
              </a:endParaRPr>
            </a:p>
          </p:txBody>
        </p:sp>
        <p:sp>
          <p:nvSpPr>
            <p:cNvPr id="46" name="Line 29"/>
            <p:cNvSpPr>
              <a:spLocks noChangeShapeType="1"/>
            </p:cNvSpPr>
            <p:nvPr/>
          </p:nvSpPr>
          <p:spPr bwMode="auto">
            <a:xfrm flipH="1">
              <a:off x="2000" y="2909"/>
              <a:ext cx="916" cy="0"/>
            </a:xfrm>
            <a:prstGeom prst="line">
              <a:avLst/>
            </a:prstGeom>
            <a:noFill/>
            <a:ln w="9525">
              <a:solidFill>
                <a:schemeClr val="tx1"/>
              </a:solidFill>
              <a:round/>
              <a:headEnd/>
              <a:tailEnd/>
            </a:ln>
          </p:spPr>
          <p:txBody>
            <a:bodyPr wrap="square">
              <a:noAutofit/>
            </a:bodyPr>
            <a:lstStyle/>
            <a:p>
              <a:pPr fontAlgn="ctr"/>
              <a:endParaRPr lang="en-US" altLang="zh-TW" dirty="0">
                <a:latin typeface="Huawei Sans" panose="020C0503030203020204" pitchFamily="34" charset="0"/>
              </a:endParaRPr>
            </a:p>
          </p:txBody>
        </p:sp>
        <p:sp>
          <p:nvSpPr>
            <p:cNvPr id="47" name="Line 30"/>
            <p:cNvSpPr>
              <a:spLocks noChangeShapeType="1"/>
            </p:cNvSpPr>
            <p:nvPr/>
          </p:nvSpPr>
          <p:spPr bwMode="auto">
            <a:xfrm>
              <a:off x="2584" y="2763"/>
              <a:ext cx="0" cy="146"/>
            </a:xfrm>
            <a:prstGeom prst="line">
              <a:avLst/>
            </a:prstGeom>
            <a:noFill/>
            <a:ln w="9525">
              <a:solidFill>
                <a:schemeClr val="tx1"/>
              </a:solidFill>
              <a:round/>
              <a:headEnd/>
              <a:tailEnd/>
            </a:ln>
          </p:spPr>
          <p:txBody>
            <a:bodyPr wrap="square">
              <a:noAutofit/>
            </a:bodyPr>
            <a:lstStyle/>
            <a:p>
              <a:pPr fontAlgn="ctr"/>
              <a:endParaRPr lang="en-US" altLang="zh-TW" dirty="0">
                <a:latin typeface="Huawei Sans" panose="020C0503030203020204" pitchFamily="34" charset="0"/>
              </a:endParaRPr>
            </a:p>
          </p:txBody>
        </p:sp>
      </p:grpSp>
      <p:sp>
        <p:nvSpPr>
          <p:cNvPr id="48" name="Rectangle 124"/>
          <p:cNvSpPr>
            <a:spLocks noChangeArrowheads="1"/>
          </p:cNvSpPr>
          <p:nvPr/>
        </p:nvSpPr>
        <p:spPr bwMode="auto">
          <a:xfrm>
            <a:off x="5220013" y="4069415"/>
            <a:ext cx="640757" cy="149871"/>
          </a:xfrm>
          <a:prstGeom prst="rect">
            <a:avLst/>
          </a:prstGeom>
          <a:noFill/>
          <a:ln w="12700">
            <a:noFill/>
            <a:miter lim="800000"/>
            <a:headEnd/>
            <a:tailEnd/>
          </a:ln>
        </p:spPr>
        <p:txBody>
          <a:bodyPr wrap="square" lIns="0" tIns="0" rIns="0" bIns="0" anchor="ctr">
            <a:noAutofit/>
          </a:bodyPr>
          <a:lstStyle/>
          <a:p>
            <a:pPr algn="ctr" defTabSz="2898775" fontAlgn="ctr"/>
            <a:r>
              <a:rPr kumimoji="0" lang="en-US" sz="1200" dirty="0">
                <a:latin typeface="Huawei Sans" panose="020C0503030203020204" pitchFamily="34" charset="0"/>
                <a:cs typeface="Huawei Sans" panose="020C0503030203020204" pitchFamily="34" charset="0"/>
              </a:rPr>
              <a:t>Manhole A</a:t>
            </a:r>
          </a:p>
        </p:txBody>
      </p:sp>
      <p:sp>
        <p:nvSpPr>
          <p:cNvPr id="49" name="Line 169"/>
          <p:cNvSpPr>
            <a:spLocks noChangeShapeType="1"/>
          </p:cNvSpPr>
          <p:nvPr/>
        </p:nvSpPr>
        <p:spPr bwMode="auto">
          <a:xfrm>
            <a:off x="5530544" y="4369053"/>
            <a:ext cx="0" cy="249034"/>
          </a:xfrm>
          <a:prstGeom prst="line">
            <a:avLst/>
          </a:prstGeom>
          <a:noFill/>
          <a:ln w="25400">
            <a:solidFill>
              <a:srgbClr val="FF0000"/>
            </a:solidFill>
            <a:round/>
            <a:headEnd/>
            <a:tailEnd type="triangle" w="sm" len="lg"/>
          </a:ln>
        </p:spPr>
        <p:txBody>
          <a:bodyPr wrap="square" lIns="91416" tIns="45708" rIns="91416" bIns="45708">
            <a:noAutofit/>
          </a:bodyPr>
          <a:lstStyle/>
          <a:p>
            <a:pPr fontAlgn="ctr"/>
            <a:endParaRPr lang="en-US" altLang="zh-TW" dirty="0">
              <a:latin typeface="Huawei Sans" panose="020C0503030203020204" pitchFamily="34" charset="0"/>
            </a:endParaRPr>
          </a:p>
        </p:txBody>
      </p:sp>
      <p:sp>
        <p:nvSpPr>
          <p:cNvPr id="50" name="Oval 209"/>
          <p:cNvSpPr/>
          <p:nvPr/>
        </p:nvSpPr>
        <p:spPr bwMode="auto">
          <a:xfrm>
            <a:off x="5421188" y="4710201"/>
            <a:ext cx="222812" cy="78739"/>
          </a:xfrm>
          <a:prstGeom prst="ellipse">
            <a:avLst/>
          </a:prstGeom>
          <a:solidFill>
            <a:schemeClr val="accent6"/>
          </a:solidFill>
          <a:ln>
            <a:noFill/>
          </a:ln>
          <a:effectLst/>
        </p:spPr>
        <p:txBody>
          <a:bodyPr wrap="square">
            <a:noAutofit/>
          </a:bodyPr>
          <a:lstStyle/>
          <a:p>
            <a:pPr fontAlgn="ctr">
              <a:buClr>
                <a:srgbClr val="CC9900"/>
              </a:buClr>
              <a:buFont typeface="Wingdings" pitchFamily="2" charset="2"/>
              <a:buChar char="n"/>
              <a:defRPr/>
            </a:pPr>
            <a:endParaRPr kumimoji="0" lang="en-US" altLang="zh-TW" dirty="0">
              <a:latin typeface="Huawei Sans" panose="020C0503030203020204" pitchFamily="34" charset="0"/>
            </a:endParaRPr>
          </a:p>
        </p:txBody>
      </p:sp>
      <p:sp>
        <p:nvSpPr>
          <p:cNvPr id="51" name="TextBox 117"/>
          <p:cNvSpPr txBox="1">
            <a:spLocks noChangeArrowheads="1"/>
          </p:cNvSpPr>
          <p:nvPr/>
        </p:nvSpPr>
        <p:spPr bwMode="auto">
          <a:xfrm>
            <a:off x="7311578" y="4072213"/>
            <a:ext cx="675603" cy="276999"/>
          </a:xfrm>
          <a:prstGeom prst="rect">
            <a:avLst/>
          </a:prstGeom>
          <a:noFill/>
          <a:ln w="12700">
            <a:noFill/>
            <a:miter lim="800000"/>
            <a:headEnd/>
            <a:tailEnd/>
          </a:ln>
        </p:spPr>
        <p:txBody>
          <a:bodyPr wrap="square" lIns="0" tIns="0" rIns="0" bIns="0" anchor="ctr">
            <a:noAutofit/>
          </a:bodyPr>
          <a:lstStyle>
            <a:defPPr>
              <a:defRPr lang="zh-CN"/>
            </a:defPPr>
            <a:lvl1pPr algn="ctr" defTabSz="2898775">
              <a:defRPr sz="1200">
                <a:latin typeface="Huawei Sans" panose="020C0503030203020204" pitchFamily="34" charset="0"/>
                <a:ea typeface="SimHei" pitchFamily="49" charset="-122"/>
                <a:cs typeface="Huawei Sans" panose="020C0503030203020204" pitchFamily="34" charset="0"/>
              </a:defRPr>
            </a:lvl1pPr>
          </a:lstStyle>
          <a:p>
            <a:pPr fontAlgn="ctr"/>
            <a:r>
              <a:rPr lang="en-US" dirty="0">
                <a:latin typeface="Huawei Sans" panose="020C0503030203020204" pitchFamily="34" charset="0"/>
                <a:ea typeface="+mn-ea"/>
              </a:rPr>
              <a:t>Manhole C</a:t>
            </a:r>
          </a:p>
        </p:txBody>
      </p:sp>
      <p:sp>
        <p:nvSpPr>
          <p:cNvPr id="52" name="Line 169"/>
          <p:cNvSpPr>
            <a:spLocks noChangeShapeType="1"/>
          </p:cNvSpPr>
          <p:nvPr/>
        </p:nvSpPr>
        <p:spPr bwMode="auto">
          <a:xfrm>
            <a:off x="7634267" y="4468253"/>
            <a:ext cx="0" cy="188965"/>
          </a:xfrm>
          <a:prstGeom prst="line">
            <a:avLst/>
          </a:prstGeom>
          <a:noFill/>
          <a:ln w="25400">
            <a:solidFill>
              <a:srgbClr val="FF0000"/>
            </a:solidFill>
            <a:round/>
            <a:headEnd/>
            <a:tailEnd type="triangle" w="sm" len="lg"/>
          </a:ln>
        </p:spPr>
        <p:txBody>
          <a:bodyPr wrap="square" lIns="91416" tIns="45708" rIns="91416" bIns="45708">
            <a:noAutofit/>
          </a:bodyPr>
          <a:lstStyle/>
          <a:p>
            <a:pPr fontAlgn="ctr"/>
            <a:endParaRPr lang="en-US" altLang="zh-TW" dirty="0">
              <a:latin typeface="Huawei Sans" panose="020C0503030203020204" pitchFamily="34" charset="0"/>
            </a:endParaRPr>
          </a:p>
        </p:txBody>
      </p:sp>
      <p:sp>
        <p:nvSpPr>
          <p:cNvPr id="53" name="Oval 95"/>
          <p:cNvSpPr/>
          <p:nvPr/>
        </p:nvSpPr>
        <p:spPr bwMode="auto">
          <a:xfrm>
            <a:off x="6583090" y="4704246"/>
            <a:ext cx="222812" cy="78739"/>
          </a:xfrm>
          <a:prstGeom prst="ellipse">
            <a:avLst/>
          </a:prstGeom>
          <a:solidFill>
            <a:schemeClr val="accent6"/>
          </a:solidFill>
          <a:ln>
            <a:noFill/>
          </a:ln>
          <a:effectLst/>
        </p:spPr>
        <p:txBody>
          <a:bodyPr wrap="square">
            <a:noAutofit/>
          </a:bodyPr>
          <a:lstStyle/>
          <a:p>
            <a:pPr fontAlgn="ctr">
              <a:buClr>
                <a:srgbClr val="CC9900"/>
              </a:buClr>
              <a:buFont typeface="Wingdings" pitchFamily="2" charset="2"/>
              <a:buChar char="n"/>
              <a:defRPr/>
            </a:pPr>
            <a:endParaRPr kumimoji="0" lang="en-US" altLang="zh-TW" dirty="0">
              <a:latin typeface="Huawei Sans" panose="020C0503030203020204" pitchFamily="34" charset="0"/>
            </a:endParaRPr>
          </a:p>
        </p:txBody>
      </p:sp>
      <p:sp>
        <p:nvSpPr>
          <p:cNvPr id="54" name="Line 32"/>
          <p:cNvSpPr>
            <a:spLocks noChangeShapeType="1"/>
          </p:cNvSpPr>
          <p:nvPr/>
        </p:nvSpPr>
        <p:spPr bwMode="auto">
          <a:xfrm flipV="1">
            <a:off x="7672542" y="4736996"/>
            <a:ext cx="1094920" cy="11903"/>
          </a:xfrm>
          <a:prstGeom prst="line">
            <a:avLst/>
          </a:prstGeom>
          <a:noFill/>
          <a:ln w="28575">
            <a:solidFill>
              <a:srgbClr val="33CC33"/>
            </a:solidFill>
            <a:round/>
            <a:headEnd/>
            <a:tailEnd/>
          </a:ln>
        </p:spPr>
        <p:txBody>
          <a:bodyPr wrap="square" lIns="91431" tIns="45716" rIns="91431" bIns="45716">
            <a:noAutofit/>
          </a:bodyPr>
          <a:lstStyle/>
          <a:p>
            <a:pPr fontAlgn="ctr"/>
            <a:endParaRPr lang="en-US" altLang="zh-TW" dirty="0">
              <a:latin typeface="Huawei Sans" panose="020C0503030203020204" pitchFamily="34" charset="0"/>
            </a:endParaRPr>
          </a:p>
        </p:txBody>
      </p:sp>
      <p:sp>
        <p:nvSpPr>
          <p:cNvPr id="55" name="Oval 99"/>
          <p:cNvSpPr/>
          <p:nvPr/>
        </p:nvSpPr>
        <p:spPr bwMode="auto">
          <a:xfrm>
            <a:off x="7548150" y="4707223"/>
            <a:ext cx="222812" cy="78739"/>
          </a:xfrm>
          <a:prstGeom prst="ellipse">
            <a:avLst/>
          </a:prstGeom>
          <a:solidFill>
            <a:schemeClr val="accent6"/>
          </a:solidFill>
          <a:ln>
            <a:noFill/>
          </a:ln>
          <a:effectLst/>
        </p:spPr>
        <p:txBody>
          <a:bodyPr wrap="square">
            <a:noAutofit/>
          </a:bodyPr>
          <a:lstStyle/>
          <a:p>
            <a:pPr fontAlgn="ctr">
              <a:buClr>
                <a:srgbClr val="CC9900"/>
              </a:buClr>
              <a:buFont typeface="Wingdings" pitchFamily="2" charset="2"/>
              <a:buChar char="n"/>
              <a:defRPr/>
            </a:pPr>
            <a:endParaRPr kumimoji="0" lang="en-US" altLang="zh-TW" dirty="0">
              <a:latin typeface="Huawei Sans" panose="020C0503030203020204" pitchFamily="34" charset="0"/>
            </a:endParaRPr>
          </a:p>
        </p:txBody>
      </p:sp>
      <p:sp>
        <p:nvSpPr>
          <p:cNvPr id="56" name="Line 32"/>
          <p:cNvSpPr>
            <a:spLocks noChangeShapeType="1"/>
          </p:cNvSpPr>
          <p:nvPr/>
        </p:nvSpPr>
        <p:spPr bwMode="auto">
          <a:xfrm flipV="1">
            <a:off x="8744225" y="4621870"/>
            <a:ext cx="4100" cy="121771"/>
          </a:xfrm>
          <a:prstGeom prst="line">
            <a:avLst/>
          </a:prstGeom>
          <a:noFill/>
          <a:ln w="28575">
            <a:solidFill>
              <a:srgbClr val="33CC33"/>
            </a:solidFill>
            <a:round/>
            <a:headEnd/>
            <a:tailEnd/>
          </a:ln>
        </p:spPr>
        <p:txBody>
          <a:bodyPr wrap="square" lIns="91431" tIns="45716" rIns="91431" bIns="45716">
            <a:noAutofit/>
          </a:bodyPr>
          <a:lstStyle/>
          <a:p>
            <a:pPr fontAlgn="ctr"/>
            <a:endParaRPr lang="en-US" altLang="zh-TW" dirty="0">
              <a:latin typeface="Huawei Sans" panose="020C0503030203020204" pitchFamily="34" charset="0"/>
            </a:endParaRPr>
          </a:p>
        </p:txBody>
      </p:sp>
      <p:grpSp>
        <p:nvGrpSpPr>
          <p:cNvPr id="57" name="Group 173"/>
          <p:cNvGrpSpPr>
            <a:grpSpLocks/>
          </p:cNvGrpSpPr>
          <p:nvPr/>
        </p:nvGrpSpPr>
        <p:grpSpPr bwMode="auto">
          <a:xfrm>
            <a:off x="6954004" y="4386105"/>
            <a:ext cx="257602" cy="207834"/>
            <a:chOff x="2555" y="2324"/>
            <a:chExt cx="232" cy="227"/>
          </a:xfrm>
        </p:grpSpPr>
        <p:grpSp>
          <p:nvGrpSpPr>
            <p:cNvPr id="58" name="Group 164"/>
            <p:cNvGrpSpPr>
              <a:grpSpLocks/>
            </p:cNvGrpSpPr>
            <p:nvPr/>
          </p:nvGrpSpPr>
          <p:grpSpPr bwMode="auto">
            <a:xfrm>
              <a:off x="2555" y="2324"/>
              <a:ext cx="232" cy="227"/>
              <a:chOff x="2555" y="2324"/>
              <a:chExt cx="232" cy="227"/>
            </a:xfrm>
          </p:grpSpPr>
          <p:sp>
            <p:nvSpPr>
              <p:cNvPr id="67" name="Freeform 158"/>
              <p:cNvSpPr>
                <a:spLocks/>
              </p:cNvSpPr>
              <p:nvPr/>
            </p:nvSpPr>
            <p:spPr bwMode="auto">
              <a:xfrm>
                <a:off x="2555" y="2324"/>
                <a:ext cx="232" cy="227"/>
              </a:xfrm>
              <a:custGeom>
                <a:avLst/>
                <a:gdLst/>
                <a:ahLst/>
                <a:cxnLst>
                  <a:cxn ang="0">
                    <a:pos x="30" y="0"/>
                  </a:cxn>
                  <a:cxn ang="0">
                    <a:pos x="0" y="31"/>
                  </a:cxn>
                  <a:cxn ang="0">
                    <a:pos x="0" y="227"/>
                  </a:cxn>
                  <a:cxn ang="0">
                    <a:pos x="201" y="227"/>
                  </a:cxn>
                  <a:cxn ang="0">
                    <a:pos x="232" y="197"/>
                  </a:cxn>
                  <a:cxn ang="0">
                    <a:pos x="232" y="0"/>
                  </a:cxn>
                  <a:cxn ang="0">
                    <a:pos x="30" y="0"/>
                  </a:cxn>
                </a:cxnLst>
                <a:rect l="0" t="0" r="r" b="b"/>
                <a:pathLst>
                  <a:path w="232" h="227">
                    <a:moveTo>
                      <a:pt x="30" y="0"/>
                    </a:moveTo>
                    <a:lnTo>
                      <a:pt x="0" y="31"/>
                    </a:lnTo>
                    <a:lnTo>
                      <a:pt x="0" y="227"/>
                    </a:lnTo>
                    <a:lnTo>
                      <a:pt x="201" y="227"/>
                    </a:lnTo>
                    <a:lnTo>
                      <a:pt x="232" y="197"/>
                    </a:lnTo>
                    <a:lnTo>
                      <a:pt x="232" y="0"/>
                    </a:lnTo>
                    <a:lnTo>
                      <a:pt x="30" y="0"/>
                    </a:lnTo>
                    <a:close/>
                  </a:path>
                </a:pathLst>
              </a:custGeom>
              <a:solidFill>
                <a:srgbClr val="C0C0C0"/>
              </a:solidFill>
              <a:ln w="9525">
                <a:noFill/>
                <a:round/>
                <a:headEnd/>
                <a:tailEnd/>
              </a:ln>
            </p:spPr>
            <p:txBody>
              <a:bodyPr vert="horz" wrap="square" lIns="91440" tIns="45720" rIns="91440" bIns="45720" numCol="1" anchor="t" anchorCtr="0" compatLnSpc="1">
                <a:prstTxWarp prst="textNoShape">
                  <a:avLst/>
                </a:prstTxWarp>
                <a:noAutofit/>
              </a:bodyPr>
              <a:lstStyle/>
              <a:p>
                <a:pPr fontAlgn="ctr"/>
                <a:endParaRPr lang="en-US" altLang="zh-TW" dirty="0">
                  <a:latin typeface="Huawei Sans" panose="020C0503030203020204" pitchFamily="34" charset="0"/>
                </a:endParaRPr>
              </a:p>
            </p:txBody>
          </p:sp>
          <p:sp>
            <p:nvSpPr>
              <p:cNvPr id="68" name="Freeform 159"/>
              <p:cNvSpPr>
                <a:spLocks/>
              </p:cNvSpPr>
              <p:nvPr/>
            </p:nvSpPr>
            <p:spPr bwMode="auto">
              <a:xfrm>
                <a:off x="2555" y="2324"/>
                <a:ext cx="232" cy="31"/>
              </a:xfrm>
              <a:custGeom>
                <a:avLst/>
                <a:gdLst/>
                <a:ahLst/>
                <a:cxnLst>
                  <a:cxn ang="0">
                    <a:pos x="0" y="31"/>
                  </a:cxn>
                  <a:cxn ang="0">
                    <a:pos x="201" y="31"/>
                  </a:cxn>
                  <a:cxn ang="0">
                    <a:pos x="232" y="0"/>
                  </a:cxn>
                  <a:cxn ang="0">
                    <a:pos x="30" y="0"/>
                  </a:cxn>
                  <a:cxn ang="0">
                    <a:pos x="0" y="31"/>
                  </a:cxn>
                </a:cxnLst>
                <a:rect l="0" t="0" r="r" b="b"/>
                <a:pathLst>
                  <a:path w="232" h="31">
                    <a:moveTo>
                      <a:pt x="0" y="31"/>
                    </a:moveTo>
                    <a:lnTo>
                      <a:pt x="201" y="31"/>
                    </a:lnTo>
                    <a:lnTo>
                      <a:pt x="232" y="0"/>
                    </a:lnTo>
                    <a:lnTo>
                      <a:pt x="30" y="0"/>
                    </a:lnTo>
                    <a:lnTo>
                      <a:pt x="0" y="31"/>
                    </a:lnTo>
                    <a:close/>
                  </a:path>
                </a:pathLst>
              </a:custGeom>
              <a:solidFill>
                <a:srgbClr val="CDCDCD"/>
              </a:solidFill>
              <a:ln w="9525">
                <a:noFill/>
                <a:round/>
                <a:headEnd/>
                <a:tailEnd/>
              </a:ln>
            </p:spPr>
            <p:txBody>
              <a:bodyPr vert="horz" wrap="square" lIns="91440" tIns="45720" rIns="91440" bIns="45720" numCol="1" anchor="t" anchorCtr="0" compatLnSpc="1">
                <a:prstTxWarp prst="textNoShape">
                  <a:avLst/>
                </a:prstTxWarp>
                <a:noAutofit/>
              </a:bodyPr>
              <a:lstStyle/>
              <a:p>
                <a:pPr fontAlgn="ctr"/>
                <a:endParaRPr lang="en-US" altLang="zh-TW" dirty="0">
                  <a:latin typeface="Huawei Sans" panose="020C0503030203020204" pitchFamily="34" charset="0"/>
                </a:endParaRPr>
              </a:p>
            </p:txBody>
          </p:sp>
          <p:sp>
            <p:nvSpPr>
              <p:cNvPr id="69" name="Freeform 160"/>
              <p:cNvSpPr>
                <a:spLocks/>
              </p:cNvSpPr>
              <p:nvPr/>
            </p:nvSpPr>
            <p:spPr bwMode="auto">
              <a:xfrm>
                <a:off x="2756" y="2324"/>
                <a:ext cx="31" cy="227"/>
              </a:xfrm>
              <a:custGeom>
                <a:avLst/>
                <a:gdLst/>
                <a:ahLst/>
                <a:cxnLst>
                  <a:cxn ang="0">
                    <a:pos x="0" y="31"/>
                  </a:cxn>
                  <a:cxn ang="0">
                    <a:pos x="31" y="0"/>
                  </a:cxn>
                  <a:cxn ang="0">
                    <a:pos x="31" y="197"/>
                  </a:cxn>
                  <a:cxn ang="0">
                    <a:pos x="0" y="227"/>
                  </a:cxn>
                  <a:cxn ang="0">
                    <a:pos x="0" y="31"/>
                  </a:cxn>
                </a:cxnLst>
                <a:rect l="0" t="0" r="r" b="b"/>
                <a:pathLst>
                  <a:path w="31" h="227">
                    <a:moveTo>
                      <a:pt x="0" y="31"/>
                    </a:moveTo>
                    <a:lnTo>
                      <a:pt x="31" y="0"/>
                    </a:lnTo>
                    <a:lnTo>
                      <a:pt x="31" y="197"/>
                    </a:lnTo>
                    <a:lnTo>
                      <a:pt x="0" y="227"/>
                    </a:lnTo>
                    <a:lnTo>
                      <a:pt x="0" y="31"/>
                    </a:lnTo>
                    <a:close/>
                  </a:path>
                </a:pathLst>
              </a:custGeom>
              <a:solidFill>
                <a:srgbClr val="9A9A9A"/>
              </a:solidFill>
              <a:ln w="9525">
                <a:noFill/>
                <a:round/>
                <a:headEnd/>
                <a:tailEnd/>
              </a:ln>
            </p:spPr>
            <p:txBody>
              <a:bodyPr vert="horz" wrap="square" lIns="91440" tIns="45720" rIns="91440" bIns="45720" numCol="1" anchor="t" anchorCtr="0" compatLnSpc="1">
                <a:prstTxWarp prst="textNoShape">
                  <a:avLst/>
                </a:prstTxWarp>
                <a:noAutofit/>
              </a:bodyPr>
              <a:lstStyle/>
              <a:p>
                <a:pPr fontAlgn="ctr"/>
                <a:endParaRPr lang="en-US" altLang="zh-TW" dirty="0">
                  <a:latin typeface="Huawei Sans" panose="020C0503030203020204" pitchFamily="34" charset="0"/>
                </a:endParaRPr>
              </a:p>
            </p:txBody>
          </p:sp>
          <p:sp>
            <p:nvSpPr>
              <p:cNvPr id="70" name="Freeform 161"/>
              <p:cNvSpPr>
                <a:spLocks/>
              </p:cNvSpPr>
              <p:nvPr/>
            </p:nvSpPr>
            <p:spPr bwMode="auto">
              <a:xfrm>
                <a:off x="2555" y="2324"/>
                <a:ext cx="232" cy="227"/>
              </a:xfrm>
              <a:custGeom>
                <a:avLst/>
                <a:gdLst/>
                <a:ahLst/>
                <a:cxnLst>
                  <a:cxn ang="0">
                    <a:pos x="30" y="0"/>
                  </a:cxn>
                  <a:cxn ang="0">
                    <a:pos x="0" y="31"/>
                  </a:cxn>
                  <a:cxn ang="0">
                    <a:pos x="0" y="227"/>
                  </a:cxn>
                  <a:cxn ang="0">
                    <a:pos x="201" y="227"/>
                  </a:cxn>
                  <a:cxn ang="0">
                    <a:pos x="232" y="197"/>
                  </a:cxn>
                  <a:cxn ang="0">
                    <a:pos x="232" y="0"/>
                  </a:cxn>
                  <a:cxn ang="0">
                    <a:pos x="30" y="0"/>
                  </a:cxn>
                </a:cxnLst>
                <a:rect l="0" t="0" r="r" b="b"/>
                <a:pathLst>
                  <a:path w="232" h="227">
                    <a:moveTo>
                      <a:pt x="30" y="0"/>
                    </a:moveTo>
                    <a:lnTo>
                      <a:pt x="0" y="31"/>
                    </a:lnTo>
                    <a:lnTo>
                      <a:pt x="0" y="227"/>
                    </a:lnTo>
                    <a:lnTo>
                      <a:pt x="201" y="227"/>
                    </a:lnTo>
                    <a:lnTo>
                      <a:pt x="232" y="197"/>
                    </a:lnTo>
                    <a:lnTo>
                      <a:pt x="232" y="0"/>
                    </a:lnTo>
                    <a:lnTo>
                      <a:pt x="30" y="0"/>
                    </a:lnTo>
                    <a:close/>
                  </a:path>
                </a:pathLst>
              </a:custGeom>
              <a:noFill/>
              <a:ln w="14288" cap="flat">
                <a:solidFill>
                  <a:srgbClr val="000000"/>
                </a:solidFill>
                <a:prstDash val="solid"/>
                <a:miter lim="800000"/>
                <a:headEnd/>
                <a:tailEnd/>
              </a:ln>
            </p:spPr>
            <p:txBody>
              <a:bodyPr vert="horz" wrap="square" lIns="91440" tIns="45720" rIns="91440" bIns="45720" numCol="1" anchor="t" anchorCtr="0" compatLnSpc="1">
                <a:prstTxWarp prst="textNoShape">
                  <a:avLst/>
                </a:prstTxWarp>
                <a:noAutofit/>
              </a:bodyPr>
              <a:lstStyle/>
              <a:p>
                <a:pPr fontAlgn="ctr"/>
                <a:endParaRPr lang="en-US" altLang="zh-TW" dirty="0">
                  <a:latin typeface="Huawei Sans" panose="020C0503030203020204" pitchFamily="34" charset="0"/>
                </a:endParaRPr>
              </a:p>
            </p:txBody>
          </p:sp>
          <p:sp>
            <p:nvSpPr>
              <p:cNvPr id="71" name="Freeform 162"/>
              <p:cNvSpPr>
                <a:spLocks/>
              </p:cNvSpPr>
              <p:nvPr/>
            </p:nvSpPr>
            <p:spPr bwMode="auto">
              <a:xfrm>
                <a:off x="2555" y="2324"/>
                <a:ext cx="232" cy="31"/>
              </a:xfrm>
              <a:custGeom>
                <a:avLst/>
                <a:gdLst/>
                <a:ahLst/>
                <a:cxnLst>
                  <a:cxn ang="0">
                    <a:pos x="0" y="31"/>
                  </a:cxn>
                  <a:cxn ang="0">
                    <a:pos x="201" y="31"/>
                  </a:cxn>
                  <a:cxn ang="0">
                    <a:pos x="232" y="0"/>
                  </a:cxn>
                </a:cxnLst>
                <a:rect l="0" t="0" r="r" b="b"/>
                <a:pathLst>
                  <a:path w="232" h="31">
                    <a:moveTo>
                      <a:pt x="0" y="31"/>
                    </a:moveTo>
                    <a:lnTo>
                      <a:pt x="201" y="31"/>
                    </a:lnTo>
                    <a:lnTo>
                      <a:pt x="232" y="0"/>
                    </a:lnTo>
                  </a:path>
                </a:pathLst>
              </a:custGeom>
              <a:noFill/>
              <a:ln w="14288" cap="flat">
                <a:solidFill>
                  <a:srgbClr val="000000"/>
                </a:solidFill>
                <a:prstDash val="solid"/>
                <a:miter lim="800000"/>
                <a:headEnd/>
                <a:tailEnd/>
              </a:ln>
            </p:spPr>
            <p:txBody>
              <a:bodyPr vert="horz" wrap="square" lIns="91440" tIns="45720" rIns="91440" bIns="45720" numCol="1" anchor="t" anchorCtr="0" compatLnSpc="1">
                <a:prstTxWarp prst="textNoShape">
                  <a:avLst/>
                </a:prstTxWarp>
                <a:noAutofit/>
              </a:bodyPr>
              <a:lstStyle/>
              <a:p>
                <a:pPr fontAlgn="ctr"/>
                <a:endParaRPr lang="en-US" altLang="zh-TW" dirty="0">
                  <a:latin typeface="Huawei Sans" panose="020C0503030203020204" pitchFamily="34" charset="0"/>
                </a:endParaRPr>
              </a:p>
            </p:txBody>
          </p:sp>
          <p:sp>
            <p:nvSpPr>
              <p:cNvPr id="72" name="Line 163"/>
              <p:cNvSpPr>
                <a:spLocks noChangeShapeType="1"/>
              </p:cNvSpPr>
              <p:nvPr/>
            </p:nvSpPr>
            <p:spPr bwMode="auto">
              <a:xfrm>
                <a:off x="2756" y="2355"/>
                <a:ext cx="1" cy="196"/>
              </a:xfrm>
              <a:prstGeom prst="line">
                <a:avLst/>
              </a:prstGeom>
              <a:noFill/>
              <a:ln w="14288" cap="flat">
                <a:solidFill>
                  <a:srgbClr val="000000"/>
                </a:solidFill>
                <a:prstDash val="solid"/>
                <a:miter lim="800000"/>
                <a:headEnd/>
                <a:tailEnd/>
              </a:ln>
            </p:spPr>
            <p:txBody>
              <a:bodyPr vert="horz" wrap="square" lIns="91440" tIns="45720" rIns="91440" bIns="45720" numCol="1" anchor="t" anchorCtr="0" compatLnSpc="1">
                <a:prstTxWarp prst="textNoShape">
                  <a:avLst/>
                </a:prstTxWarp>
                <a:noAutofit/>
              </a:bodyPr>
              <a:lstStyle/>
              <a:p>
                <a:pPr fontAlgn="ctr"/>
                <a:endParaRPr lang="en-US" altLang="zh-TW" dirty="0">
                  <a:latin typeface="Huawei Sans" panose="020C0503030203020204" pitchFamily="34" charset="0"/>
                </a:endParaRPr>
              </a:p>
            </p:txBody>
          </p:sp>
        </p:grpSp>
        <p:grpSp>
          <p:nvGrpSpPr>
            <p:cNvPr id="59" name="Group 167"/>
            <p:cNvGrpSpPr>
              <a:grpSpLocks/>
            </p:cNvGrpSpPr>
            <p:nvPr/>
          </p:nvGrpSpPr>
          <p:grpSpPr bwMode="auto">
            <a:xfrm>
              <a:off x="2569" y="2362"/>
              <a:ext cx="75" cy="179"/>
              <a:chOff x="2569" y="2362"/>
              <a:chExt cx="75" cy="179"/>
            </a:xfrm>
          </p:grpSpPr>
          <p:sp>
            <p:nvSpPr>
              <p:cNvPr id="65" name="Rectangle 165"/>
              <p:cNvSpPr>
                <a:spLocks noChangeArrowheads="1"/>
              </p:cNvSpPr>
              <p:nvPr/>
            </p:nvSpPr>
            <p:spPr bwMode="auto">
              <a:xfrm>
                <a:off x="2569" y="2362"/>
                <a:ext cx="75" cy="179"/>
              </a:xfrm>
              <a:prstGeom prst="rect">
                <a:avLst/>
              </a:prstGeom>
              <a:solidFill>
                <a:srgbClr val="C0C0C0"/>
              </a:solidFill>
              <a:ln w="9525">
                <a:noFill/>
                <a:miter lim="800000"/>
                <a:headEnd/>
                <a:tailEnd/>
              </a:ln>
            </p:spPr>
            <p:txBody>
              <a:bodyPr vert="horz" wrap="square" lIns="91440" tIns="45720" rIns="91440" bIns="45720" numCol="1" anchor="t" anchorCtr="0" compatLnSpc="1">
                <a:prstTxWarp prst="textNoShape">
                  <a:avLst/>
                </a:prstTxWarp>
                <a:noAutofit/>
              </a:bodyPr>
              <a:lstStyle/>
              <a:p>
                <a:pPr fontAlgn="ctr"/>
                <a:endParaRPr lang="en-US" altLang="zh-TW" dirty="0">
                  <a:latin typeface="Huawei Sans" panose="020C0503030203020204" pitchFamily="34" charset="0"/>
                </a:endParaRPr>
              </a:p>
            </p:txBody>
          </p:sp>
          <p:sp>
            <p:nvSpPr>
              <p:cNvPr id="66" name="Rectangle 166"/>
              <p:cNvSpPr>
                <a:spLocks noChangeArrowheads="1"/>
              </p:cNvSpPr>
              <p:nvPr/>
            </p:nvSpPr>
            <p:spPr bwMode="auto">
              <a:xfrm>
                <a:off x="2569" y="2362"/>
                <a:ext cx="75" cy="179"/>
              </a:xfrm>
              <a:prstGeom prst="rect">
                <a:avLst/>
              </a:prstGeom>
              <a:noFill/>
              <a:ln w="14288" cap="rnd">
                <a:solidFill>
                  <a:srgbClr val="000000"/>
                </a:solidFill>
                <a:prstDash val="solid"/>
                <a:miter lim="800000"/>
                <a:headEnd/>
                <a:tailEnd/>
              </a:ln>
            </p:spPr>
            <p:txBody>
              <a:bodyPr vert="horz" wrap="square" lIns="91440" tIns="45720" rIns="91440" bIns="45720" numCol="1" anchor="t" anchorCtr="0" compatLnSpc="1">
                <a:prstTxWarp prst="textNoShape">
                  <a:avLst/>
                </a:prstTxWarp>
                <a:noAutofit/>
              </a:bodyPr>
              <a:lstStyle/>
              <a:p>
                <a:pPr fontAlgn="ctr"/>
                <a:endParaRPr lang="en-US" altLang="zh-TW" dirty="0">
                  <a:latin typeface="Huawei Sans" panose="020C0503030203020204" pitchFamily="34" charset="0"/>
                </a:endParaRPr>
              </a:p>
            </p:txBody>
          </p:sp>
        </p:grpSp>
        <p:grpSp>
          <p:nvGrpSpPr>
            <p:cNvPr id="60" name="Group 170"/>
            <p:cNvGrpSpPr>
              <a:grpSpLocks/>
            </p:cNvGrpSpPr>
            <p:nvPr/>
          </p:nvGrpSpPr>
          <p:grpSpPr bwMode="auto">
            <a:xfrm>
              <a:off x="2663" y="2362"/>
              <a:ext cx="76" cy="179"/>
              <a:chOff x="2663" y="2362"/>
              <a:chExt cx="76" cy="179"/>
            </a:xfrm>
          </p:grpSpPr>
          <p:sp>
            <p:nvSpPr>
              <p:cNvPr id="63" name="Rectangle 168"/>
              <p:cNvSpPr>
                <a:spLocks noChangeArrowheads="1"/>
              </p:cNvSpPr>
              <p:nvPr/>
            </p:nvSpPr>
            <p:spPr bwMode="auto">
              <a:xfrm>
                <a:off x="2663" y="2362"/>
                <a:ext cx="76" cy="179"/>
              </a:xfrm>
              <a:prstGeom prst="rect">
                <a:avLst/>
              </a:prstGeom>
              <a:solidFill>
                <a:srgbClr val="C0C0C0"/>
              </a:solidFill>
              <a:ln w="9525">
                <a:noFill/>
                <a:miter lim="800000"/>
                <a:headEnd/>
                <a:tailEnd/>
              </a:ln>
            </p:spPr>
            <p:txBody>
              <a:bodyPr vert="horz" wrap="square" lIns="91440" tIns="45720" rIns="91440" bIns="45720" numCol="1" anchor="t" anchorCtr="0" compatLnSpc="1">
                <a:prstTxWarp prst="textNoShape">
                  <a:avLst/>
                </a:prstTxWarp>
                <a:noAutofit/>
              </a:bodyPr>
              <a:lstStyle/>
              <a:p>
                <a:pPr fontAlgn="ctr"/>
                <a:endParaRPr lang="en-US" altLang="zh-TW" dirty="0">
                  <a:latin typeface="Huawei Sans" panose="020C0503030203020204" pitchFamily="34" charset="0"/>
                </a:endParaRPr>
              </a:p>
            </p:txBody>
          </p:sp>
          <p:sp>
            <p:nvSpPr>
              <p:cNvPr id="64" name="Rectangle 169"/>
              <p:cNvSpPr>
                <a:spLocks noChangeArrowheads="1"/>
              </p:cNvSpPr>
              <p:nvPr/>
            </p:nvSpPr>
            <p:spPr bwMode="auto">
              <a:xfrm>
                <a:off x="2663" y="2362"/>
                <a:ext cx="76" cy="179"/>
              </a:xfrm>
              <a:prstGeom prst="rect">
                <a:avLst/>
              </a:prstGeom>
              <a:noFill/>
              <a:ln w="14288" cap="rnd">
                <a:solidFill>
                  <a:srgbClr val="000000"/>
                </a:solidFill>
                <a:prstDash val="solid"/>
                <a:miter lim="800000"/>
                <a:headEnd/>
                <a:tailEnd/>
              </a:ln>
            </p:spPr>
            <p:txBody>
              <a:bodyPr vert="horz" wrap="square" lIns="91440" tIns="45720" rIns="91440" bIns="45720" numCol="1" anchor="t" anchorCtr="0" compatLnSpc="1">
                <a:prstTxWarp prst="textNoShape">
                  <a:avLst/>
                </a:prstTxWarp>
                <a:noAutofit/>
              </a:bodyPr>
              <a:lstStyle/>
              <a:p>
                <a:pPr fontAlgn="ctr"/>
                <a:endParaRPr lang="en-US" altLang="zh-TW" dirty="0">
                  <a:latin typeface="Huawei Sans" panose="020C0503030203020204" pitchFamily="34" charset="0"/>
                </a:endParaRPr>
              </a:p>
            </p:txBody>
          </p:sp>
        </p:grpSp>
        <p:sp>
          <p:nvSpPr>
            <p:cNvPr id="61" name="Line 171"/>
            <p:cNvSpPr>
              <a:spLocks noChangeShapeType="1"/>
            </p:cNvSpPr>
            <p:nvPr/>
          </p:nvSpPr>
          <p:spPr bwMode="auto">
            <a:xfrm>
              <a:off x="2632" y="2443"/>
              <a:ext cx="1" cy="8"/>
            </a:xfrm>
            <a:prstGeom prst="line">
              <a:avLst/>
            </a:prstGeom>
            <a:noFill/>
            <a:ln w="14288" cap="flat">
              <a:solidFill>
                <a:srgbClr val="000000"/>
              </a:solidFill>
              <a:prstDash val="solid"/>
              <a:round/>
              <a:headEnd/>
              <a:tailEnd/>
            </a:ln>
          </p:spPr>
          <p:txBody>
            <a:bodyPr vert="horz" wrap="square" lIns="91440" tIns="45720" rIns="91440" bIns="45720" numCol="1" anchor="t" anchorCtr="0" compatLnSpc="1">
              <a:prstTxWarp prst="textNoShape">
                <a:avLst/>
              </a:prstTxWarp>
              <a:noAutofit/>
            </a:bodyPr>
            <a:lstStyle/>
            <a:p>
              <a:pPr fontAlgn="ctr"/>
              <a:endParaRPr lang="en-US" altLang="zh-TW" dirty="0">
                <a:latin typeface="Huawei Sans" panose="020C0503030203020204" pitchFamily="34" charset="0"/>
              </a:endParaRPr>
            </a:p>
          </p:txBody>
        </p:sp>
        <p:sp>
          <p:nvSpPr>
            <p:cNvPr id="62" name="Line 172"/>
            <p:cNvSpPr>
              <a:spLocks noChangeShapeType="1"/>
            </p:cNvSpPr>
            <p:nvPr/>
          </p:nvSpPr>
          <p:spPr bwMode="auto">
            <a:xfrm>
              <a:off x="2672" y="2444"/>
              <a:ext cx="1" cy="9"/>
            </a:xfrm>
            <a:prstGeom prst="line">
              <a:avLst/>
            </a:prstGeom>
            <a:noFill/>
            <a:ln w="14288" cap="flat">
              <a:solidFill>
                <a:srgbClr val="000000"/>
              </a:solidFill>
              <a:prstDash val="solid"/>
              <a:round/>
              <a:headEnd/>
              <a:tailEnd/>
            </a:ln>
          </p:spPr>
          <p:txBody>
            <a:bodyPr vert="horz" wrap="square" lIns="91440" tIns="45720" rIns="91440" bIns="45720" numCol="1" anchor="t" anchorCtr="0" compatLnSpc="1">
              <a:prstTxWarp prst="textNoShape">
                <a:avLst/>
              </a:prstTxWarp>
              <a:noAutofit/>
            </a:bodyPr>
            <a:lstStyle/>
            <a:p>
              <a:pPr fontAlgn="ctr"/>
              <a:endParaRPr lang="en-US" altLang="zh-TW" dirty="0">
                <a:latin typeface="Huawei Sans" panose="020C0503030203020204" pitchFamily="34" charset="0"/>
              </a:endParaRPr>
            </a:p>
          </p:txBody>
        </p:sp>
      </p:grpSp>
      <p:grpSp>
        <p:nvGrpSpPr>
          <p:cNvPr id="73" name="Group 176"/>
          <p:cNvGrpSpPr>
            <a:grpSpLocks/>
          </p:cNvGrpSpPr>
          <p:nvPr/>
        </p:nvGrpSpPr>
        <p:grpSpPr bwMode="auto">
          <a:xfrm>
            <a:off x="7016184" y="4455578"/>
            <a:ext cx="97711" cy="90641"/>
            <a:chOff x="2611" y="2394"/>
            <a:chExt cx="88" cy="99"/>
          </a:xfrm>
        </p:grpSpPr>
        <p:pic>
          <p:nvPicPr>
            <p:cNvPr id="74" name="Picture 174"/>
            <p:cNvPicPr>
              <a:picLocks noChangeAspect="1" noChangeArrowheads="1"/>
            </p:cNvPicPr>
            <p:nvPr/>
          </p:nvPicPr>
          <p:blipFill>
            <a:blip r:embed="rId4" cstate="print"/>
            <a:srcRect/>
            <a:stretch>
              <a:fillRect/>
            </a:stretch>
          </p:blipFill>
          <p:spPr bwMode="auto">
            <a:xfrm>
              <a:off x="2611" y="2394"/>
              <a:ext cx="88" cy="99"/>
            </a:xfrm>
            <a:prstGeom prst="rect">
              <a:avLst/>
            </a:prstGeom>
            <a:noFill/>
            <a:ln w="9525">
              <a:noFill/>
              <a:miter lim="800000"/>
              <a:headEnd/>
              <a:tailEnd/>
            </a:ln>
          </p:spPr>
        </p:pic>
        <p:pic>
          <p:nvPicPr>
            <p:cNvPr id="75" name="Picture 175"/>
            <p:cNvPicPr>
              <a:picLocks noChangeAspect="1" noChangeArrowheads="1"/>
            </p:cNvPicPr>
            <p:nvPr/>
          </p:nvPicPr>
          <p:blipFill>
            <a:blip r:embed="rId5" cstate="print"/>
            <a:srcRect/>
            <a:stretch>
              <a:fillRect/>
            </a:stretch>
          </p:blipFill>
          <p:spPr bwMode="auto">
            <a:xfrm>
              <a:off x="2611" y="2394"/>
              <a:ext cx="88" cy="99"/>
            </a:xfrm>
            <a:prstGeom prst="rect">
              <a:avLst/>
            </a:prstGeom>
            <a:noFill/>
            <a:ln w="9525">
              <a:noFill/>
              <a:miter lim="800000"/>
              <a:headEnd/>
              <a:tailEnd/>
            </a:ln>
          </p:spPr>
        </p:pic>
      </p:grpSp>
      <p:sp>
        <p:nvSpPr>
          <p:cNvPr id="76" name="Rectangle 346"/>
          <p:cNvSpPr>
            <a:spLocks noChangeArrowheads="1"/>
          </p:cNvSpPr>
          <p:nvPr/>
        </p:nvSpPr>
        <p:spPr bwMode="auto">
          <a:xfrm>
            <a:off x="6819271" y="4198465"/>
            <a:ext cx="529957" cy="184666"/>
          </a:xfrm>
          <a:prstGeom prst="rect">
            <a:avLst/>
          </a:prstGeom>
          <a:noFill/>
          <a:ln w="9525">
            <a:noFill/>
            <a:miter lim="800000"/>
            <a:headEnd/>
            <a:tailEnd/>
          </a:ln>
        </p:spPr>
        <p:txBody>
          <a:bodyPr vert="horz" wrap="square" lIns="0" tIns="0" rIns="0" bIns="0" numCol="1" anchor="ctr" anchorCtr="0" compatLnSpc="1">
            <a:prstTxWarp prst="textNoShape">
              <a:avLst/>
            </a:prstTxWarp>
            <a:noAutofit/>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sz="1200" b="0" i="0" u="none" strike="noStrike" cap="none" normalizeH="0" baseline="0" dirty="0">
                <a:ln>
                  <a:noFill/>
                </a:ln>
                <a:solidFill>
                  <a:srgbClr val="000000"/>
                </a:solidFill>
                <a:latin typeface="Huawei Sans" panose="020C0503030203020204" pitchFamily="34" charset="0"/>
                <a:cs typeface="Huawei Sans" panose="020C0503030203020204" pitchFamily="34" charset="0"/>
              </a:rPr>
              <a:t>FDT</a:t>
            </a:r>
          </a:p>
        </p:txBody>
      </p:sp>
      <p:grpSp>
        <p:nvGrpSpPr>
          <p:cNvPr id="77" name="Group 518"/>
          <p:cNvGrpSpPr>
            <a:grpSpLocks/>
          </p:cNvGrpSpPr>
          <p:nvPr/>
        </p:nvGrpSpPr>
        <p:grpSpPr bwMode="auto">
          <a:xfrm>
            <a:off x="6954004" y="4386105"/>
            <a:ext cx="257602" cy="207834"/>
            <a:chOff x="2555" y="2324"/>
            <a:chExt cx="232" cy="227"/>
          </a:xfrm>
        </p:grpSpPr>
        <p:sp>
          <p:nvSpPr>
            <p:cNvPr id="78" name="Freeform 512"/>
            <p:cNvSpPr>
              <a:spLocks/>
            </p:cNvSpPr>
            <p:nvPr/>
          </p:nvSpPr>
          <p:spPr bwMode="auto">
            <a:xfrm>
              <a:off x="2555" y="2324"/>
              <a:ext cx="232" cy="227"/>
            </a:xfrm>
            <a:custGeom>
              <a:avLst/>
              <a:gdLst/>
              <a:ahLst/>
              <a:cxnLst>
                <a:cxn ang="0">
                  <a:pos x="30" y="0"/>
                </a:cxn>
                <a:cxn ang="0">
                  <a:pos x="0" y="31"/>
                </a:cxn>
                <a:cxn ang="0">
                  <a:pos x="0" y="227"/>
                </a:cxn>
                <a:cxn ang="0">
                  <a:pos x="201" y="227"/>
                </a:cxn>
                <a:cxn ang="0">
                  <a:pos x="232" y="197"/>
                </a:cxn>
                <a:cxn ang="0">
                  <a:pos x="232" y="0"/>
                </a:cxn>
                <a:cxn ang="0">
                  <a:pos x="30" y="0"/>
                </a:cxn>
              </a:cxnLst>
              <a:rect l="0" t="0" r="r" b="b"/>
              <a:pathLst>
                <a:path w="232" h="227">
                  <a:moveTo>
                    <a:pt x="30" y="0"/>
                  </a:moveTo>
                  <a:lnTo>
                    <a:pt x="0" y="31"/>
                  </a:lnTo>
                  <a:lnTo>
                    <a:pt x="0" y="227"/>
                  </a:lnTo>
                  <a:lnTo>
                    <a:pt x="201" y="227"/>
                  </a:lnTo>
                  <a:lnTo>
                    <a:pt x="232" y="197"/>
                  </a:lnTo>
                  <a:lnTo>
                    <a:pt x="232" y="0"/>
                  </a:lnTo>
                  <a:lnTo>
                    <a:pt x="30" y="0"/>
                  </a:lnTo>
                  <a:close/>
                </a:path>
              </a:pathLst>
            </a:custGeom>
            <a:solidFill>
              <a:srgbClr val="C0C0C0"/>
            </a:solidFill>
            <a:ln w="9525">
              <a:noFill/>
              <a:round/>
              <a:headEnd/>
              <a:tailEnd/>
            </a:ln>
          </p:spPr>
          <p:txBody>
            <a:bodyPr vert="horz" wrap="square" lIns="91440" tIns="45720" rIns="91440" bIns="45720" numCol="1" anchor="t" anchorCtr="0" compatLnSpc="1">
              <a:prstTxWarp prst="textNoShape">
                <a:avLst/>
              </a:prstTxWarp>
              <a:noAutofit/>
            </a:bodyPr>
            <a:lstStyle/>
            <a:p>
              <a:pPr fontAlgn="ctr"/>
              <a:endParaRPr lang="en-US" altLang="zh-TW" dirty="0">
                <a:latin typeface="Huawei Sans" panose="020C0503030203020204" pitchFamily="34" charset="0"/>
              </a:endParaRPr>
            </a:p>
          </p:txBody>
        </p:sp>
        <p:sp>
          <p:nvSpPr>
            <p:cNvPr id="79" name="Freeform 513"/>
            <p:cNvSpPr>
              <a:spLocks/>
            </p:cNvSpPr>
            <p:nvPr/>
          </p:nvSpPr>
          <p:spPr bwMode="auto">
            <a:xfrm>
              <a:off x="2555" y="2324"/>
              <a:ext cx="232" cy="31"/>
            </a:xfrm>
            <a:custGeom>
              <a:avLst/>
              <a:gdLst/>
              <a:ahLst/>
              <a:cxnLst>
                <a:cxn ang="0">
                  <a:pos x="0" y="31"/>
                </a:cxn>
                <a:cxn ang="0">
                  <a:pos x="201" y="31"/>
                </a:cxn>
                <a:cxn ang="0">
                  <a:pos x="232" y="0"/>
                </a:cxn>
                <a:cxn ang="0">
                  <a:pos x="30" y="0"/>
                </a:cxn>
                <a:cxn ang="0">
                  <a:pos x="0" y="31"/>
                </a:cxn>
              </a:cxnLst>
              <a:rect l="0" t="0" r="r" b="b"/>
              <a:pathLst>
                <a:path w="232" h="31">
                  <a:moveTo>
                    <a:pt x="0" y="31"/>
                  </a:moveTo>
                  <a:lnTo>
                    <a:pt x="201" y="31"/>
                  </a:lnTo>
                  <a:lnTo>
                    <a:pt x="232" y="0"/>
                  </a:lnTo>
                  <a:lnTo>
                    <a:pt x="30" y="0"/>
                  </a:lnTo>
                  <a:lnTo>
                    <a:pt x="0" y="31"/>
                  </a:lnTo>
                  <a:close/>
                </a:path>
              </a:pathLst>
            </a:custGeom>
            <a:solidFill>
              <a:srgbClr val="CDCDCD"/>
            </a:solidFill>
            <a:ln w="9525">
              <a:noFill/>
              <a:round/>
              <a:headEnd/>
              <a:tailEnd/>
            </a:ln>
          </p:spPr>
          <p:txBody>
            <a:bodyPr vert="horz" wrap="square" lIns="91440" tIns="45720" rIns="91440" bIns="45720" numCol="1" anchor="t" anchorCtr="0" compatLnSpc="1">
              <a:prstTxWarp prst="textNoShape">
                <a:avLst/>
              </a:prstTxWarp>
              <a:noAutofit/>
            </a:bodyPr>
            <a:lstStyle/>
            <a:p>
              <a:pPr fontAlgn="ctr"/>
              <a:endParaRPr lang="en-US" altLang="zh-TW" dirty="0">
                <a:latin typeface="Huawei Sans" panose="020C0503030203020204" pitchFamily="34" charset="0"/>
              </a:endParaRPr>
            </a:p>
          </p:txBody>
        </p:sp>
        <p:sp>
          <p:nvSpPr>
            <p:cNvPr id="80" name="Freeform 514"/>
            <p:cNvSpPr>
              <a:spLocks/>
            </p:cNvSpPr>
            <p:nvPr/>
          </p:nvSpPr>
          <p:spPr bwMode="auto">
            <a:xfrm>
              <a:off x="2756" y="2324"/>
              <a:ext cx="31" cy="227"/>
            </a:xfrm>
            <a:custGeom>
              <a:avLst/>
              <a:gdLst/>
              <a:ahLst/>
              <a:cxnLst>
                <a:cxn ang="0">
                  <a:pos x="0" y="31"/>
                </a:cxn>
                <a:cxn ang="0">
                  <a:pos x="31" y="0"/>
                </a:cxn>
                <a:cxn ang="0">
                  <a:pos x="31" y="197"/>
                </a:cxn>
                <a:cxn ang="0">
                  <a:pos x="0" y="227"/>
                </a:cxn>
                <a:cxn ang="0">
                  <a:pos x="0" y="31"/>
                </a:cxn>
              </a:cxnLst>
              <a:rect l="0" t="0" r="r" b="b"/>
              <a:pathLst>
                <a:path w="31" h="227">
                  <a:moveTo>
                    <a:pt x="0" y="31"/>
                  </a:moveTo>
                  <a:lnTo>
                    <a:pt x="31" y="0"/>
                  </a:lnTo>
                  <a:lnTo>
                    <a:pt x="31" y="197"/>
                  </a:lnTo>
                  <a:lnTo>
                    <a:pt x="0" y="227"/>
                  </a:lnTo>
                  <a:lnTo>
                    <a:pt x="0" y="31"/>
                  </a:lnTo>
                  <a:close/>
                </a:path>
              </a:pathLst>
            </a:custGeom>
            <a:solidFill>
              <a:srgbClr val="9A9A9A"/>
            </a:solidFill>
            <a:ln w="9525">
              <a:noFill/>
              <a:round/>
              <a:headEnd/>
              <a:tailEnd/>
            </a:ln>
          </p:spPr>
          <p:txBody>
            <a:bodyPr vert="horz" wrap="square" lIns="91440" tIns="45720" rIns="91440" bIns="45720" numCol="1" anchor="t" anchorCtr="0" compatLnSpc="1">
              <a:prstTxWarp prst="textNoShape">
                <a:avLst/>
              </a:prstTxWarp>
              <a:noAutofit/>
            </a:bodyPr>
            <a:lstStyle/>
            <a:p>
              <a:pPr fontAlgn="ctr"/>
              <a:endParaRPr lang="en-US" altLang="zh-TW" dirty="0">
                <a:latin typeface="Huawei Sans" panose="020C0503030203020204" pitchFamily="34" charset="0"/>
              </a:endParaRPr>
            </a:p>
          </p:txBody>
        </p:sp>
        <p:sp>
          <p:nvSpPr>
            <p:cNvPr id="81" name="Freeform 515"/>
            <p:cNvSpPr>
              <a:spLocks/>
            </p:cNvSpPr>
            <p:nvPr/>
          </p:nvSpPr>
          <p:spPr bwMode="auto">
            <a:xfrm>
              <a:off x="2555" y="2324"/>
              <a:ext cx="232" cy="227"/>
            </a:xfrm>
            <a:custGeom>
              <a:avLst/>
              <a:gdLst/>
              <a:ahLst/>
              <a:cxnLst>
                <a:cxn ang="0">
                  <a:pos x="30" y="0"/>
                </a:cxn>
                <a:cxn ang="0">
                  <a:pos x="0" y="31"/>
                </a:cxn>
                <a:cxn ang="0">
                  <a:pos x="0" y="227"/>
                </a:cxn>
                <a:cxn ang="0">
                  <a:pos x="201" y="227"/>
                </a:cxn>
                <a:cxn ang="0">
                  <a:pos x="232" y="197"/>
                </a:cxn>
                <a:cxn ang="0">
                  <a:pos x="232" y="0"/>
                </a:cxn>
                <a:cxn ang="0">
                  <a:pos x="30" y="0"/>
                </a:cxn>
              </a:cxnLst>
              <a:rect l="0" t="0" r="r" b="b"/>
              <a:pathLst>
                <a:path w="232" h="227">
                  <a:moveTo>
                    <a:pt x="30" y="0"/>
                  </a:moveTo>
                  <a:lnTo>
                    <a:pt x="0" y="31"/>
                  </a:lnTo>
                  <a:lnTo>
                    <a:pt x="0" y="227"/>
                  </a:lnTo>
                  <a:lnTo>
                    <a:pt x="201" y="227"/>
                  </a:lnTo>
                  <a:lnTo>
                    <a:pt x="232" y="197"/>
                  </a:lnTo>
                  <a:lnTo>
                    <a:pt x="232" y="0"/>
                  </a:lnTo>
                  <a:lnTo>
                    <a:pt x="30" y="0"/>
                  </a:lnTo>
                  <a:close/>
                </a:path>
              </a:pathLst>
            </a:custGeom>
            <a:noFill/>
            <a:ln w="14288" cap="flat">
              <a:solidFill>
                <a:srgbClr val="000000"/>
              </a:solidFill>
              <a:prstDash val="solid"/>
              <a:miter lim="800000"/>
              <a:headEnd/>
              <a:tailEnd/>
            </a:ln>
          </p:spPr>
          <p:txBody>
            <a:bodyPr vert="horz" wrap="square" lIns="91440" tIns="45720" rIns="91440" bIns="45720" numCol="1" anchor="t" anchorCtr="0" compatLnSpc="1">
              <a:prstTxWarp prst="textNoShape">
                <a:avLst/>
              </a:prstTxWarp>
              <a:noAutofit/>
            </a:bodyPr>
            <a:lstStyle/>
            <a:p>
              <a:pPr fontAlgn="ctr"/>
              <a:endParaRPr lang="en-US" altLang="zh-TW" dirty="0">
                <a:latin typeface="Huawei Sans" panose="020C0503030203020204" pitchFamily="34" charset="0"/>
              </a:endParaRPr>
            </a:p>
          </p:txBody>
        </p:sp>
        <p:sp>
          <p:nvSpPr>
            <p:cNvPr id="82" name="Freeform 516"/>
            <p:cNvSpPr>
              <a:spLocks/>
            </p:cNvSpPr>
            <p:nvPr/>
          </p:nvSpPr>
          <p:spPr bwMode="auto">
            <a:xfrm>
              <a:off x="2555" y="2324"/>
              <a:ext cx="232" cy="31"/>
            </a:xfrm>
            <a:custGeom>
              <a:avLst/>
              <a:gdLst/>
              <a:ahLst/>
              <a:cxnLst>
                <a:cxn ang="0">
                  <a:pos x="0" y="31"/>
                </a:cxn>
                <a:cxn ang="0">
                  <a:pos x="201" y="31"/>
                </a:cxn>
                <a:cxn ang="0">
                  <a:pos x="232" y="0"/>
                </a:cxn>
              </a:cxnLst>
              <a:rect l="0" t="0" r="r" b="b"/>
              <a:pathLst>
                <a:path w="232" h="31">
                  <a:moveTo>
                    <a:pt x="0" y="31"/>
                  </a:moveTo>
                  <a:lnTo>
                    <a:pt x="201" y="31"/>
                  </a:lnTo>
                  <a:lnTo>
                    <a:pt x="232" y="0"/>
                  </a:lnTo>
                </a:path>
              </a:pathLst>
            </a:custGeom>
            <a:noFill/>
            <a:ln w="14288" cap="flat">
              <a:solidFill>
                <a:srgbClr val="000000"/>
              </a:solidFill>
              <a:prstDash val="solid"/>
              <a:miter lim="800000"/>
              <a:headEnd/>
              <a:tailEnd/>
            </a:ln>
          </p:spPr>
          <p:txBody>
            <a:bodyPr vert="horz" wrap="square" lIns="91440" tIns="45720" rIns="91440" bIns="45720" numCol="1" anchor="t" anchorCtr="0" compatLnSpc="1">
              <a:prstTxWarp prst="textNoShape">
                <a:avLst/>
              </a:prstTxWarp>
              <a:noAutofit/>
            </a:bodyPr>
            <a:lstStyle/>
            <a:p>
              <a:pPr fontAlgn="ctr"/>
              <a:endParaRPr lang="en-US" altLang="zh-TW" dirty="0">
                <a:latin typeface="Huawei Sans" panose="020C0503030203020204" pitchFamily="34" charset="0"/>
              </a:endParaRPr>
            </a:p>
          </p:txBody>
        </p:sp>
        <p:sp>
          <p:nvSpPr>
            <p:cNvPr id="83" name="Line 517"/>
            <p:cNvSpPr>
              <a:spLocks noChangeShapeType="1"/>
            </p:cNvSpPr>
            <p:nvPr/>
          </p:nvSpPr>
          <p:spPr bwMode="auto">
            <a:xfrm>
              <a:off x="2756" y="2355"/>
              <a:ext cx="1" cy="196"/>
            </a:xfrm>
            <a:prstGeom prst="line">
              <a:avLst/>
            </a:prstGeom>
            <a:noFill/>
            <a:ln w="14288" cap="flat">
              <a:solidFill>
                <a:srgbClr val="000000"/>
              </a:solidFill>
              <a:prstDash val="solid"/>
              <a:miter lim="800000"/>
              <a:headEnd/>
              <a:tailEnd/>
            </a:ln>
          </p:spPr>
          <p:txBody>
            <a:bodyPr vert="horz" wrap="square" lIns="91440" tIns="45720" rIns="91440" bIns="45720" numCol="1" anchor="t" anchorCtr="0" compatLnSpc="1">
              <a:prstTxWarp prst="textNoShape">
                <a:avLst/>
              </a:prstTxWarp>
              <a:noAutofit/>
            </a:bodyPr>
            <a:lstStyle/>
            <a:p>
              <a:pPr fontAlgn="ctr"/>
              <a:endParaRPr lang="en-US" altLang="zh-TW" dirty="0">
                <a:latin typeface="Huawei Sans" panose="020C0503030203020204" pitchFamily="34" charset="0"/>
              </a:endParaRPr>
            </a:p>
          </p:txBody>
        </p:sp>
      </p:grpSp>
      <p:grpSp>
        <p:nvGrpSpPr>
          <p:cNvPr id="84" name="Group 521"/>
          <p:cNvGrpSpPr>
            <a:grpSpLocks/>
          </p:cNvGrpSpPr>
          <p:nvPr/>
        </p:nvGrpSpPr>
        <p:grpSpPr bwMode="auto">
          <a:xfrm>
            <a:off x="6969549" y="4423819"/>
            <a:ext cx="83277" cy="163887"/>
            <a:chOff x="2569" y="2362"/>
            <a:chExt cx="75" cy="179"/>
          </a:xfrm>
        </p:grpSpPr>
        <p:sp>
          <p:nvSpPr>
            <p:cNvPr id="85" name="Rectangle 519"/>
            <p:cNvSpPr>
              <a:spLocks noChangeArrowheads="1"/>
            </p:cNvSpPr>
            <p:nvPr/>
          </p:nvSpPr>
          <p:spPr bwMode="auto">
            <a:xfrm>
              <a:off x="2569" y="2362"/>
              <a:ext cx="75" cy="179"/>
            </a:xfrm>
            <a:prstGeom prst="rect">
              <a:avLst/>
            </a:prstGeom>
            <a:solidFill>
              <a:srgbClr val="C0C0C0"/>
            </a:solidFill>
            <a:ln w="9525">
              <a:noFill/>
              <a:miter lim="800000"/>
              <a:headEnd/>
              <a:tailEnd/>
            </a:ln>
          </p:spPr>
          <p:txBody>
            <a:bodyPr vert="horz" wrap="square" lIns="91440" tIns="45720" rIns="91440" bIns="45720" numCol="1" anchor="t" anchorCtr="0" compatLnSpc="1">
              <a:prstTxWarp prst="textNoShape">
                <a:avLst/>
              </a:prstTxWarp>
              <a:noAutofit/>
            </a:bodyPr>
            <a:lstStyle/>
            <a:p>
              <a:pPr fontAlgn="ctr"/>
              <a:endParaRPr lang="en-US" altLang="zh-TW" dirty="0">
                <a:latin typeface="Huawei Sans" panose="020C0503030203020204" pitchFamily="34" charset="0"/>
              </a:endParaRPr>
            </a:p>
          </p:txBody>
        </p:sp>
        <p:sp>
          <p:nvSpPr>
            <p:cNvPr id="86" name="Rectangle 520"/>
            <p:cNvSpPr>
              <a:spLocks noChangeArrowheads="1"/>
            </p:cNvSpPr>
            <p:nvPr/>
          </p:nvSpPr>
          <p:spPr bwMode="auto">
            <a:xfrm>
              <a:off x="2569" y="2362"/>
              <a:ext cx="75" cy="179"/>
            </a:xfrm>
            <a:prstGeom prst="rect">
              <a:avLst/>
            </a:prstGeom>
            <a:noFill/>
            <a:ln w="14288" cap="rnd">
              <a:solidFill>
                <a:srgbClr val="000000"/>
              </a:solidFill>
              <a:prstDash val="solid"/>
              <a:miter lim="800000"/>
              <a:headEnd/>
              <a:tailEnd/>
            </a:ln>
          </p:spPr>
          <p:txBody>
            <a:bodyPr vert="horz" wrap="square" lIns="91440" tIns="45720" rIns="91440" bIns="45720" numCol="1" anchor="t" anchorCtr="0" compatLnSpc="1">
              <a:prstTxWarp prst="textNoShape">
                <a:avLst/>
              </a:prstTxWarp>
              <a:noAutofit/>
            </a:bodyPr>
            <a:lstStyle/>
            <a:p>
              <a:pPr fontAlgn="ctr"/>
              <a:endParaRPr lang="en-US" altLang="zh-TW" dirty="0">
                <a:latin typeface="Huawei Sans" panose="020C0503030203020204" pitchFamily="34" charset="0"/>
              </a:endParaRPr>
            </a:p>
          </p:txBody>
        </p:sp>
      </p:grpSp>
      <p:grpSp>
        <p:nvGrpSpPr>
          <p:cNvPr id="87" name="Group 524"/>
          <p:cNvGrpSpPr>
            <a:grpSpLocks/>
          </p:cNvGrpSpPr>
          <p:nvPr/>
        </p:nvGrpSpPr>
        <p:grpSpPr bwMode="auto">
          <a:xfrm>
            <a:off x="7073922" y="4423819"/>
            <a:ext cx="84387" cy="163887"/>
            <a:chOff x="2663" y="2362"/>
            <a:chExt cx="76" cy="179"/>
          </a:xfrm>
        </p:grpSpPr>
        <p:sp>
          <p:nvSpPr>
            <p:cNvPr id="88" name="Rectangle 522"/>
            <p:cNvSpPr>
              <a:spLocks noChangeArrowheads="1"/>
            </p:cNvSpPr>
            <p:nvPr/>
          </p:nvSpPr>
          <p:spPr bwMode="auto">
            <a:xfrm>
              <a:off x="2663" y="2362"/>
              <a:ext cx="76" cy="179"/>
            </a:xfrm>
            <a:prstGeom prst="rect">
              <a:avLst/>
            </a:prstGeom>
            <a:solidFill>
              <a:srgbClr val="C0C0C0"/>
            </a:solidFill>
            <a:ln w="9525">
              <a:noFill/>
              <a:miter lim="800000"/>
              <a:headEnd/>
              <a:tailEnd/>
            </a:ln>
          </p:spPr>
          <p:txBody>
            <a:bodyPr vert="horz" wrap="square" lIns="91440" tIns="45720" rIns="91440" bIns="45720" numCol="1" anchor="t" anchorCtr="0" compatLnSpc="1">
              <a:prstTxWarp prst="textNoShape">
                <a:avLst/>
              </a:prstTxWarp>
              <a:noAutofit/>
            </a:bodyPr>
            <a:lstStyle/>
            <a:p>
              <a:pPr fontAlgn="ctr"/>
              <a:endParaRPr lang="en-US" altLang="zh-TW" dirty="0">
                <a:latin typeface="Huawei Sans" panose="020C0503030203020204" pitchFamily="34" charset="0"/>
              </a:endParaRPr>
            </a:p>
          </p:txBody>
        </p:sp>
        <p:sp>
          <p:nvSpPr>
            <p:cNvPr id="89" name="Rectangle 523"/>
            <p:cNvSpPr>
              <a:spLocks noChangeArrowheads="1"/>
            </p:cNvSpPr>
            <p:nvPr/>
          </p:nvSpPr>
          <p:spPr bwMode="auto">
            <a:xfrm>
              <a:off x="2663" y="2362"/>
              <a:ext cx="76" cy="179"/>
            </a:xfrm>
            <a:prstGeom prst="rect">
              <a:avLst/>
            </a:prstGeom>
            <a:noFill/>
            <a:ln w="14288" cap="rnd">
              <a:solidFill>
                <a:srgbClr val="000000"/>
              </a:solidFill>
              <a:prstDash val="solid"/>
              <a:miter lim="800000"/>
              <a:headEnd/>
              <a:tailEnd/>
            </a:ln>
          </p:spPr>
          <p:txBody>
            <a:bodyPr vert="horz" wrap="square" lIns="91440" tIns="45720" rIns="91440" bIns="45720" numCol="1" anchor="t" anchorCtr="0" compatLnSpc="1">
              <a:prstTxWarp prst="textNoShape">
                <a:avLst/>
              </a:prstTxWarp>
              <a:noAutofit/>
            </a:bodyPr>
            <a:lstStyle/>
            <a:p>
              <a:pPr fontAlgn="ctr"/>
              <a:endParaRPr lang="en-US" altLang="zh-TW" dirty="0">
                <a:latin typeface="Huawei Sans" panose="020C0503030203020204" pitchFamily="34" charset="0"/>
              </a:endParaRPr>
            </a:p>
          </p:txBody>
        </p:sp>
      </p:grpSp>
      <p:sp>
        <p:nvSpPr>
          <p:cNvPr id="90" name="Line 525"/>
          <p:cNvSpPr>
            <a:spLocks noChangeShapeType="1"/>
          </p:cNvSpPr>
          <p:nvPr/>
        </p:nvSpPr>
        <p:spPr bwMode="auto">
          <a:xfrm>
            <a:off x="7039501" y="4504208"/>
            <a:ext cx="1111" cy="7325"/>
          </a:xfrm>
          <a:prstGeom prst="line">
            <a:avLst/>
          </a:prstGeom>
          <a:noFill/>
          <a:ln w="14288" cap="flat">
            <a:solidFill>
              <a:srgbClr val="000000"/>
            </a:solidFill>
            <a:prstDash val="solid"/>
            <a:round/>
            <a:headEnd/>
            <a:tailEnd/>
          </a:ln>
        </p:spPr>
        <p:txBody>
          <a:bodyPr vert="horz" wrap="square" lIns="91440" tIns="45720" rIns="91440" bIns="45720" numCol="1" anchor="t" anchorCtr="0" compatLnSpc="1">
            <a:prstTxWarp prst="textNoShape">
              <a:avLst/>
            </a:prstTxWarp>
            <a:noAutofit/>
          </a:bodyPr>
          <a:lstStyle/>
          <a:p>
            <a:pPr fontAlgn="ctr"/>
            <a:endParaRPr lang="en-US" altLang="zh-TW" dirty="0">
              <a:latin typeface="Huawei Sans" panose="020C0503030203020204" pitchFamily="34" charset="0"/>
            </a:endParaRPr>
          </a:p>
        </p:txBody>
      </p:sp>
      <p:sp>
        <p:nvSpPr>
          <p:cNvPr id="91" name="Line 526"/>
          <p:cNvSpPr>
            <a:spLocks noChangeShapeType="1"/>
          </p:cNvSpPr>
          <p:nvPr/>
        </p:nvSpPr>
        <p:spPr bwMode="auto">
          <a:xfrm>
            <a:off x="7083915" y="4505200"/>
            <a:ext cx="1111" cy="8240"/>
          </a:xfrm>
          <a:prstGeom prst="line">
            <a:avLst/>
          </a:prstGeom>
          <a:noFill/>
          <a:ln w="14288" cap="flat">
            <a:solidFill>
              <a:srgbClr val="000000"/>
            </a:solidFill>
            <a:prstDash val="solid"/>
            <a:round/>
            <a:headEnd/>
            <a:tailEnd/>
          </a:ln>
        </p:spPr>
        <p:txBody>
          <a:bodyPr vert="horz" wrap="square" lIns="91440" tIns="45720" rIns="91440" bIns="45720" numCol="1" anchor="t" anchorCtr="0" compatLnSpc="1">
            <a:prstTxWarp prst="textNoShape">
              <a:avLst/>
            </a:prstTxWarp>
            <a:noAutofit/>
          </a:bodyPr>
          <a:lstStyle/>
          <a:p>
            <a:pPr fontAlgn="ctr"/>
            <a:endParaRPr lang="en-US" altLang="zh-TW" dirty="0">
              <a:latin typeface="Huawei Sans" panose="020C0503030203020204" pitchFamily="34" charset="0"/>
            </a:endParaRPr>
          </a:p>
        </p:txBody>
      </p:sp>
      <p:grpSp>
        <p:nvGrpSpPr>
          <p:cNvPr id="92" name="Group 533"/>
          <p:cNvGrpSpPr>
            <a:grpSpLocks/>
          </p:cNvGrpSpPr>
          <p:nvPr/>
        </p:nvGrpSpPr>
        <p:grpSpPr bwMode="auto">
          <a:xfrm>
            <a:off x="6954004" y="4386105"/>
            <a:ext cx="257602" cy="207834"/>
            <a:chOff x="2555" y="2324"/>
            <a:chExt cx="232" cy="227"/>
          </a:xfrm>
        </p:grpSpPr>
        <p:sp>
          <p:nvSpPr>
            <p:cNvPr id="93" name="Freeform 527"/>
            <p:cNvSpPr>
              <a:spLocks/>
            </p:cNvSpPr>
            <p:nvPr/>
          </p:nvSpPr>
          <p:spPr bwMode="auto">
            <a:xfrm>
              <a:off x="2555" y="2324"/>
              <a:ext cx="232" cy="227"/>
            </a:xfrm>
            <a:custGeom>
              <a:avLst/>
              <a:gdLst/>
              <a:ahLst/>
              <a:cxnLst>
                <a:cxn ang="0">
                  <a:pos x="30" y="0"/>
                </a:cxn>
                <a:cxn ang="0">
                  <a:pos x="0" y="31"/>
                </a:cxn>
                <a:cxn ang="0">
                  <a:pos x="0" y="227"/>
                </a:cxn>
                <a:cxn ang="0">
                  <a:pos x="201" y="227"/>
                </a:cxn>
                <a:cxn ang="0">
                  <a:pos x="232" y="197"/>
                </a:cxn>
                <a:cxn ang="0">
                  <a:pos x="232" y="0"/>
                </a:cxn>
                <a:cxn ang="0">
                  <a:pos x="30" y="0"/>
                </a:cxn>
              </a:cxnLst>
              <a:rect l="0" t="0" r="r" b="b"/>
              <a:pathLst>
                <a:path w="232" h="227">
                  <a:moveTo>
                    <a:pt x="30" y="0"/>
                  </a:moveTo>
                  <a:lnTo>
                    <a:pt x="0" y="31"/>
                  </a:lnTo>
                  <a:lnTo>
                    <a:pt x="0" y="227"/>
                  </a:lnTo>
                  <a:lnTo>
                    <a:pt x="201" y="227"/>
                  </a:lnTo>
                  <a:lnTo>
                    <a:pt x="232" y="197"/>
                  </a:lnTo>
                  <a:lnTo>
                    <a:pt x="232" y="0"/>
                  </a:lnTo>
                  <a:lnTo>
                    <a:pt x="30" y="0"/>
                  </a:lnTo>
                  <a:close/>
                </a:path>
              </a:pathLst>
            </a:custGeom>
            <a:solidFill>
              <a:srgbClr val="C0C0C0"/>
            </a:solidFill>
            <a:ln w="9525">
              <a:noFill/>
              <a:round/>
              <a:headEnd/>
              <a:tailEnd/>
            </a:ln>
          </p:spPr>
          <p:txBody>
            <a:bodyPr vert="horz" wrap="square" lIns="91440" tIns="45720" rIns="91440" bIns="45720" numCol="1" anchor="t" anchorCtr="0" compatLnSpc="1">
              <a:prstTxWarp prst="textNoShape">
                <a:avLst/>
              </a:prstTxWarp>
              <a:noAutofit/>
            </a:bodyPr>
            <a:lstStyle/>
            <a:p>
              <a:pPr fontAlgn="ctr"/>
              <a:endParaRPr lang="en-US" altLang="zh-TW" dirty="0">
                <a:latin typeface="Huawei Sans" panose="020C0503030203020204" pitchFamily="34" charset="0"/>
              </a:endParaRPr>
            </a:p>
          </p:txBody>
        </p:sp>
        <p:sp>
          <p:nvSpPr>
            <p:cNvPr id="94" name="Freeform 528"/>
            <p:cNvSpPr>
              <a:spLocks/>
            </p:cNvSpPr>
            <p:nvPr/>
          </p:nvSpPr>
          <p:spPr bwMode="auto">
            <a:xfrm>
              <a:off x="2555" y="2324"/>
              <a:ext cx="232" cy="31"/>
            </a:xfrm>
            <a:custGeom>
              <a:avLst/>
              <a:gdLst/>
              <a:ahLst/>
              <a:cxnLst>
                <a:cxn ang="0">
                  <a:pos x="0" y="31"/>
                </a:cxn>
                <a:cxn ang="0">
                  <a:pos x="201" y="31"/>
                </a:cxn>
                <a:cxn ang="0">
                  <a:pos x="232" y="0"/>
                </a:cxn>
                <a:cxn ang="0">
                  <a:pos x="30" y="0"/>
                </a:cxn>
                <a:cxn ang="0">
                  <a:pos x="0" y="31"/>
                </a:cxn>
              </a:cxnLst>
              <a:rect l="0" t="0" r="r" b="b"/>
              <a:pathLst>
                <a:path w="232" h="31">
                  <a:moveTo>
                    <a:pt x="0" y="31"/>
                  </a:moveTo>
                  <a:lnTo>
                    <a:pt x="201" y="31"/>
                  </a:lnTo>
                  <a:lnTo>
                    <a:pt x="232" y="0"/>
                  </a:lnTo>
                  <a:lnTo>
                    <a:pt x="30" y="0"/>
                  </a:lnTo>
                  <a:lnTo>
                    <a:pt x="0" y="31"/>
                  </a:lnTo>
                  <a:close/>
                </a:path>
              </a:pathLst>
            </a:custGeom>
            <a:solidFill>
              <a:srgbClr val="CDCDCD"/>
            </a:solidFill>
            <a:ln w="9525">
              <a:noFill/>
              <a:round/>
              <a:headEnd/>
              <a:tailEnd/>
            </a:ln>
          </p:spPr>
          <p:txBody>
            <a:bodyPr vert="horz" wrap="square" lIns="91440" tIns="45720" rIns="91440" bIns="45720" numCol="1" anchor="t" anchorCtr="0" compatLnSpc="1">
              <a:prstTxWarp prst="textNoShape">
                <a:avLst/>
              </a:prstTxWarp>
              <a:noAutofit/>
            </a:bodyPr>
            <a:lstStyle/>
            <a:p>
              <a:pPr fontAlgn="ctr"/>
              <a:endParaRPr lang="en-US" altLang="zh-TW" dirty="0">
                <a:latin typeface="Huawei Sans" panose="020C0503030203020204" pitchFamily="34" charset="0"/>
              </a:endParaRPr>
            </a:p>
          </p:txBody>
        </p:sp>
        <p:sp>
          <p:nvSpPr>
            <p:cNvPr id="95" name="Freeform 529"/>
            <p:cNvSpPr>
              <a:spLocks/>
            </p:cNvSpPr>
            <p:nvPr/>
          </p:nvSpPr>
          <p:spPr bwMode="auto">
            <a:xfrm>
              <a:off x="2756" y="2324"/>
              <a:ext cx="31" cy="227"/>
            </a:xfrm>
            <a:custGeom>
              <a:avLst/>
              <a:gdLst/>
              <a:ahLst/>
              <a:cxnLst>
                <a:cxn ang="0">
                  <a:pos x="0" y="31"/>
                </a:cxn>
                <a:cxn ang="0">
                  <a:pos x="31" y="0"/>
                </a:cxn>
                <a:cxn ang="0">
                  <a:pos x="31" y="197"/>
                </a:cxn>
                <a:cxn ang="0">
                  <a:pos x="0" y="227"/>
                </a:cxn>
                <a:cxn ang="0">
                  <a:pos x="0" y="31"/>
                </a:cxn>
              </a:cxnLst>
              <a:rect l="0" t="0" r="r" b="b"/>
              <a:pathLst>
                <a:path w="31" h="227">
                  <a:moveTo>
                    <a:pt x="0" y="31"/>
                  </a:moveTo>
                  <a:lnTo>
                    <a:pt x="31" y="0"/>
                  </a:lnTo>
                  <a:lnTo>
                    <a:pt x="31" y="197"/>
                  </a:lnTo>
                  <a:lnTo>
                    <a:pt x="0" y="227"/>
                  </a:lnTo>
                  <a:lnTo>
                    <a:pt x="0" y="31"/>
                  </a:lnTo>
                  <a:close/>
                </a:path>
              </a:pathLst>
            </a:custGeom>
            <a:solidFill>
              <a:srgbClr val="9A9A9A"/>
            </a:solidFill>
            <a:ln w="9525">
              <a:noFill/>
              <a:round/>
              <a:headEnd/>
              <a:tailEnd/>
            </a:ln>
          </p:spPr>
          <p:txBody>
            <a:bodyPr vert="horz" wrap="square" lIns="91440" tIns="45720" rIns="91440" bIns="45720" numCol="1" anchor="t" anchorCtr="0" compatLnSpc="1">
              <a:prstTxWarp prst="textNoShape">
                <a:avLst/>
              </a:prstTxWarp>
              <a:noAutofit/>
            </a:bodyPr>
            <a:lstStyle/>
            <a:p>
              <a:pPr fontAlgn="ctr"/>
              <a:endParaRPr lang="en-US" altLang="zh-TW" dirty="0">
                <a:latin typeface="Huawei Sans" panose="020C0503030203020204" pitchFamily="34" charset="0"/>
              </a:endParaRPr>
            </a:p>
          </p:txBody>
        </p:sp>
        <p:sp>
          <p:nvSpPr>
            <p:cNvPr id="96" name="Freeform 530"/>
            <p:cNvSpPr>
              <a:spLocks/>
            </p:cNvSpPr>
            <p:nvPr/>
          </p:nvSpPr>
          <p:spPr bwMode="auto">
            <a:xfrm>
              <a:off x="2555" y="2324"/>
              <a:ext cx="232" cy="227"/>
            </a:xfrm>
            <a:custGeom>
              <a:avLst/>
              <a:gdLst/>
              <a:ahLst/>
              <a:cxnLst>
                <a:cxn ang="0">
                  <a:pos x="30" y="0"/>
                </a:cxn>
                <a:cxn ang="0">
                  <a:pos x="0" y="31"/>
                </a:cxn>
                <a:cxn ang="0">
                  <a:pos x="0" y="227"/>
                </a:cxn>
                <a:cxn ang="0">
                  <a:pos x="201" y="227"/>
                </a:cxn>
                <a:cxn ang="0">
                  <a:pos x="232" y="197"/>
                </a:cxn>
                <a:cxn ang="0">
                  <a:pos x="232" y="0"/>
                </a:cxn>
                <a:cxn ang="0">
                  <a:pos x="30" y="0"/>
                </a:cxn>
              </a:cxnLst>
              <a:rect l="0" t="0" r="r" b="b"/>
              <a:pathLst>
                <a:path w="232" h="227">
                  <a:moveTo>
                    <a:pt x="30" y="0"/>
                  </a:moveTo>
                  <a:lnTo>
                    <a:pt x="0" y="31"/>
                  </a:lnTo>
                  <a:lnTo>
                    <a:pt x="0" y="227"/>
                  </a:lnTo>
                  <a:lnTo>
                    <a:pt x="201" y="227"/>
                  </a:lnTo>
                  <a:lnTo>
                    <a:pt x="232" y="197"/>
                  </a:lnTo>
                  <a:lnTo>
                    <a:pt x="232" y="0"/>
                  </a:lnTo>
                  <a:lnTo>
                    <a:pt x="30" y="0"/>
                  </a:lnTo>
                  <a:close/>
                </a:path>
              </a:pathLst>
            </a:custGeom>
            <a:noFill/>
            <a:ln w="14288" cap="flat">
              <a:solidFill>
                <a:srgbClr val="000000"/>
              </a:solidFill>
              <a:prstDash val="solid"/>
              <a:miter lim="800000"/>
              <a:headEnd/>
              <a:tailEnd/>
            </a:ln>
          </p:spPr>
          <p:txBody>
            <a:bodyPr vert="horz" wrap="square" lIns="91440" tIns="45720" rIns="91440" bIns="45720" numCol="1" anchor="t" anchorCtr="0" compatLnSpc="1">
              <a:prstTxWarp prst="textNoShape">
                <a:avLst/>
              </a:prstTxWarp>
              <a:noAutofit/>
            </a:bodyPr>
            <a:lstStyle/>
            <a:p>
              <a:pPr fontAlgn="ctr"/>
              <a:endParaRPr lang="en-US" altLang="zh-TW" dirty="0">
                <a:latin typeface="Huawei Sans" panose="020C0503030203020204" pitchFamily="34" charset="0"/>
              </a:endParaRPr>
            </a:p>
          </p:txBody>
        </p:sp>
        <p:sp>
          <p:nvSpPr>
            <p:cNvPr id="97" name="Freeform 531"/>
            <p:cNvSpPr>
              <a:spLocks/>
            </p:cNvSpPr>
            <p:nvPr/>
          </p:nvSpPr>
          <p:spPr bwMode="auto">
            <a:xfrm>
              <a:off x="2555" y="2324"/>
              <a:ext cx="232" cy="31"/>
            </a:xfrm>
            <a:custGeom>
              <a:avLst/>
              <a:gdLst/>
              <a:ahLst/>
              <a:cxnLst>
                <a:cxn ang="0">
                  <a:pos x="0" y="31"/>
                </a:cxn>
                <a:cxn ang="0">
                  <a:pos x="201" y="31"/>
                </a:cxn>
                <a:cxn ang="0">
                  <a:pos x="232" y="0"/>
                </a:cxn>
              </a:cxnLst>
              <a:rect l="0" t="0" r="r" b="b"/>
              <a:pathLst>
                <a:path w="232" h="31">
                  <a:moveTo>
                    <a:pt x="0" y="31"/>
                  </a:moveTo>
                  <a:lnTo>
                    <a:pt x="201" y="31"/>
                  </a:lnTo>
                  <a:lnTo>
                    <a:pt x="232" y="0"/>
                  </a:lnTo>
                </a:path>
              </a:pathLst>
            </a:custGeom>
            <a:noFill/>
            <a:ln w="14288" cap="flat">
              <a:solidFill>
                <a:srgbClr val="000000"/>
              </a:solidFill>
              <a:prstDash val="solid"/>
              <a:miter lim="800000"/>
              <a:headEnd/>
              <a:tailEnd/>
            </a:ln>
          </p:spPr>
          <p:txBody>
            <a:bodyPr vert="horz" wrap="square" lIns="91440" tIns="45720" rIns="91440" bIns="45720" numCol="1" anchor="t" anchorCtr="0" compatLnSpc="1">
              <a:prstTxWarp prst="textNoShape">
                <a:avLst/>
              </a:prstTxWarp>
              <a:noAutofit/>
            </a:bodyPr>
            <a:lstStyle/>
            <a:p>
              <a:pPr fontAlgn="ctr"/>
              <a:endParaRPr lang="en-US" altLang="zh-TW" dirty="0">
                <a:latin typeface="Huawei Sans" panose="020C0503030203020204" pitchFamily="34" charset="0"/>
              </a:endParaRPr>
            </a:p>
          </p:txBody>
        </p:sp>
        <p:sp>
          <p:nvSpPr>
            <p:cNvPr id="98" name="Line 532"/>
            <p:cNvSpPr>
              <a:spLocks noChangeShapeType="1"/>
            </p:cNvSpPr>
            <p:nvPr/>
          </p:nvSpPr>
          <p:spPr bwMode="auto">
            <a:xfrm>
              <a:off x="2756" y="2355"/>
              <a:ext cx="1" cy="196"/>
            </a:xfrm>
            <a:prstGeom prst="line">
              <a:avLst/>
            </a:prstGeom>
            <a:noFill/>
            <a:ln w="14288" cap="flat">
              <a:solidFill>
                <a:srgbClr val="000000"/>
              </a:solidFill>
              <a:prstDash val="solid"/>
              <a:miter lim="800000"/>
              <a:headEnd/>
              <a:tailEnd/>
            </a:ln>
          </p:spPr>
          <p:txBody>
            <a:bodyPr vert="horz" wrap="square" lIns="91440" tIns="45720" rIns="91440" bIns="45720" numCol="1" anchor="t" anchorCtr="0" compatLnSpc="1">
              <a:prstTxWarp prst="textNoShape">
                <a:avLst/>
              </a:prstTxWarp>
              <a:noAutofit/>
            </a:bodyPr>
            <a:lstStyle/>
            <a:p>
              <a:pPr fontAlgn="ctr"/>
              <a:endParaRPr lang="en-US" altLang="zh-TW" dirty="0">
                <a:latin typeface="Huawei Sans" panose="020C0503030203020204" pitchFamily="34" charset="0"/>
              </a:endParaRPr>
            </a:p>
          </p:txBody>
        </p:sp>
      </p:grpSp>
      <p:grpSp>
        <p:nvGrpSpPr>
          <p:cNvPr id="99" name="Group 536"/>
          <p:cNvGrpSpPr>
            <a:grpSpLocks/>
          </p:cNvGrpSpPr>
          <p:nvPr/>
        </p:nvGrpSpPr>
        <p:grpSpPr bwMode="auto">
          <a:xfrm>
            <a:off x="6969549" y="4423819"/>
            <a:ext cx="83277" cy="163887"/>
            <a:chOff x="2569" y="2362"/>
            <a:chExt cx="75" cy="179"/>
          </a:xfrm>
        </p:grpSpPr>
        <p:sp>
          <p:nvSpPr>
            <p:cNvPr id="100" name="Rectangle 534"/>
            <p:cNvSpPr>
              <a:spLocks noChangeArrowheads="1"/>
            </p:cNvSpPr>
            <p:nvPr/>
          </p:nvSpPr>
          <p:spPr bwMode="auto">
            <a:xfrm>
              <a:off x="2569" y="2362"/>
              <a:ext cx="75" cy="179"/>
            </a:xfrm>
            <a:prstGeom prst="rect">
              <a:avLst/>
            </a:prstGeom>
            <a:solidFill>
              <a:srgbClr val="C0C0C0"/>
            </a:solidFill>
            <a:ln w="9525">
              <a:noFill/>
              <a:miter lim="800000"/>
              <a:headEnd/>
              <a:tailEnd/>
            </a:ln>
          </p:spPr>
          <p:txBody>
            <a:bodyPr vert="horz" wrap="square" lIns="91440" tIns="45720" rIns="91440" bIns="45720" numCol="1" anchor="t" anchorCtr="0" compatLnSpc="1">
              <a:prstTxWarp prst="textNoShape">
                <a:avLst/>
              </a:prstTxWarp>
              <a:noAutofit/>
            </a:bodyPr>
            <a:lstStyle/>
            <a:p>
              <a:pPr fontAlgn="ctr"/>
              <a:endParaRPr lang="en-US" altLang="zh-TW" dirty="0">
                <a:latin typeface="Huawei Sans" panose="020C0503030203020204" pitchFamily="34" charset="0"/>
              </a:endParaRPr>
            </a:p>
          </p:txBody>
        </p:sp>
        <p:sp>
          <p:nvSpPr>
            <p:cNvPr id="101" name="Rectangle 535"/>
            <p:cNvSpPr>
              <a:spLocks noChangeArrowheads="1"/>
            </p:cNvSpPr>
            <p:nvPr/>
          </p:nvSpPr>
          <p:spPr bwMode="auto">
            <a:xfrm>
              <a:off x="2569" y="2362"/>
              <a:ext cx="75" cy="179"/>
            </a:xfrm>
            <a:prstGeom prst="rect">
              <a:avLst/>
            </a:prstGeom>
            <a:noFill/>
            <a:ln w="14288" cap="rnd">
              <a:solidFill>
                <a:srgbClr val="000000"/>
              </a:solidFill>
              <a:prstDash val="solid"/>
              <a:miter lim="800000"/>
              <a:headEnd/>
              <a:tailEnd/>
            </a:ln>
          </p:spPr>
          <p:txBody>
            <a:bodyPr vert="horz" wrap="square" lIns="91440" tIns="45720" rIns="91440" bIns="45720" numCol="1" anchor="t" anchorCtr="0" compatLnSpc="1">
              <a:prstTxWarp prst="textNoShape">
                <a:avLst/>
              </a:prstTxWarp>
              <a:noAutofit/>
            </a:bodyPr>
            <a:lstStyle/>
            <a:p>
              <a:pPr fontAlgn="ctr"/>
              <a:endParaRPr lang="en-US" altLang="zh-TW" dirty="0">
                <a:latin typeface="Huawei Sans" panose="020C0503030203020204" pitchFamily="34" charset="0"/>
              </a:endParaRPr>
            </a:p>
          </p:txBody>
        </p:sp>
      </p:grpSp>
      <p:grpSp>
        <p:nvGrpSpPr>
          <p:cNvPr id="102" name="Group 539"/>
          <p:cNvGrpSpPr>
            <a:grpSpLocks/>
          </p:cNvGrpSpPr>
          <p:nvPr/>
        </p:nvGrpSpPr>
        <p:grpSpPr bwMode="auto">
          <a:xfrm>
            <a:off x="7073922" y="4423819"/>
            <a:ext cx="84387" cy="163887"/>
            <a:chOff x="2663" y="2362"/>
            <a:chExt cx="76" cy="179"/>
          </a:xfrm>
        </p:grpSpPr>
        <p:sp>
          <p:nvSpPr>
            <p:cNvPr id="103" name="Rectangle 537"/>
            <p:cNvSpPr>
              <a:spLocks noChangeArrowheads="1"/>
            </p:cNvSpPr>
            <p:nvPr/>
          </p:nvSpPr>
          <p:spPr bwMode="auto">
            <a:xfrm>
              <a:off x="2663" y="2362"/>
              <a:ext cx="76" cy="179"/>
            </a:xfrm>
            <a:prstGeom prst="rect">
              <a:avLst/>
            </a:prstGeom>
            <a:solidFill>
              <a:srgbClr val="C0C0C0"/>
            </a:solidFill>
            <a:ln w="9525">
              <a:noFill/>
              <a:miter lim="800000"/>
              <a:headEnd/>
              <a:tailEnd/>
            </a:ln>
          </p:spPr>
          <p:txBody>
            <a:bodyPr vert="horz" wrap="square" lIns="91440" tIns="45720" rIns="91440" bIns="45720" numCol="1" anchor="t" anchorCtr="0" compatLnSpc="1">
              <a:prstTxWarp prst="textNoShape">
                <a:avLst/>
              </a:prstTxWarp>
              <a:noAutofit/>
            </a:bodyPr>
            <a:lstStyle/>
            <a:p>
              <a:pPr fontAlgn="ctr"/>
              <a:endParaRPr lang="en-US" altLang="zh-TW" dirty="0">
                <a:latin typeface="Huawei Sans" panose="020C0503030203020204" pitchFamily="34" charset="0"/>
              </a:endParaRPr>
            </a:p>
          </p:txBody>
        </p:sp>
        <p:sp>
          <p:nvSpPr>
            <p:cNvPr id="104" name="Rectangle 538"/>
            <p:cNvSpPr>
              <a:spLocks noChangeArrowheads="1"/>
            </p:cNvSpPr>
            <p:nvPr/>
          </p:nvSpPr>
          <p:spPr bwMode="auto">
            <a:xfrm>
              <a:off x="2663" y="2362"/>
              <a:ext cx="76" cy="179"/>
            </a:xfrm>
            <a:prstGeom prst="rect">
              <a:avLst/>
            </a:prstGeom>
            <a:noFill/>
            <a:ln w="14288" cap="rnd">
              <a:solidFill>
                <a:srgbClr val="000000"/>
              </a:solidFill>
              <a:prstDash val="solid"/>
              <a:miter lim="800000"/>
              <a:headEnd/>
              <a:tailEnd/>
            </a:ln>
          </p:spPr>
          <p:txBody>
            <a:bodyPr vert="horz" wrap="square" lIns="91440" tIns="45720" rIns="91440" bIns="45720" numCol="1" anchor="t" anchorCtr="0" compatLnSpc="1">
              <a:prstTxWarp prst="textNoShape">
                <a:avLst/>
              </a:prstTxWarp>
              <a:noAutofit/>
            </a:bodyPr>
            <a:lstStyle/>
            <a:p>
              <a:pPr fontAlgn="ctr"/>
              <a:endParaRPr lang="en-US" altLang="zh-TW" dirty="0">
                <a:latin typeface="Huawei Sans" panose="020C0503030203020204" pitchFamily="34" charset="0"/>
              </a:endParaRPr>
            </a:p>
          </p:txBody>
        </p:sp>
      </p:grpSp>
      <p:sp>
        <p:nvSpPr>
          <p:cNvPr id="105" name="Line 540"/>
          <p:cNvSpPr>
            <a:spLocks noChangeShapeType="1"/>
          </p:cNvSpPr>
          <p:nvPr/>
        </p:nvSpPr>
        <p:spPr bwMode="auto">
          <a:xfrm>
            <a:off x="7039501" y="4504208"/>
            <a:ext cx="1111" cy="7325"/>
          </a:xfrm>
          <a:prstGeom prst="line">
            <a:avLst/>
          </a:prstGeom>
          <a:noFill/>
          <a:ln w="14288" cap="flat">
            <a:solidFill>
              <a:srgbClr val="000000"/>
            </a:solidFill>
            <a:prstDash val="solid"/>
            <a:round/>
            <a:headEnd/>
            <a:tailEnd/>
          </a:ln>
        </p:spPr>
        <p:txBody>
          <a:bodyPr vert="horz" wrap="square" lIns="91440" tIns="45720" rIns="91440" bIns="45720" numCol="1" anchor="t" anchorCtr="0" compatLnSpc="1">
            <a:prstTxWarp prst="textNoShape">
              <a:avLst/>
            </a:prstTxWarp>
            <a:noAutofit/>
          </a:bodyPr>
          <a:lstStyle/>
          <a:p>
            <a:pPr fontAlgn="ctr"/>
            <a:endParaRPr lang="en-US" altLang="zh-TW" dirty="0">
              <a:latin typeface="Huawei Sans" panose="020C0503030203020204" pitchFamily="34" charset="0"/>
            </a:endParaRPr>
          </a:p>
        </p:txBody>
      </p:sp>
      <p:sp>
        <p:nvSpPr>
          <p:cNvPr id="106" name="Line 541"/>
          <p:cNvSpPr>
            <a:spLocks noChangeShapeType="1"/>
          </p:cNvSpPr>
          <p:nvPr/>
        </p:nvSpPr>
        <p:spPr bwMode="auto">
          <a:xfrm>
            <a:off x="7083915" y="4505200"/>
            <a:ext cx="1111" cy="8240"/>
          </a:xfrm>
          <a:prstGeom prst="line">
            <a:avLst/>
          </a:prstGeom>
          <a:noFill/>
          <a:ln w="14288" cap="flat">
            <a:solidFill>
              <a:srgbClr val="000000"/>
            </a:solidFill>
            <a:prstDash val="solid"/>
            <a:round/>
            <a:headEnd/>
            <a:tailEnd/>
          </a:ln>
        </p:spPr>
        <p:txBody>
          <a:bodyPr vert="horz" wrap="square" lIns="91440" tIns="45720" rIns="91440" bIns="45720" numCol="1" anchor="t" anchorCtr="0" compatLnSpc="1">
            <a:prstTxWarp prst="textNoShape">
              <a:avLst/>
            </a:prstTxWarp>
            <a:noAutofit/>
          </a:bodyPr>
          <a:lstStyle/>
          <a:p>
            <a:pPr fontAlgn="ctr"/>
            <a:endParaRPr lang="en-US" altLang="zh-TW" dirty="0">
              <a:latin typeface="Huawei Sans" panose="020C0503030203020204" pitchFamily="34" charset="0"/>
            </a:endParaRPr>
          </a:p>
        </p:txBody>
      </p:sp>
      <p:grpSp>
        <p:nvGrpSpPr>
          <p:cNvPr id="107" name="Group 544"/>
          <p:cNvGrpSpPr>
            <a:grpSpLocks/>
          </p:cNvGrpSpPr>
          <p:nvPr/>
        </p:nvGrpSpPr>
        <p:grpSpPr bwMode="auto">
          <a:xfrm>
            <a:off x="7016184" y="4455578"/>
            <a:ext cx="97711" cy="90641"/>
            <a:chOff x="2611" y="2394"/>
            <a:chExt cx="88" cy="99"/>
          </a:xfrm>
        </p:grpSpPr>
        <p:pic>
          <p:nvPicPr>
            <p:cNvPr id="108" name="Picture 542"/>
            <p:cNvPicPr>
              <a:picLocks noChangeAspect="1" noChangeArrowheads="1"/>
            </p:cNvPicPr>
            <p:nvPr/>
          </p:nvPicPr>
          <p:blipFill>
            <a:blip r:embed="rId4" cstate="print"/>
            <a:srcRect/>
            <a:stretch>
              <a:fillRect/>
            </a:stretch>
          </p:blipFill>
          <p:spPr bwMode="auto">
            <a:xfrm>
              <a:off x="2611" y="2394"/>
              <a:ext cx="88" cy="99"/>
            </a:xfrm>
            <a:prstGeom prst="rect">
              <a:avLst/>
            </a:prstGeom>
            <a:noFill/>
            <a:ln w="9525">
              <a:noFill/>
              <a:miter lim="800000"/>
              <a:headEnd/>
              <a:tailEnd/>
            </a:ln>
          </p:spPr>
        </p:pic>
        <p:pic>
          <p:nvPicPr>
            <p:cNvPr id="109" name="Picture 543"/>
            <p:cNvPicPr>
              <a:picLocks noChangeAspect="1" noChangeArrowheads="1"/>
            </p:cNvPicPr>
            <p:nvPr/>
          </p:nvPicPr>
          <p:blipFill>
            <a:blip r:embed="rId5" cstate="print"/>
            <a:srcRect/>
            <a:stretch>
              <a:fillRect/>
            </a:stretch>
          </p:blipFill>
          <p:spPr bwMode="auto">
            <a:xfrm>
              <a:off x="2611" y="2394"/>
              <a:ext cx="88" cy="99"/>
            </a:xfrm>
            <a:prstGeom prst="rect">
              <a:avLst/>
            </a:prstGeom>
            <a:noFill/>
            <a:ln w="9525">
              <a:noFill/>
              <a:miter lim="800000"/>
              <a:headEnd/>
              <a:tailEnd/>
            </a:ln>
          </p:spPr>
        </p:pic>
      </p:grpSp>
      <p:cxnSp>
        <p:nvCxnSpPr>
          <p:cNvPr id="110" name="肘形接點 174"/>
          <p:cNvCxnSpPr>
            <a:stCxn id="53" idx="6"/>
            <a:endCxn id="101" idx="2"/>
          </p:cNvCxnSpPr>
          <p:nvPr/>
        </p:nvCxnSpPr>
        <p:spPr bwMode="auto">
          <a:xfrm flipV="1">
            <a:off x="6805901" y="4587706"/>
            <a:ext cx="205287" cy="155910"/>
          </a:xfrm>
          <a:prstGeom prst="bentConnector2">
            <a:avLst/>
          </a:prstGeom>
          <a:noFill/>
          <a:ln w="25400">
            <a:solidFill>
              <a:schemeClr val="accent1">
                <a:lumMod val="75000"/>
              </a:schemeClr>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1" name="肘形接點 174"/>
          <p:cNvCxnSpPr>
            <a:stCxn id="55" idx="2"/>
            <a:endCxn id="104" idx="2"/>
          </p:cNvCxnSpPr>
          <p:nvPr/>
        </p:nvCxnSpPr>
        <p:spPr bwMode="auto">
          <a:xfrm rot="10800000">
            <a:off x="7116116" y="4587706"/>
            <a:ext cx="432035" cy="158887"/>
          </a:xfrm>
          <a:prstGeom prst="bentConnector2">
            <a:avLst/>
          </a:prstGeom>
          <a:noFill/>
          <a:ln w="25400">
            <a:solidFill>
              <a:srgbClr val="FF0000"/>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2" name="Rectangle 6"/>
          <p:cNvSpPr>
            <a:spLocks noChangeArrowheads="1"/>
          </p:cNvSpPr>
          <p:nvPr/>
        </p:nvSpPr>
        <p:spPr bwMode="auto">
          <a:xfrm>
            <a:off x="3165734" y="3562913"/>
            <a:ext cx="975996" cy="1261652"/>
          </a:xfrm>
          <a:prstGeom prst="rect">
            <a:avLst/>
          </a:prstGeom>
          <a:pattFill prst="pct25">
            <a:fgClr>
              <a:srgbClr val="A8ACA3"/>
            </a:fgClr>
            <a:bgClr>
              <a:srgbClr val="FFFFFF"/>
            </a:bgClr>
          </a:pattFill>
          <a:ln w="0">
            <a:solidFill>
              <a:schemeClr val="bg2"/>
            </a:solidFill>
            <a:miter lim="800000"/>
            <a:headEnd/>
            <a:tailEnd/>
          </a:ln>
        </p:spPr>
        <p:txBody>
          <a:bodyPr wrap="square" lIns="91431" tIns="45716" rIns="91431" bIns="45716">
            <a:noAutofit/>
          </a:bodyPr>
          <a:lstStyle/>
          <a:p>
            <a:pPr algn="r" fontAlgn="ctr"/>
            <a:endParaRPr kumimoji="0" lang="en-US" altLang="zh-CN" dirty="0">
              <a:latin typeface="Huawei Sans" panose="020C0503030203020204" pitchFamily="34" charset="0"/>
            </a:endParaRPr>
          </a:p>
        </p:txBody>
      </p:sp>
      <p:sp>
        <p:nvSpPr>
          <p:cNvPr id="113" name="Freeform 7"/>
          <p:cNvSpPr>
            <a:spLocks noEditPoints="1"/>
          </p:cNvSpPr>
          <p:nvPr/>
        </p:nvSpPr>
        <p:spPr bwMode="auto">
          <a:xfrm>
            <a:off x="3202641" y="4807353"/>
            <a:ext cx="837935" cy="147406"/>
          </a:xfrm>
          <a:custGeom>
            <a:avLst/>
            <a:gdLst>
              <a:gd name="T0" fmla="*/ 0 w 109"/>
              <a:gd name="T1" fmla="*/ 0 h 24"/>
              <a:gd name="T2" fmla="*/ 2147483647 w 109"/>
              <a:gd name="T3" fmla="*/ 0 h 24"/>
              <a:gd name="T4" fmla="*/ 2147483647 w 109"/>
              <a:gd name="T5" fmla="*/ 2147483647 h 24"/>
              <a:gd name="T6" fmla="*/ 0 w 109"/>
              <a:gd name="T7" fmla="*/ 2147483647 h 24"/>
              <a:gd name="T8" fmla="*/ 0 w 109"/>
              <a:gd name="T9" fmla="*/ 0 h 24"/>
              <a:gd name="T10" fmla="*/ 2147483647 w 109"/>
              <a:gd name="T11" fmla="*/ 0 h 24"/>
              <a:gd name="T12" fmla="*/ 2147483647 w 109"/>
              <a:gd name="T13" fmla="*/ 0 h 24"/>
              <a:gd name="T14" fmla="*/ 2147483647 w 109"/>
              <a:gd name="T15" fmla="*/ 2147483647 h 24"/>
              <a:gd name="T16" fmla="*/ 2147483647 w 109"/>
              <a:gd name="T17" fmla="*/ 2147483647 h 24"/>
              <a:gd name="T18" fmla="*/ 2147483647 w 109"/>
              <a:gd name="T19" fmla="*/ 0 h 24"/>
              <a:gd name="T20" fmla="*/ 2147483647 w 109"/>
              <a:gd name="T21" fmla="*/ 0 h 24"/>
              <a:gd name="T22" fmla="*/ 2147483647 w 109"/>
              <a:gd name="T23" fmla="*/ 0 h 24"/>
              <a:gd name="T24" fmla="*/ 2147483647 w 109"/>
              <a:gd name="T25" fmla="*/ 2147483647 h 24"/>
              <a:gd name="T26" fmla="*/ 2147483647 w 109"/>
              <a:gd name="T27" fmla="*/ 2147483647 h 24"/>
              <a:gd name="T28" fmla="*/ 2147483647 w 109"/>
              <a:gd name="T29" fmla="*/ 0 h 24"/>
              <a:gd name="T30" fmla="*/ 2147483647 w 109"/>
              <a:gd name="T31" fmla="*/ 0 h 24"/>
              <a:gd name="T32" fmla="*/ 2147483647 w 109"/>
              <a:gd name="T33" fmla="*/ 0 h 24"/>
              <a:gd name="T34" fmla="*/ 2147483647 w 109"/>
              <a:gd name="T35" fmla="*/ 2147483647 h 24"/>
              <a:gd name="T36" fmla="*/ 2147483647 w 109"/>
              <a:gd name="T37" fmla="*/ 2147483647 h 24"/>
              <a:gd name="T38" fmla="*/ 2147483647 w 109"/>
              <a:gd name="T39" fmla="*/ 0 h 24"/>
              <a:gd name="T40" fmla="*/ 2147483647 w 109"/>
              <a:gd name="T41" fmla="*/ 0 h 24"/>
              <a:gd name="T42" fmla="*/ 2147483647 w 109"/>
              <a:gd name="T43" fmla="*/ 0 h 24"/>
              <a:gd name="T44" fmla="*/ 2147483647 w 109"/>
              <a:gd name="T45" fmla="*/ 2147483647 h 24"/>
              <a:gd name="T46" fmla="*/ 2147483647 w 109"/>
              <a:gd name="T47" fmla="*/ 2147483647 h 24"/>
              <a:gd name="T48" fmla="*/ 2147483647 w 109"/>
              <a:gd name="T49" fmla="*/ 0 h 2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09"/>
              <a:gd name="T76" fmla="*/ 0 h 24"/>
              <a:gd name="T77" fmla="*/ 109 w 109"/>
              <a:gd name="T78" fmla="*/ 24 h 2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09" h="24">
                <a:moveTo>
                  <a:pt x="0" y="0"/>
                </a:moveTo>
                <a:lnTo>
                  <a:pt x="16" y="0"/>
                </a:lnTo>
                <a:lnTo>
                  <a:pt x="16" y="24"/>
                </a:lnTo>
                <a:lnTo>
                  <a:pt x="0" y="24"/>
                </a:lnTo>
                <a:lnTo>
                  <a:pt x="0" y="0"/>
                </a:lnTo>
                <a:moveTo>
                  <a:pt x="23" y="0"/>
                </a:moveTo>
                <a:lnTo>
                  <a:pt x="39" y="0"/>
                </a:lnTo>
                <a:lnTo>
                  <a:pt x="39" y="24"/>
                </a:lnTo>
                <a:lnTo>
                  <a:pt x="23" y="24"/>
                </a:lnTo>
                <a:lnTo>
                  <a:pt x="23" y="0"/>
                </a:lnTo>
                <a:moveTo>
                  <a:pt x="47" y="0"/>
                </a:moveTo>
                <a:lnTo>
                  <a:pt x="63" y="0"/>
                </a:lnTo>
                <a:lnTo>
                  <a:pt x="63" y="24"/>
                </a:lnTo>
                <a:lnTo>
                  <a:pt x="47" y="24"/>
                </a:lnTo>
                <a:lnTo>
                  <a:pt x="47" y="0"/>
                </a:lnTo>
                <a:moveTo>
                  <a:pt x="70" y="0"/>
                </a:moveTo>
                <a:lnTo>
                  <a:pt x="86" y="0"/>
                </a:lnTo>
                <a:lnTo>
                  <a:pt x="86" y="24"/>
                </a:lnTo>
                <a:lnTo>
                  <a:pt x="70" y="24"/>
                </a:lnTo>
                <a:lnTo>
                  <a:pt x="70" y="0"/>
                </a:lnTo>
                <a:moveTo>
                  <a:pt x="93" y="0"/>
                </a:moveTo>
                <a:lnTo>
                  <a:pt x="109" y="0"/>
                </a:lnTo>
                <a:lnTo>
                  <a:pt x="109" y="24"/>
                </a:lnTo>
                <a:lnTo>
                  <a:pt x="93" y="24"/>
                </a:lnTo>
                <a:lnTo>
                  <a:pt x="93" y="0"/>
                </a:lnTo>
              </a:path>
            </a:pathLst>
          </a:custGeom>
          <a:solidFill>
            <a:schemeClr val="bg1"/>
          </a:solidFill>
          <a:ln w="0">
            <a:noFill/>
            <a:prstDash val="solid"/>
            <a:round/>
            <a:headEnd/>
            <a:tailEnd/>
          </a:ln>
        </p:spPr>
        <p:txBody>
          <a:bodyPr wrap="square" lIns="91431" tIns="45716" rIns="91431" bIns="45716">
            <a:noAutofit/>
          </a:bodyPr>
          <a:lstStyle/>
          <a:p>
            <a:pPr fontAlgn="ctr"/>
            <a:endParaRPr lang="en-US" altLang="zh-TW" dirty="0">
              <a:latin typeface="Huawei Sans" panose="020C0503030203020204" pitchFamily="34" charset="0"/>
            </a:endParaRPr>
          </a:p>
        </p:txBody>
      </p:sp>
      <p:sp>
        <p:nvSpPr>
          <p:cNvPr id="114" name="Freeform 8"/>
          <p:cNvSpPr>
            <a:spLocks noEditPoints="1"/>
          </p:cNvSpPr>
          <p:nvPr/>
        </p:nvSpPr>
        <p:spPr bwMode="auto">
          <a:xfrm>
            <a:off x="3219045" y="5051499"/>
            <a:ext cx="839303" cy="148322"/>
          </a:xfrm>
          <a:custGeom>
            <a:avLst/>
            <a:gdLst>
              <a:gd name="T0" fmla="*/ 0 w 109"/>
              <a:gd name="T1" fmla="*/ 0 h 24"/>
              <a:gd name="T2" fmla="*/ 2147483647 w 109"/>
              <a:gd name="T3" fmla="*/ 0 h 24"/>
              <a:gd name="T4" fmla="*/ 2147483647 w 109"/>
              <a:gd name="T5" fmla="*/ 2147483647 h 24"/>
              <a:gd name="T6" fmla="*/ 0 w 109"/>
              <a:gd name="T7" fmla="*/ 2147483647 h 24"/>
              <a:gd name="T8" fmla="*/ 0 w 109"/>
              <a:gd name="T9" fmla="*/ 0 h 24"/>
              <a:gd name="T10" fmla="*/ 2147483647 w 109"/>
              <a:gd name="T11" fmla="*/ 0 h 24"/>
              <a:gd name="T12" fmla="*/ 2147483647 w 109"/>
              <a:gd name="T13" fmla="*/ 0 h 24"/>
              <a:gd name="T14" fmla="*/ 2147483647 w 109"/>
              <a:gd name="T15" fmla="*/ 2147483647 h 24"/>
              <a:gd name="T16" fmla="*/ 2147483647 w 109"/>
              <a:gd name="T17" fmla="*/ 2147483647 h 24"/>
              <a:gd name="T18" fmla="*/ 2147483647 w 109"/>
              <a:gd name="T19" fmla="*/ 0 h 24"/>
              <a:gd name="T20" fmla="*/ 2147483647 w 109"/>
              <a:gd name="T21" fmla="*/ 0 h 24"/>
              <a:gd name="T22" fmla="*/ 2147483647 w 109"/>
              <a:gd name="T23" fmla="*/ 0 h 24"/>
              <a:gd name="T24" fmla="*/ 2147483647 w 109"/>
              <a:gd name="T25" fmla="*/ 2147483647 h 24"/>
              <a:gd name="T26" fmla="*/ 2147483647 w 109"/>
              <a:gd name="T27" fmla="*/ 2147483647 h 24"/>
              <a:gd name="T28" fmla="*/ 2147483647 w 109"/>
              <a:gd name="T29" fmla="*/ 0 h 24"/>
              <a:gd name="T30" fmla="*/ 2147483647 w 109"/>
              <a:gd name="T31" fmla="*/ 0 h 24"/>
              <a:gd name="T32" fmla="*/ 2147483647 w 109"/>
              <a:gd name="T33" fmla="*/ 0 h 24"/>
              <a:gd name="T34" fmla="*/ 2147483647 w 109"/>
              <a:gd name="T35" fmla="*/ 2147483647 h 24"/>
              <a:gd name="T36" fmla="*/ 2147483647 w 109"/>
              <a:gd name="T37" fmla="*/ 2147483647 h 24"/>
              <a:gd name="T38" fmla="*/ 2147483647 w 109"/>
              <a:gd name="T39" fmla="*/ 0 h 24"/>
              <a:gd name="T40" fmla="*/ 2147483647 w 109"/>
              <a:gd name="T41" fmla="*/ 0 h 24"/>
              <a:gd name="T42" fmla="*/ 2147483647 w 109"/>
              <a:gd name="T43" fmla="*/ 0 h 24"/>
              <a:gd name="T44" fmla="*/ 2147483647 w 109"/>
              <a:gd name="T45" fmla="*/ 2147483647 h 24"/>
              <a:gd name="T46" fmla="*/ 2147483647 w 109"/>
              <a:gd name="T47" fmla="*/ 2147483647 h 24"/>
              <a:gd name="T48" fmla="*/ 2147483647 w 109"/>
              <a:gd name="T49" fmla="*/ 0 h 2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09"/>
              <a:gd name="T76" fmla="*/ 0 h 24"/>
              <a:gd name="T77" fmla="*/ 109 w 109"/>
              <a:gd name="T78" fmla="*/ 24 h 2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09" h="24">
                <a:moveTo>
                  <a:pt x="0" y="0"/>
                </a:moveTo>
                <a:lnTo>
                  <a:pt x="16" y="0"/>
                </a:lnTo>
                <a:lnTo>
                  <a:pt x="16" y="24"/>
                </a:lnTo>
                <a:lnTo>
                  <a:pt x="0" y="24"/>
                </a:lnTo>
                <a:lnTo>
                  <a:pt x="0" y="0"/>
                </a:lnTo>
                <a:moveTo>
                  <a:pt x="23" y="0"/>
                </a:moveTo>
                <a:lnTo>
                  <a:pt x="39" y="0"/>
                </a:lnTo>
                <a:lnTo>
                  <a:pt x="39" y="24"/>
                </a:lnTo>
                <a:lnTo>
                  <a:pt x="23" y="24"/>
                </a:lnTo>
                <a:lnTo>
                  <a:pt x="23" y="0"/>
                </a:lnTo>
                <a:moveTo>
                  <a:pt x="47" y="0"/>
                </a:moveTo>
                <a:lnTo>
                  <a:pt x="63" y="0"/>
                </a:lnTo>
                <a:lnTo>
                  <a:pt x="63" y="24"/>
                </a:lnTo>
                <a:lnTo>
                  <a:pt x="47" y="24"/>
                </a:lnTo>
                <a:lnTo>
                  <a:pt x="47" y="0"/>
                </a:lnTo>
                <a:moveTo>
                  <a:pt x="70" y="0"/>
                </a:moveTo>
                <a:lnTo>
                  <a:pt x="86" y="0"/>
                </a:lnTo>
                <a:lnTo>
                  <a:pt x="86" y="24"/>
                </a:lnTo>
                <a:lnTo>
                  <a:pt x="70" y="24"/>
                </a:lnTo>
                <a:lnTo>
                  <a:pt x="70" y="0"/>
                </a:lnTo>
                <a:moveTo>
                  <a:pt x="93" y="0"/>
                </a:moveTo>
                <a:lnTo>
                  <a:pt x="109" y="0"/>
                </a:lnTo>
                <a:lnTo>
                  <a:pt x="109" y="24"/>
                </a:lnTo>
                <a:lnTo>
                  <a:pt x="93" y="24"/>
                </a:lnTo>
                <a:lnTo>
                  <a:pt x="93" y="0"/>
                </a:lnTo>
              </a:path>
            </a:pathLst>
          </a:custGeom>
          <a:solidFill>
            <a:schemeClr val="bg1"/>
          </a:solidFill>
          <a:ln w="0" cap="flat" cmpd="sng">
            <a:noFill/>
            <a:prstDash val="solid"/>
            <a:round/>
            <a:headEnd type="none" w="med" len="med"/>
            <a:tailEnd type="none" w="med" len="med"/>
          </a:ln>
        </p:spPr>
        <p:txBody>
          <a:bodyPr wrap="square" lIns="91431" tIns="45716" rIns="91431" bIns="45716">
            <a:noAutofit/>
          </a:bodyPr>
          <a:lstStyle/>
          <a:p>
            <a:pPr fontAlgn="ctr"/>
            <a:endParaRPr lang="en-US" altLang="zh-TW" dirty="0">
              <a:latin typeface="Huawei Sans" panose="020C0503030203020204" pitchFamily="34" charset="0"/>
            </a:endParaRPr>
          </a:p>
        </p:txBody>
      </p:sp>
      <p:sp>
        <p:nvSpPr>
          <p:cNvPr id="115" name="Freeform 9"/>
          <p:cNvSpPr>
            <a:spLocks noEditPoints="1"/>
          </p:cNvSpPr>
          <p:nvPr/>
        </p:nvSpPr>
        <p:spPr bwMode="auto">
          <a:xfrm>
            <a:off x="3219045" y="4174270"/>
            <a:ext cx="839303" cy="148322"/>
          </a:xfrm>
          <a:custGeom>
            <a:avLst/>
            <a:gdLst>
              <a:gd name="T0" fmla="*/ 0 w 109"/>
              <a:gd name="T1" fmla="*/ 0 h 24"/>
              <a:gd name="T2" fmla="*/ 2147483647 w 109"/>
              <a:gd name="T3" fmla="*/ 0 h 24"/>
              <a:gd name="T4" fmla="*/ 2147483647 w 109"/>
              <a:gd name="T5" fmla="*/ 2147483647 h 24"/>
              <a:gd name="T6" fmla="*/ 0 w 109"/>
              <a:gd name="T7" fmla="*/ 2147483647 h 24"/>
              <a:gd name="T8" fmla="*/ 0 w 109"/>
              <a:gd name="T9" fmla="*/ 0 h 24"/>
              <a:gd name="T10" fmla="*/ 2147483647 w 109"/>
              <a:gd name="T11" fmla="*/ 0 h 24"/>
              <a:gd name="T12" fmla="*/ 2147483647 w 109"/>
              <a:gd name="T13" fmla="*/ 0 h 24"/>
              <a:gd name="T14" fmla="*/ 2147483647 w 109"/>
              <a:gd name="T15" fmla="*/ 2147483647 h 24"/>
              <a:gd name="T16" fmla="*/ 2147483647 w 109"/>
              <a:gd name="T17" fmla="*/ 2147483647 h 24"/>
              <a:gd name="T18" fmla="*/ 2147483647 w 109"/>
              <a:gd name="T19" fmla="*/ 0 h 24"/>
              <a:gd name="T20" fmla="*/ 2147483647 w 109"/>
              <a:gd name="T21" fmla="*/ 0 h 24"/>
              <a:gd name="T22" fmla="*/ 2147483647 w 109"/>
              <a:gd name="T23" fmla="*/ 0 h 24"/>
              <a:gd name="T24" fmla="*/ 2147483647 w 109"/>
              <a:gd name="T25" fmla="*/ 2147483647 h 24"/>
              <a:gd name="T26" fmla="*/ 2147483647 w 109"/>
              <a:gd name="T27" fmla="*/ 2147483647 h 24"/>
              <a:gd name="T28" fmla="*/ 2147483647 w 109"/>
              <a:gd name="T29" fmla="*/ 0 h 24"/>
              <a:gd name="T30" fmla="*/ 2147483647 w 109"/>
              <a:gd name="T31" fmla="*/ 0 h 24"/>
              <a:gd name="T32" fmla="*/ 2147483647 w 109"/>
              <a:gd name="T33" fmla="*/ 0 h 24"/>
              <a:gd name="T34" fmla="*/ 2147483647 w 109"/>
              <a:gd name="T35" fmla="*/ 2147483647 h 24"/>
              <a:gd name="T36" fmla="*/ 2147483647 w 109"/>
              <a:gd name="T37" fmla="*/ 2147483647 h 24"/>
              <a:gd name="T38" fmla="*/ 2147483647 w 109"/>
              <a:gd name="T39" fmla="*/ 0 h 24"/>
              <a:gd name="T40" fmla="*/ 2147483647 w 109"/>
              <a:gd name="T41" fmla="*/ 0 h 24"/>
              <a:gd name="T42" fmla="*/ 2147483647 w 109"/>
              <a:gd name="T43" fmla="*/ 0 h 24"/>
              <a:gd name="T44" fmla="*/ 2147483647 w 109"/>
              <a:gd name="T45" fmla="*/ 2147483647 h 24"/>
              <a:gd name="T46" fmla="*/ 2147483647 w 109"/>
              <a:gd name="T47" fmla="*/ 2147483647 h 24"/>
              <a:gd name="T48" fmla="*/ 2147483647 w 109"/>
              <a:gd name="T49" fmla="*/ 0 h 2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09"/>
              <a:gd name="T76" fmla="*/ 0 h 24"/>
              <a:gd name="T77" fmla="*/ 109 w 109"/>
              <a:gd name="T78" fmla="*/ 24 h 2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09" h="24">
                <a:moveTo>
                  <a:pt x="0" y="0"/>
                </a:moveTo>
                <a:lnTo>
                  <a:pt x="16" y="0"/>
                </a:lnTo>
                <a:lnTo>
                  <a:pt x="16" y="24"/>
                </a:lnTo>
                <a:lnTo>
                  <a:pt x="0" y="24"/>
                </a:lnTo>
                <a:lnTo>
                  <a:pt x="0" y="0"/>
                </a:lnTo>
                <a:moveTo>
                  <a:pt x="23" y="0"/>
                </a:moveTo>
                <a:lnTo>
                  <a:pt x="39" y="0"/>
                </a:lnTo>
                <a:lnTo>
                  <a:pt x="39" y="24"/>
                </a:lnTo>
                <a:lnTo>
                  <a:pt x="23" y="24"/>
                </a:lnTo>
                <a:lnTo>
                  <a:pt x="23" y="0"/>
                </a:lnTo>
                <a:moveTo>
                  <a:pt x="47" y="0"/>
                </a:moveTo>
                <a:lnTo>
                  <a:pt x="63" y="0"/>
                </a:lnTo>
                <a:lnTo>
                  <a:pt x="63" y="24"/>
                </a:lnTo>
                <a:lnTo>
                  <a:pt x="47" y="24"/>
                </a:lnTo>
                <a:lnTo>
                  <a:pt x="47" y="0"/>
                </a:lnTo>
                <a:moveTo>
                  <a:pt x="70" y="0"/>
                </a:moveTo>
                <a:lnTo>
                  <a:pt x="86" y="0"/>
                </a:lnTo>
                <a:lnTo>
                  <a:pt x="86" y="24"/>
                </a:lnTo>
                <a:lnTo>
                  <a:pt x="70" y="24"/>
                </a:lnTo>
                <a:lnTo>
                  <a:pt x="70" y="0"/>
                </a:lnTo>
                <a:moveTo>
                  <a:pt x="93" y="0"/>
                </a:moveTo>
                <a:lnTo>
                  <a:pt x="109" y="0"/>
                </a:lnTo>
                <a:lnTo>
                  <a:pt x="109" y="24"/>
                </a:lnTo>
                <a:lnTo>
                  <a:pt x="93" y="24"/>
                </a:lnTo>
                <a:lnTo>
                  <a:pt x="93" y="0"/>
                </a:lnTo>
              </a:path>
            </a:pathLst>
          </a:custGeom>
          <a:solidFill>
            <a:schemeClr val="bg1"/>
          </a:solidFill>
          <a:ln w="0" cap="flat" cmpd="sng">
            <a:noFill/>
            <a:prstDash val="solid"/>
            <a:round/>
            <a:headEnd type="none" w="med" len="med"/>
            <a:tailEnd type="none" w="med" len="med"/>
          </a:ln>
        </p:spPr>
        <p:txBody>
          <a:bodyPr wrap="square" lIns="91431" tIns="45716" rIns="91431" bIns="45716">
            <a:noAutofit/>
          </a:bodyPr>
          <a:lstStyle/>
          <a:p>
            <a:pPr fontAlgn="ctr"/>
            <a:endParaRPr lang="en-US" altLang="zh-TW" dirty="0">
              <a:latin typeface="Huawei Sans" panose="020C0503030203020204" pitchFamily="34" charset="0"/>
            </a:endParaRPr>
          </a:p>
        </p:txBody>
      </p:sp>
      <p:sp>
        <p:nvSpPr>
          <p:cNvPr id="116" name="Freeform 10"/>
          <p:cNvSpPr>
            <a:spLocks noEditPoints="1"/>
          </p:cNvSpPr>
          <p:nvPr/>
        </p:nvSpPr>
        <p:spPr bwMode="auto">
          <a:xfrm>
            <a:off x="3219045" y="4402537"/>
            <a:ext cx="839303" cy="148322"/>
          </a:xfrm>
          <a:custGeom>
            <a:avLst/>
            <a:gdLst>
              <a:gd name="T0" fmla="*/ 0 w 109"/>
              <a:gd name="T1" fmla="*/ 0 h 24"/>
              <a:gd name="T2" fmla="*/ 2147483647 w 109"/>
              <a:gd name="T3" fmla="*/ 0 h 24"/>
              <a:gd name="T4" fmla="*/ 2147483647 w 109"/>
              <a:gd name="T5" fmla="*/ 2147483647 h 24"/>
              <a:gd name="T6" fmla="*/ 0 w 109"/>
              <a:gd name="T7" fmla="*/ 2147483647 h 24"/>
              <a:gd name="T8" fmla="*/ 0 w 109"/>
              <a:gd name="T9" fmla="*/ 0 h 24"/>
              <a:gd name="T10" fmla="*/ 2147483647 w 109"/>
              <a:gd name="T11" fmla="*/ 0 h 24"/>
              <a:gd name="T12" fmla="*/ 2147483647 w 109"/>
              <a:gd name="T13" fmla="*/ 0 h 24"/>
              <a:gd name="T14" fmla="*/ 2147483647 w 109"/>
              <a:gd name="T15" fmla="*/ 2147483647 h 24"/>
              <a:gd name="T16" fmla="*/ 2147483647 w 109"/>
              <a:gd name="T17" fmla="*/ 2147483647 h 24"/>
              <a:gd name="T18" fmla="*/ 2147483647 w 109"/>
              <a:gd name="T19" fmla="*/ 0 h 24"/>
              <a:gd name="T20" fmla="*/ 2147483647 w 109"/>
              <a:gd name="T21" fmla="*/ 0 h 24"/>
              <a:gd name="T22" fmla="*/ 2147483647 w 109"/>
              <a:gd name="T23" fmla="*/ 0 h 24"/>
              <a:gd name="T24" fmla="*/ 2147483647 w 109"/>
              <a:gd name="T25" fmla="*/ 2147483647 h 24"/>
              <a:gd name="T26" fmla="*/ 2147483647 w 109"/>
              <a:gd name="T27" fmla="*/ 2147483647 h 24"/>
              <a:gd name="T28" fmla="*/ 2147483647 w 109"/>
              <a:gd name="T29" fmla="*/ 0 h 24"/>
              <a:gd name="T30" fmla="*/ 2147483647 w 109"/>
              <a:gd name="T31" fmla="*/ 0 h 24"/>
              <a:gd name="T32" fmla="*/ 2147483647 w 109"/>
              <a:gd name="T33" fmla="*/ 0 h 24"/>
              <a:gd name="T34" fmla="*/ 2147483647 w 109"/>
              <a:gd name="T35" fmla="*/ 2147483647 h 24"/>
              <a:gd name="T36" fmla="*/ 2147483647 w 109"/>
              <a:gd name="T37" fmla="*/ 2147483647 h 24"/>
              <a:gd name="T38" fmla="*/ 2147483647 w 109"/>
              <a:gd name="T39" fmla="*/ 0 h 24"/>
              <a:gd name="T40" fmla="*/ 2147483647 w 109"/>
              <a:gd name="T41" fmla="*/ 0 h 24"/>
              <a:gd name="T42" fmla="*/ 2147483647 w 109"/>
              <a:gd name="T43" fmla="*/ 0 h 24"/>
              <a:gd name="T44" fmla="*/ 2147483647 w 109"/>
              <a:gd name="T45" fmla="*/ 2147483647 h 24"/>
              <a:gd name="T46" fmla="*/ 2147483647 w 109"/>
              <a:gd name="T47" fmla="*/ 2147483647 h 24"/>
              <a:gd name="T48" fmla="*/ 2147483647 w 109"/>
              <a:gd name="T49" fmla="*/ 0 h 2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09"/>
              <a:gd name="T76" fmla="*/ 0 h 24"/>
              <a:gd name="T77" fmla="*/ 109 w 109"/>
              <a:gd name="T78" fmla="*/ 24 h 2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09" h="24">
                <a:moveTo>
                  <a:pt x="0" y="0"/>
                </a:moveTo>
                <a:lnTo>
                  <a:pt x="16" y="0"/>
                </a:lnTo>
                <a:lnTo>
                  <a:pt x="16" y="24"/>
                </a:lnTo>
                <a:lnTo>
                  <a:pt x="0" y="24"/>
                </a:lnTo>
                <a:lnTo>
                  <a:pt x="0" y="0"/>
                </a:lnTo>
                <a:moveTo>
                  <a:pt x="23" y="0"/>
                </a:moveTo>
                <a:lnTo>
                  <a:pt x="39" y="0"/>
                </a:lnTo>
                <a:lnTo>
                  <a:pt x="39" y="24"/>
                </a:lnTo>
                <a:lnTo>
                  <a:pt x="23" y="24"/>
                </a:lnTo>
                <a:lnTo>
                  <a:pt x="23" y="0"/>
                </a:lnTo>
                <a:moveTo>
                  <a:pt x="47" y="0"/>
                </a:moveTo>
                <a:lnTo>
                  <a:pt x="63" y="0"/>
                </a:lnTo>
                <a:lnTo>
                  <a:pt x="63" y="24"/>
                </a:lnTo>
                <a:lnTo>
                  <a:pt x="47" y="24"/>
                </a:lnTo>
                <a:lnTo>
                  <a:pt x="47" y="0"/>
                </a:lnTo>
                <a:moveTo>
                  <a:pt x="70" y="0"/>
                </a:moveTo>
                <a:lnTo>
                  <a:pt x="86" y="0"/>
                </a:lnTo>
                <a:lnTo>
                  <a:pt x="86" y="24"/>
                </a:lnTo>
                <a:lnTo>
                  <a:pt x="70" y="24"/>
                </a:lnTo>
                <a:lnTo>
                  <a:pt x="70" y="0"/>
                </a:lnTo>
                <a:moveTo>
                  <a:pt x="93" y="0"/>
                </a:moveTo>
                <a:lnTo>
                  <a:pt x="109" y="0"/>
                </a:lnTo>
                <a:lnTo>
                  <a:pt x="109" y="24"/>
                </a:lnTo>
                <a:lnTo>
                  <a:pt x="93" y="24"/>
                </a:lnTo>
                <a:lnTo>
                  <a:pt x="93" y="0"/>
                </a:lnTo>
              </a:path>
            </a:pathLst>
          </a:custGeom>
          <a:solidFill>
            <a:schemeClr val="bg1"/>
          </a:solidFill>
          <a:ln w="0" cap="flat" cmpd="sng">
            <a:noFill/>
            <a:prstDash val="solid"/>
            <a:round/>
            <a:headEnd type="none" w="med" len="med"/>
            <a:tailEnd type="none" w="med" len="med"/>
          </a:ln>
        </p:spPr>
        <p:txBody>
          <a:bodyPr wrap="square" lIns="91431" tIns="45716" rIns="91431" bIns="45716">
            <a:noAutofit/>
          </a:bodyPr>
          <a:lstStyle/>
          <a:p>
            <a:pPr fontAlgn="ctr"/>
            <a:endParaRPr lang="en-US" altLang="zh-TW" dirty="0">
              <a:latin typeface="Huawei Sans" panose="020C0503030203020204" pitchFamily="34" charset="0"/>
            </a:endParaRPr>
          </a:p>
        </p:txBody>
      </p:sp>
      <p:sp>
        <p:nvSpPr>
          <p:cNvPr id="117" name="Rectangle 11"/>
          <p:cNvSpPr>
            <a:spLocks noChangeArrowheads="1"/>
          </p:cNvSpPr>
          <p:nvPr/>
        </p:nvSpPr>
        <p:spPr bwMode="auto">
          <a:xfrm>
            <a:off x="3165734" y="4610954"/>
            <a:ext cx="975996" cy="43947"/>
          </a:xfrm>
          <a:prstGeom prst="rect">
            <a:avLst/>
          </a:prstGeom>
          <a:pattFill prst="pct60">
            <a:fgClr>
              <a:srgbClr val="A8ACA3"/>
            </a:fgClr>
            <a:bgClr>
              <a:srgbClr val="FFFFFF"/>
            </a:bgClr>
          </a:pattFill>
          <a:ln w="0">
            <a:solidFill>
              <a:srgbClr val="969696"/>
            </a:solidFill>
            <a:miter lim="800000"/>
            <a:headEnd/>
            <a:tailEnd/>
          </a:ln>
        </p:spPr>
        <p:txBody>
          <a:bodyPr wrap="square" lIns="91431" tIns="45716" rIns="91431" bIns="45716">
            <a:noAutofit/>
          </a:bodyPr>
          <a:lstStyle/>
          <a:p>
            <a:pPr algn="r" fontAlgn="ctr"/>
            <a:endParaRPr kumimoji="0" lang="en-US" altLang="zh-CN" dirty="0">
              <a:latin typeface="Huawei Sans" panose="020C0503030203020204" pitchFamily="34" charset="0"/>
            </a:endParaRPr>
          </a:p>
        </p:txBody>
      </p:sp>
      <p:sp>
        <p:nvSpPr>
          <p:cNvPr id="118" name="Rectangle 12"/>
          <p:cNvSpPr>
            <a:spLocks noChangeArrowheads="1"/>
          </p:cNvSpPr>
          <p:nvPr/>
        </p:nvSpPr>
        <p:spPr bwMode="auto">
          <a:xfrm>
            <a:off x="3165734" y="4077008"/>
            <a:ext cx="975996" cy="43031"/>
          </a:xfrm>
          <a:prstGeom prst="rect">
            <a:avLst/>
          </a:prstGeom>
          <a:pattFill prst="pct60">
            <a:fgClr>
              <a:srgbClr val="A8ACA3"/>
            </a:fgClr>
            <a:bgClr>
              <a:srgbClr val="FFFFFF"/>
            </a:bgClr>
          </a:pattFill>
          <a:ln w="0">
            <a:solidFill>
              <a:srgbClr val="969696"/>
            </a:solidFill>
            <a:miter lim="800000"/>
            <a:headEnd/>
            <a:tailEnd/>
          </a:ln>
        </p:spPr>
        <p:txBody>
          <a:bodyPr wrap="square" lIns="91431" tIns="45716" rIns="91431" bIns="45716">
            <a:noAutofit/>
          </a:bodyPr>
          <a:lstStyle/>
          <a:p>
            <a:pPr algn="r" fontAlgn="ctr"/>
            <a:endParaRPr kumimoji="0" lang="en-US" altLang="zh-CN" dirty="0">
              <a:latin typeface="Huawei Sans" panose="020C0503030203020204" pitchFamily="34" charset="0"/>
            </a:endParaRPr>
          </a:p>
        </p:txBody>
      </p:sp>
      <p:sp>
        <p:nvSpPr>
          <p:cNvPr id="119" name="Rectangle 13"/>
          <p:cNvSpPr>
            <a:spLocks noChangeArrowheads="1"/>
          </p:cNvSpPr>
          <p:nvPr/>
        </p:nvSpPr>
        <p:spPr bwMode="auto">
          <a:xfrm>
            <a:off x="3165734" y="4882889"/>
            <a:ext cx="975996" cy="43947"/>
          </a:xfrm>
          <a:prstGeom prst="rect">
            <a:avLst/>
          </a:prstGeom>
          <a:pattFill prst="pct60">
            <a:fgClr>
              <a:srgbClr val="A8ACA3"/>
            </a:fgClr>
            <a:bgClr>
              <a:srgbClr val="FFFFFF"/>
            </a:bgClr>
          </a:pattFill>
          <a:ln w="0">
            <a:solidFill>
              <a:srgbClr val="969696"/>
            </a:solidFill>
            <a:miter lim="800000"/>
            <a:headEnd/>
            <a:tailEnd/>
          </a:ln>
        </p:spPr>
        <p:txBody>
          <a:bodyPr wrap="square" lIns="91431" tIns="45716" rIns="91431" bIns="45716">
            <a:noAutofit/>
          </a:bodyPr>
          <a:lstStyle/>
          <a:p>
            <a:pPr algn="r" fontAlgn="ctr"/>
            <a:endParaRPr kumimoji="0" lang="en-US" altLang="zh-CN" dirty="0">
              <a:latin typeface="Huawei Sans" panose="020C0503030203020204" pitchFamily="34" charset="0"/>
            </a:endParaRPr>
          </a:p>
        </p:txBody>
      </p:sp>
      <p:pic>
        <p:nvPicPr>
          <p:cNvPr id="120" name="Picture 14"/>
          <p:cNvPicPr>
            <a:picLocks noChangeAspect="1" noChangeArrowheads="1"/>
          </p:cNvPicPr>
          <p:nvPr/>
        </p:nvPicPr>
        <p:blipFill>
          <a:blip r:embed="rId6" cstate="print"/>
          <a:srcRect/>
          <a:stretch>
            <a:fillRect/>
          </a:stretch>
        </p:blipFill>
        <p:spPr bwMode="auto">
          <a:xfrm>
            <a:off x="3821866" y="4288403"/>
            <a:ext cx="198207" cy="328506"/>
          </a:xfrm>
          <a:prstGeom prst="rect">
            <a:avLst/>
          </a:prstGeom>
          <a:noFill/>
          <a:ln w="9525" algn="ctr">
            <a:noFill/>
            <a:miter lim="800000"/>
            <a:headEnd/>
            <a:tailEnd/>
          </a:ln>
        </p:spPr>
      </p:pic>
      <p:sp>
        <p:nvSpPr>
          <p:cNvPr id="121" name="Rectangle 15"/>
          <p:cNvSpPr>
            <a:spLocks noChangeArrowheads="1"/>
          </p:cNvSpPr>
          <p:nvPr/>
        </p:nvSpPr>
        <p:spPr bwMode="auto">
          <a:xfrm>
            <a:off x="3165734" y="4217939"/>
            <a:ext cx="975996" cy="28582"/>
          </a:xfrm>
          <a:prstGeom prst="rect">
            <a:avLst/>
          </a:prstGeom>
          <a:pattFill prst="lgCheck">
            <a:fgClr>
              <a:srgbClr val="A8ACA3"/>
            </a:fgClr>
            <a:bgClr>
              <a:srgbClr val="FFFFFF"/>
            </a:bgClr>
          </a:pattFill>
          <a:ln w="0" algn="ctr">
            <a:solidFill>
              <a:srgbClr val="969696"/>
            </a:solidFill>
            <a:miter lim="800000"/>
            <a:headEnd/>
            <a:tailEnd/>
          </a:ln>
        </p:spPr>
        <p:txBody>
          <a:bodyPr wrap="square" lIns="91431" tIns="45716" rIns="91431" bIns="45716">
            <a:noAutofit/>
          </a:bodyPr>
          <a:lstStyle/>
          <a:p>
            <a:pPr algn="r" fontAlgn="ctr"/>
            <a:endParaRPr kumimoji="0" lang="en-US" altLang="zh-CN" dirty="0">
              <a:latin typeface="Huawei Sans" panose="020C0503030203020204" pitchFamily="34" charset="0"/>
            </a:endParaRPr>
          </a:p>
        </p:txBody>
      </p:sp>
      <p:sp>
        <p:nvSpPr>
          <p:cNvPr id="122" name="Rectangle 16"/>
          <p:cNvSpPr>
            <a:spLocks noChangeArrowheads="1"/>
          </p:cNvSpPr>
          <p:nvPr/>
        </p:nvSpPr>
        <p:spPr bwMode="auto">
          <a:xfrm>
            <a:off x="3165734" y="3713767"/>
            <a:ext cx="975996" cy="28582"/>
          </a:xfrm>
          <a:prstGeom prst="rect">
            <a:avLst/>
          </a:prstGeom>
          <a:pattFill prst="lgCheck">
            <a:fgClr>
              <a:srgbClr val="A8ACA3"/>
            </a:fgClr>
            <a:bgClr>
              <a:srgbClr val="FFFFFF"/>
            </a:bgClr>
          </a:pattFill>
          <a:ln w="0">
            <a:solidFill>
              <a:srgbClr val="969696"/>
            </a:solidFill>
            <a:miter lim="800000"/>
            <a:headEnd/>
            <a:tailEnd/>
          </a:ln>
        </p:spPr>
        <p:txBody>
          <a:bodyPr wrap="square" lIns="91431" tIns="45716" rIns="91431" bIns="45716">
            <a:noAutofit/>
          </a:bodyPr>
          <a:lstStyle/>
          <a:p>
            <a:pPr algn="r" fontAlgn="ctr"/>
            <a:endParaRPr kumimoji="0" lang="en-US" altLang="zh-CN" dirty="0">
              <a:latin typeface="Huawei Sans" panose="020C0503030203020204" pitchFamily="34" charset="0"/>
            </a:endParaRPr>
          </a:p>
        </p:txBody>
      </p:sp>
      <p:sp>
        <p:nvSpPr>
          <p:cNvPr id="123" name="Freeform 33"/>
          <p:cNvSpPr>
            <a:spLocks/>
          </p:cNvSpPr>
          <p:nvPr/>
        </p:nvSpPr>
        <p:spPr bwMode="auto">
          <a:xfrm>
            <a:off x="3727547" y="4492851"/>
            <a:ext cx="82016" cy="239879"/>
          </a:xfrm>
          <a:custGeom>
            <a:avLst/>
            <a:gdLst>
              <a:gd name="T0" fmla="*/ 0 w 68"/>
              <a:gd name="T1" fmla="*/ 2147483647 h 250"/>
              <a:gd name="T2" fmla="*/ 0 w 68"/>
              <a:gd name="T3" fmla="*/ 0 h 250"/>
              <a:gd name="T4" fmla="*/ 2147483647 w 68"/>
              <a:gd name="T5" fmla="*/ 0 h 250"/>
              <a:gd name="T6" fmla="*/ 0 60000 65536"/>
              <a:gd name="T7" fmla="*/ 0 60000 65536"/>
              <a:gd name="T8" fmla="*/ 0 60000 65536"/>
              <a:gd name="T9" fmla="*/ 0 w 68"/>
              <a:gd name="T10" fmla="*/ 0 h 250"/>
              <a:gd name="T11" fmla="*/ 68 w 68"/>
              <a:gd name="T12" fmla="*/ 250 h 250"/>
            </a:gdLst>
            <a:ahLst/>
            <a:cxnLst>
              <a:cxn ang="T6">
                <a:pos x="T0" y="T1"/>
              </a:cxn>
              <a:cxn ang="T7">
                <a:pos x="T2" y="T3"/>
              </a:cxn>
              <a:cxn ang="T8">
                <a:pos x="T4" y="T5"/>
              </a:cxn>
            </a:cxnLst>
            <a:rect l="T9" t="T10" r="T11" b="T12"/>
            <a:pathLst>
              <a:path w="68" h="250">
                <a:moveTo>
                  <a:pt x="0" y="250"/>
                </a:moveTo>
                <a:lnTo>
                  <a:pt x="0" y="0"/>
                </a:lnTo>
                <a:lnTo>
                  <a:pt x="68" y="0"/>
                </a:lnTo>
              </a:path>
            </a:pathLst>
          </a:custGeom>
          <a:noFill/>
          <a:ln w="25400" cap="flat" cmpd="sng">
            <a:solidFill>
              <a:schemeClr val="hlink"/>
            </a:solidFill>
            <a:prstDash val="solid"/>
            <a:round/>
            <a:headEnd type="none" w="med" len="med"/>
            <a:tailEnd type="none" w="med" len="med"/>
          </a:ln>
        </p:spPr>
        <p:txBody>
          <a:bodyPr wrap="square" lIns="91431" tIns="45716" rIns="91431" bIns="45716">
            <a:noAutofit/>
          </a:bodyPr>
          <a:lstStyle/>
          <a:p>
            <a:pPr fontAlgn="ctr"/>
            <a:endParaRPr lang="en-US" altLang="zh-TW" dirty="0">
              <a:latin typeface="Huawei Sans" panose="020C0503030203020204" pitchFamily="34" charset="0"/>
            </a:endParaRPr>
          </a:p>
        </p:txBody>
      </p:sp>
      <p:sp>
        <p:nvSpPr>
          <p:cNvPr id="124" name="Freeform 34"/>
          <p:cNvSpPr>
            <a:spLocks/>
          </p:cNvSpPr>
          <p:nvPr/>
        </p:nvSpPr>
        <p:spPr bwMode="auto">
          <a:xfrm>
            <a:off x="3396748" y="4185187"/>
            <a:ext cx="412816" cy="173958"/>
          </a:xfrm>
          <a:custGeom>
            <a:avLst/>
            <a:gdLst>
              <a:gd name="T0" fmla="*/ 2147483647 w 340"/>
              <a:gd name="T1" fmla="*/ 2147483647 h 182"/>
              <a:gd name="T2" fmla="*/ 2147483647 w 340"/>
              <a:gd name="T3" fmla="*/ 2147483647 h 182"/>
              <a:gd name="T4" fmla="*/ 2147483647 w 340"/>
              <a:gd name="T5" fmla="*/ 0 h 182"/>
              <a:gd name="T6" fmla="*/ 0 w 340"/>
              <a:gd name="T7" fmla="*/ 0 h 182"/>
              <a:gd name="T8" fmla="*/ 0 w 340"/>
              <a:gd name="T9" fmla="*/ 2147483647 h 182"/>
              <a:gd name="T10" fmla="*/ 0 60000 65536"/>
              <a:gd name="T11" fmla="*/ 0 60000 65536"/>
              <a:gd name="T12" fmla="*/ 0 60000 65536"/>
              <a:gd name="T13" fmla="*/ 0 60000 65536"/>
              <a:gd name="T14" fmla="*/ 0 60000 65536"/>
              <a:gd name="T15" fmla="*/ 0 w 340"/>
              <a:gd name="T16" fmla="*/ 0 h 182"/>
              <a:gd name="T17" fmla="*/ 340 w 340"/>
              <a:gd name="T18" fmla="*/ 182 h 182"/>
            </a:gdLst>
            <a:ahLst/>
            <a:cxnLst>
              <a:cxn ang="T10">
                <a:pos x="T0" y="T1"/>
              </a:cxn>
              <a:cxn ang="T11">
                <a:pos x="T2" y="T3"/>
              </a:cxn>
              <a:cxn ang="T12">
                <a:pos x="T4" y="T5"/>
              </a:cxn>
              <a:cxn ang="T13">
                <a:pos x="T6" y="T7"/>
              </a:cxn>
              <a:cxn ang="T14">
                <a:pos x="T8" y="T9"/>
              </a:cxn>
            </a:cxnLst>
            <a:rect l="T15" t="T16" r="T17" b="T18"/>
            <a:pathLst>
              <a:path w="340" h="182">
                <a:moveTo>
                  <a:pt x="340" y="182"/>
                </a:moveTo>
                <a:lnTo>
                  <a:pt x="250" y="182"/>
                </a:lnTo>
                <a:lnTo>
                  <a:pt x="250" y="0"/>
                </a:lnTo>
                <a:lnTo>
                  <a:pt x="0" y="0"/>
                </a:lnTo>
                <a:lnTo>
                  <a:pt x="0" y="137"/>
                </a:lnTo>
              </a:path>
            </a:pathLst>
          </a:custGeom>
          <a:noFill/>
          <a:ln w="25400" cap="flat" cmpd="sng">
            <a:solidFill>
              <a:schemeClr val="bg2"/>
            </a:solidFill>
            <a:prstDash val="solid"/>
            <a:round/>
            <a:headEnd type="none" w="med" len="med"/>
            <a:tailEnd type="none" w="med" len="med"/>
          </a:ln>
        </p:spPr>
        <p:txBody>
          <a:bodyPr wrap="square" lIns="91431" tIns="45716" rIns="91431" bIns="45716">
            <a:noAutofit/>
          </a:bodyPr>
          <a:lstStyle/>
          <a:p>
            <a:pPr fontAlgn="ctr"/>
            <a:endParaRPr lang="en-US" altLang="zh-TW" dirty="0">
              <a:latin typeface="Huawei Sans" panose="020C0503030203020204" pitchFamily="34" charset="0"/>
            </a:endParaRPr>
          </a:p>
        </p:txBody>
      </p:sp>
      <p:sp>
        <p:nvSpPr>
          <p:cNvPr id="125" name="Line 114"/>
          <p:cNvSpPr>
            <a:spLocks noChangeShapeType="1"/>
          </p:cNvSpPr>
          <p:nvPr/>
        </p:nvSpPr>
        <p:spPr bwMode="auto">
          <a:xfrm>
            <a:off x="4141730" y="4838189"/>
            <a:ext cx="0" cy="394487"/>
          </a:xfrm>
          <a:prstGeom prst="line">
            <a:avLst/>
          </a:prstGeom>
          <a:noFill/>
          <a:ln w="6350">
            <a:solidFill>
              <a:schemeClr val="tx1"/>
            </a:solidFill>
            <a:round/>
            <a:headEnd/>
            <a:tailEnd/>
          </a:ln>
        </p:spPr>
        <p:txBody>
          <a:bodyPr wrap="square" lIns="91431" tIns="45716" rIns="91431" bIns="45716">
            <a:noAutofit/>
          </a:bodyPr>
          <a:lstStyle/>
          <a:p>
            <a:pPr fontAlgn="ctr"/>
            <a:endParaRPr lang="en-US" altLang="zh-TW" dirty="0">
              <a:latin typeface="Huawei Sans" panose="020C0503030203020204" pitchFamily="34" charset="0"/>
            </a:endParaRPr>
          </a:p>
        </p:txBody>
      </p:sp>
      <p:sp>
        <p:nvSpPr>
          <p:cNvPr id="126" name="Line 114"/>
          <p:cNvSpPr>
            <a:spLocks noChangeShapeType="1"/>
          </p:cNvSpPr>
          <p:nvPr/>
        </p:nvSpPr>
        <p:spPr bwMode="auto">
          <a:xfrm>
            <a:off x="3162999" y="4823342"/>
            <a:ext cx="38" cy="394487"/>
          </a:xfrm>
          <a:prstGeom prst="line">
            <a:avLst/>
          </a:prstGeom>
          <a:noFill/>
          <a:ln w="6350">
            <a:solidFill>
              <a:schemeClr val="tx1"/>
            </a:solidFill>
            <a:round/>
            <a:headEnd/>
            <a:tailEnd/>
          </a:ln>
        </p:spPr>
        <p:txBody>
          <a:bodyPr wrap="square" lIns="91431" tIns="45716" rIns="91431" bIns="45716">
            <a:noAutofit/>
          </a:bodyPr>
          <a:lstStyle/>
          <a:p>
            <a:pPr fontAlgn="ctr"/>
            <a:endParaRPr lang="en-US" altLang="zh-TW" dirty="0">
              <a:latin typeface="Huawei Sans" panose="020C0503030203020204" pitchFamily="34" charset="0"/>
            </a:endParaRPr>
          </a:p>
        </p:txBody>
      </p:sp>
      <p:sp>
        <p:nvSpPr>
          <p:cNvPr id="127" name="Line 120"/>
          <p:cNvSpPr>
            <a:spLocks noChangeShapeType="1"/>
          </p:cNvSpPr>
          <p:nvPr/>
        </p:nvSpPr>
        <p:spPr bwMode="auto">
          <a:xfrm flipV="1">
            <a:off x="3163000" y="4995836"/>
            <a:ext cx="981465" cy="0"/>
          </a:xfrm>
          <a:prstGeom prst="line">
            <a:avLst/>
          </a:prstGeom>
          <a:noFill/>
          <a:ln w="19050">
            <a:solidFill>
              <a:schemeClr val="tx1"/>
            </a:solidFill>
            <a:round/>
            <a:headEnd type="triangle" w="med" len="lg"/>
            <a:tailEnd type="triangle" w="med" len="lg"/>
          </a:ln>
        </p:spPr>
        <p:txBody>
          <a:bodyPr wrap="square" lIns="91431" tIns="45716" rIns="91431" bIns="45716">
            <a:noAutofit/>
          </a:bodyPr>
          <a:lstStyle/>
          <a:p>
            <a:pPr fontAlgn="ctr"/>
            <a:endParaRPr lang="en-US" altLang="zh-TW" dirty="0">
              <a:latin typeface="Huawei Sans" panose="020C0503030203020204" pitchFamily="34" charset="0"/>
            </a:endParaRPr>
          </a:p>
        </p:txBody>
      </p:sp>
      <p:sp>
        <p:nvSpPr>
          <p:cNvPr id="128" name="Freeform 24"/>
          <p:cNvSpPr>
            <a:spLocks/>
          </p:cNvSpPr>
          <p:nvPr/>
        </p:nvSpPr>
        <p:spPr bwMode="auto">
          <a:xfrm>
            <a:off x="2452502" y="3493851"/>
            <a:ext cx="1361475" cy="864623"/>
          </a:xfrm>
          <a:custGeom>
            <a:avLst/>
            <a:gdLst>
              <a:gd name="T0" fmla="*/ 2147483647 w 968"/>
              <a:gd name="T1" fmla="*/ 2147483647 h 696"/>
              <a:gd name="T2" fmla="*/ 2147483647 w 968"/>
              <a:gd name="T3" fmla="*/ 2147483647 h 696"/>
              <a:gd name="T4" fmla="*/ 2147483647 w 968"/>
              <a:gd name="T5" fmla="*/ 2147483647 h 696"/>
              <a:gd name="T6" fmla="*/ 2147483647 w 968"/>
              <a:gd name="T7" fmla="*/ 2147483647 h 696"/>
              <a:gd name="T8" fmla="*/ 2147483647 w 968"/>
              <a:gd name="T9" fmla="*/ 2147483647 h 696"/>
              <a:gd name="T10" fmla="*/ 0 60000 65536"/>
              <a:gd name="T11" fmla="*/ 0 60000 65536"/>
              <a:gd name="T12" fmla="*/ 0 60000 65536"/>
              <a:gd name="T13" fmla="*/ 0 60000 65536"/>
              <a:gd name="T14" fmla="*/ 0 60000 65536"/>
              <a:gd name="T15" fmla="*/ 0 w 968"/>
              <a:gd name="T16" fmla="*/ 0 h 696"/>
              <a:gd name="T17" fmla="*/ 968 w 968"/>
              <a:gd name="T18" fmla="*/ 696 h 696"/>
            </a:gdLst>
            <a:ahLst/>
            <a:cxnLst>
              <a:cxn ang="T10">
                <a:pos x="T0" y="T1"/>
              </a:cxn>
              <a:cxn ang="T11">
                <a:pos x="T2" y="T3"/>
              </a:cxn>
              <a:cxn ang="T12">
                <a:pos x="T4" y="T5"/>
              </a:cxn>
              <a:cxn ang="T13">
                <a:pos x="T6" y="T7"/>
              </a:cxn>
              <a:cxn ang="T14">
                <a:pos x="T8" y="T9"/>
              </a:cxn>
            </a:cxnLst>
            <a:rect l="T15" t="T16" r="T17" b="T18"/>
            <a:pathLst>
              <a:path w="968" h="696">
                <a:moveTo>
                  <a:pt x="8" y="408"/>
                </a:moveTo>
                <a:cubicBezTo>
                  <a:pt x="4" y="268"/>
                  <a:pt x="0" y="128"/>
                  <a:pt x="56" y="72"/>
                </a:cubicBezTo>
                <a:cubicBezTo>
                  <a:pt x="112" y="16"/>
                  <a:pt x="256" y="0"/>
                  <a:pt x="344" y="72"/>
                </a:cubicBezTo>
                <a:cubicBezTo>
                  <a:pt x="432" y="144"/>
                  <a:pt x="480" y="400"/>
                  <a:pt x="584" y="504"/>
                </a:cubicBezTo>
                <a:cubicBezTo>
                  <a:pt x="688" y="608"/>
                  <a:pt x="904" y="664"/>
                  <a:pt x="968" y="696"/>
                </a:cubicBezTo>
              </a:path>
            </a:pathLst>
          </a:custGeom>
          <a:noFill/>
          <a:ln w="19050">
            <a:solidFill>
              <a:srgbClr val="33CC33"/>
            </a:solidFill>
            <a:round/>
            <a:headEnd/>
            <a:tailEnd/>
          </a:ln>
        </p:spPr>
        <p:txBody>
          <a:bodyPr wrap="square">
            <a:noAutofit/>
          </a:bodyPr>
          <a:lstStyle/>
          <a:p>
            <a:pPr fontAlgn="ctr"/>
            <a:endParaRPr lang="en-US" altLang="zh-TW" dirty="0">
              <a:latin typeface="Huawei Sans" panose="020C0503030203020204" pitchFamily="34" charset="0"/>
            </a:endParaRPr>
          </a:p>
        </p:txBody>
      </p:sp>
      <p:sp>
        <p:nvSpPr>
          <p:cNvPr id="129" name="Line 32"/>
          <p:cNvSpPr>
            <a:spLocks noChangeShapeType="1"/>
          </p:cNvSpPr>
          <p:nvPr/>
        </p:nvSpPr>
        <p:spPr bwMode="auto">
          <a:xfrm>
            <a:off x="3716612" y="4752876"/>
            <a:ext cx="2955329" cy="916"/>
          </a:xfrm>
          <a:prstGeom prst="line">
            <a:avLst/>
          </a:prstGeom>
          <a:noFill/>
          <a:ln w="25400">
            <a:solidFill>
              <a:schemeClr val="hlink"/>
            </a:solidFill>
            <a:round/>
            <a:headEnd/>
            <a:tailEnd/>
          </a:ln>
        </p:spPr>
        <p:txBody>
          <a:bodyPr wrap="square" lIns="91431" tIns="45716" rIns="91431" bIns="45716">
            <a:noAutofit/>
          </a:bodyPr>
          <a:lstStyle/>
          <a:p>
            <a:pPr fontAlgn="ctr"/>
            <a:endParaRPr lang="en-US" altLang="zh-TW" dirty="0">
              <a:latin typeface="Huawei Sans" panose="020C0503030203020204" pitchFamily="34" charset="0"/>
            </a:endParaRPr>
          </a:p>
        </p:txBody>
      </p:sp>
      <p:sp>
        <p:nvSpPr>
          <p:cNvPr id="130" name="Rectangle 130"/>
          <p:cNvSpPr>
            <a:spLocks noChangeArrowheads="1"/>
          </p:cNvSpPr>
          <p:nvPr/>
        </p:nvSpPr>
        <p:spPr bwMode="auto">
          <a:xfrm>
            <a:off x="7938998" y="5195527"/>
            <a:ext cx="875879" cy="254920"/>
          </a:xfrm>
          <a:prstGeom prst="rect">
            <a:avLst/>
          </a:prstGeom>
          <a:noFill/>
          <a:ln w="12700">
            <a:noFill/>
            <a:miter lim="800000"/>
            <a:headEnd/>
            <a:tailEnd/>
          </a:ln>
        </p:spPr>
        <p:txBody>
          <a:bodyPr wrap="square" lIns="0" tIns="0" rIns="0" bIns="0" anchor="ctr">
            <a:noAutofit/>
          </a:bodyPr>
          <a:lstStyle/>
          <a:p>
            <a:pPr algn="ctr" defTabSz="2898775" fontAlgn="ctr"/>
            <a:r>
              <a:rPr kumimoji="0" lang="en-US" sz="1200" dirty="0">
                <a:latin typeface="Huawei Sans" panose="020C0503030203020204" pitchFamily="34" charset="0"/>
                <a:cs typeface="Arial" pitchFamily="34" charset="0"/>
              </a:rPr>
              <a:t>Drop cable/Access section</a:t>
            </a:r>
          </a:p>
        </p:txBody>
      </p:sp>
      <p:cxnSp>
        <p:nvCxnSpPr>
          <p:cNvPr id="131" name="圖案 374"/>
          <p:cNvCxnSpPr>
            <a:endCxn id="39" idx="3"/>
          </p:cNvCxnSpPr>
          <p:nvPr/>
        </p:nvCxnSpPr>
        <p:spPr bwMode="auto">
          <a:xfrm rot="5400000">
            <a:off x="8955460" y="3800844"/>
            <a:ext cx="628626" cy="930665"/>
          </a:xfrm>
          <a:prstGeom prst="curvedConnector2">
            <a:avLst/>
          </a:prstGeom>
          <a:noFill/>
          <a:ln w="19050">
            <a:solidFill>
              <a:srgbClr val="00B050"/>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32" name="Rectangle 128"/>
          <p:cNvSpPr>
            <a:spLocks noChangeArrowheads="1"/>
          </p:cNvSpPr>
          <p:nvPr/>
        </p:nvSpPr>
        <p:spPr bwMode="auto">
          <a:xfrm>
            <a:off x="3125647" y="5244604"/>
            <a:ext cx="1128207" cy="254812"/>
          </a:xfrm>
          <a:prstGeom prst="rect">
            <a:avLst/>
          </a:prstGeom>
          <a:noFill/>
          <a:ln w="12700">
            <a:noFill/>
            <a:miter lim="800000"/>
            <a:headEnd/>
            <a:tailEnd/>
          </a:ln>
        </p:spPr>
        <p:txBody>
          <a:bodyPr wrap="square" lIns="0" tIns="0" rIns="0" bIns="0" anchor="ctr">
            <a:noAutofit/>
          </a:bodyPr>
          <a:lstStyle/>
          <a:p>
            <a:pPr algn="ctr" defTabSz="2898775" fontAlgn="ctr"/>
            <a:r>
              <a:rPr kumimoji="0" lang="en-US" sz="1200">
                <a:latin typeface="Huawei Sans" panose="020C0503030203020204" pitchFamily="34" charset="0"/>
                <a:cs typeface="Arial" pitchFamily="34" charset="0"/>
              </a:rPr>
              <a:t>CO equipment </a:t>
            </a:r>
            <a:r>
              <a:rPr kumimoji="0" lang="en-US" sz="1200" dirty="0">
                <a:latin typeface="Huawei Sans" panose="020C0503030203020204" pitchFamily="34" charset="0"/>
                <a:cs typeface="Arial" pitchFamily="34" charset="0"/>
              </a:rPr>
              <a:t>room</a:t>
            </a:r>
          </a:p>
        </p:txBody>
      </p:sp>
      <p:sp>
        <p:nvSpPr>
          <p:cNvPr id="133" name="Oval 4"/>
          <p:cNvSpPr>
            <a:spLocks noChangeAspect="1"/>
          </p:cNvSpPr>
          <p:nvPr/>
        </p:nvSpPr>
        <p:spPr>
          <a:xfrm>
            <a:off x="9650343" y="4467698"/>
            <a:ext cx="233175" cy="233175"/>
          </a:xfrm>
          <a:prstGeom prst="ellipse">
            <a:avLst/>
          </a:prstGeom>
          <a:solidFill>
            <a:srgbClr val="FFC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fontAlgn="ctr">
              <a:spcBef>
                <a:spcPts val="0"/>
              </a:spcBef>
              <a:spcAft>
                <a:spcPts val="0"/>
              </a:spcAft>
            </a:pPr>
            <a:r>
              <a:rPr lang="en-US" sz="1400" b="1" dirty="0">
                <a:solidFill>
                  <a:prstClr val="black"/>
                </a:solidFill>
                <a:latin typeface="Huawei Sans" panose="020C0503030203020204" pitchFamily="34" charset="0"/>
              </a:rPr>
              <a:t>1</a:t>
            </a:r>
          </a:p>
        </p:txBody>
      </p:sp>
      <p:sp>
        <p:nvSpPr>
          <p:cNvPr id="134" name="Oval 4"/>
          <p:cNvSpPr>
            <a:spLocks noChangeAspect="1"/>
          </p:cNvSpPr>
          <p:nvPr/>
        </p:nvSpPr>
        <p:spPr>
          <a:xfrm>
            <a:off x="1830744" y="4467698"/>
            <a:ext cx="233175" cy="233175"/>
          </a:xfrm>
          <a:prstGeom prst="ellipse">
            <a:avLst/>
          </a:prstGeom>
          <a:solidFill>
            <a:srgbClr val="FFC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fontAlgn="ctr">
              <a:spcBef>
                <a:spcPts val="0"/>
              </a:spcBef>
              <a:spcAft>
                <a:spcPts val="0"/>
              </a:spcAft>
            </a:pPr>
            <a:r>
              <a:rPr lang="en-US" sz="1400" b="1" dirty="0">
                <a:solidFill>
                  <a:prstClr val="black"/>
                </a:solidFill>
                <a:latin typeface="Huawei Sans" panose="020C0503030203020204" pitchFamily="34" charset="0"/>
              </a:rPr>
              <a:t>2</a:t>
            </a:r>
          </a:p>
        </p:txBody>
      </p:sp>
      <p:sp>
        <p:nvSpPr>
          <p:cNvPr id="135" name="Rectangle 124"/>
          <p:cNvSpPr>
            <a:spLocks noChangeArrowheads="1"/>
          </p:cNvSpPr>
          <p:nvPr/>
        </p:nvSpPr>
        <p:spPr bwMode="auto">
          <a:xfrm>
            <a:off x="6261348" y="4009084"/>
            <a:ext cx="633841" cy="270532"/>
          </a:xfrm>
          <a:prstGeom prst="rect">
            <a:avLst/>
          </a:prstGeom>
          <a:noFill/>
          <a:ln w="12700">
            <a:noFill/>
            <a:miter lim="800000"/>
            <a:headEnd/>
            <a:tailEnd/>
          </a:ln>
        </p:spPr>
        <p:txBody>
          <a:bodyPr wrap="square" lIns="0" tIns="0" rIns="0" bIns="0" anchor="ctr">
            <a:noAutofit/>
          </a:bodyPr>
          <a:lstStyle/>
          <a:p>
            <a:pPr algn="ctr" defTabSz="2898775" fontAlgn="ctr"/>
            <a:r>
              <a:rPr lang="en-US" sz="1200" dirty="0">
                <a:latin typeface="Huawei Sans" panose="020C0503030203020204" pitchFamily="34" charset="0"/>
                <a:cs typeface="Huawei Sans" panose="020C0503030203020204" pitchFamily="34" charset="0"/>
              </a:rPr>
              <a:t>Manhole B</a:t>
            </a:r>
          </a:p>
        </p:txBody>
      </p:sp>
      <p:sp>
        <p:nvSpPr>
          <p:cNvPr id="136" name="Line 169"/>
          <p:cNvSpPr>
            <a:spLocks noChangeShapeType="1"/>
          </p:cNvSpPr>
          <p:nvPr/>
        </p:nvSpPr>
        <p:spPr bwMode="auto">
          <a:xfrm>
            <a:off x="6571879" y="4351242"/>
            <a:ext cx="0" cy="249034"/>
          </a:xfrm>
          <a:prstGeom prst="line">
            <a:avLst/>
          </a:prstGeom>
          <a:noFill/>
          <a:ln w="25400">
            <a:solidFill>
              <a:srgbClr val="FF0000"/>
            </a:solidFill>
            <a:round/>
            <a:headEnd/>
            <a:tailEnd type="triangle" w="sm" len="lg"/>
          </a:ln>
        </p:spPr>
        <p:txBody>
          <a:bodyPr wrap="square" lIns="91416" tIns="45708" rIns="91416" bIns="45708">
            <a:noAutofit/>
          </a:bodyPr>
          <a:lstStyle/>
          <a:p>
            <a:pPr fontAlgn="ctr"/>
            <a:endParaRPr lang="en-US" altLang="zh-TW" dirty="0">
              <a:latin typeface="Huawei Sans" panose="020C0503030203020204" pitchFamily="34" charset="0"/>
            </a:endParaRPr>
          </a:p>
        </p:txBody>
      </p:sp>
      <p:sp>
        <p:nvSpPr>
          <p:cNvPr id="137" name="Rectangle 121"/>
          <p:cNvSpPr>
            <a:spLocks noChangeArrowheads="1"/>
          </p:cNvSpPr>
          <p:nvPr/>
        </p:nvSpPr>
        <p:spPr bwMode="auto">
          <a:xfrm>
            <a:off x="3753522" y="4184262"/>
            <a:ext cx="297993" cy="124517"/>
          </a:xfrm>
          <a:prstGeom prst="rect">
            <a:avLst/>
          </a:prstGeom>
          <a:noFill/>
          <a:ln w="12700">
            <a:noFill/>
            <a:miter lim="800000"/>
            <a:headEnd/>
            <a:tailEnd/>
          </a:ln>
        </p:spPr>
        <p:txBody>
          <a:bodyPr wrap="square" lIns="0" tIns="0" rIns="0" bIns="0">
            <a:noAutofit/>
          </a:bodyPr>
          <a:lstStyle/>
          <a:p>
            <a:pPr defTabSz="2898775" fontAlgn="ctr"/>
            <a:r>
              <a:rPr kumimoji="0" lang="en-US" sz="1300" dirty="0">
                <a:latin typeface="Huawei Sans" panose="020C0503030203020204" pitchFamily="34" charset="0"/>
                <a:cs typeface="Arial" pitchFamily="34" charset="0"/>
              </a:rPr>
              <a:t>ODF</a:t>
            </a:r>
          </a:p>
        </p:txBody>
      </p:sp>
      <p:sp>
        <p:nvSpPr>
          <p:cNvPr id="138" name="矩形 137"/>
          <p:cNvSpPr/>
          <p:nvPr/>
        </p:nvSpPr>
        <p:spPr>
          <a:xfrm>
            <a:off x="9875925" y="4445786"/>
            <a:ext cx="551754" cy="276999"/>
          </a:xfrm>
          <a:prstGeom prst="rect">
            <a:avLst/>
          </a:prstGeom>
        </p:spPr>
        <p:txBody>
          <a:bodyPr wrap="square">
            <a:noAutofit/>
          </a:bodyPr>
          <a:lstStyle/>
          <a:p>
            <a:pPr fontAlgn="ctr"/>
            <a:r>
              <a:rPr lang="en-US" sz="1200" dirty="0">
                <a:solidFill>
                  <a:prstClr val="black"/>
                </a:solidFill>
                <a:latin typeface="Huawei Sans" panose="020C0503030203020204" pitchFamily="34" charset="0"/>
                <a:cs typeface="Huawei Sans" panose="020C0503030203020204" pitchFamily="34" charset="0"/>
              </a:rPr>
              <a:t>OLTS</a:t>
            </a:r>
          </a:p>
        </p:txBody>
      </p:sp>
      <p:sp>
        <p:nvSpPr>
          <p:cNvPr id="139" name="矩形 138"/>
          <p:cNvSpPr/>
          <p:nvPr/>
        </p:nvSpPr>
        <p:spPr>
          <a:xfrm>
            <a:off x="2081372" y="4445786"/>
            <a:ext cx="551754" cy="276999"/>
          </a:xfrm>
          <a:prstGeom prst="rect">
            <a:avLst/>
          </a:prstGeom>
        </p:spPr>
        <p:txBody>
          <a:bodyPr wrap="square">
            <a:noAutofit/>
          </a:bodyPr>
          <a:lstStyle/>
          <a:p>
            <a:pPr fontAlgn="ctr"/>
            <a:r>
              <a:rPr lang="en-US" sz="1200" dirty="0">
                <a:solidFill>
                  <a:prstClr val="black"/>
                </a:solidFill>
                <a:latin typeface="Huawei Sans" panose="020C0503030203020204" pitchFamily="34" charset="0"/>
                <a:cs typeface="Huawei Sans" panose="020C0503030203020204" pitchFamily="34" charset="0"/>
              </a:rPr>
              <a:t>OLTS</a:t>
            </a:r>
          </a:p>
        </p:txBody>
      </p:sp>
      <p:pic>
        <p:nvPicPr>
          <p:cNvPr id="140" name="图片 139"/>
          <p:cNvPicPr>
            <a:picLocks noChangeAspect="1"/>
          </p:cNvPicPr>
          <p:nvPr/>
        </p:nvPicPr>
        <p:blipFill>
          <a:blip r:embed="rId7"/>
          <a:stretch>
            <a:fillRect/>
          </a:stretch>
        </p:blipFill>
        <p:spPr>
          <a:xfrm>
            <a:off x="9722351" y="3710649"/>
            <a:ext cx="439441" cy="657646"/>
          </a:xfrm>
          <a:prstGeom prst="rect">
            <a:avLst/>
          </a:prstGeom>
        </p:spPr>
      </p:pic>
      <p:pic>
        <p:nvPicPr>
          <p:cNvPr id="141" name="图片 140"/>
          <p:cNvPicPr>
            <a:picLocks noChangeAspect="1"/>
          </p:cNvPicPr>
          <p:nvPr/>
        </p:nvPicPr>
        <p:blipFill>
          <a:blip r:embed="rId7"/>
          <a:stretch>
            <a:fillRect/>
          </a:stretch>
        </p:blipFill>
        <p:spPr>
          <a:xfrm>
            <a:off x="2063568" y="3710649"/>
            <a:ext cx="439441" cy="657646"/>
          </a:xfrm>
          <a:prstGeom prst="rect">
            <a:avLst/>
          </a:prstGeom>
        </p:spPr>
      </p:pic>
      <p:sp>
        <p:nvSpPr>
          <p:cNvPr id="144" name="燕尾形 143"/>
          <p:cNvSpPr/>
          <p:nvPr/>
        </p:nvSpPr>
        <p:spPr bwMode="auto">
          <a:xfrm>
            <a:off x="8553217" y="38172"/>
            <a:ext cx="1009428" cy="231631"/>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fontAlgn="ctr"/>
            <a:r>
              <a:rPr lang="en-US" sz="1200" dirty="0">
                <a:latin typeface="Huawei Sans" panose="020C0503030203020204" pitchFamily="34" charset="0"/>
                <a:ea typeface="方正兰亭黑简体" panose="02000000000000000000" pitchFamily="2" charset="-122"/>
              </a:rPr>
              <a:t>Cabling</a:t>
            </a:r>
          </a:p>
        </p:txBody>
      </p:sp>
      <p:sp>
        <p:nvSpPr>
          <p:cNvPr id="145" name="燕尾形 144"/>
          <p:cNvSpPr/>
          <p:nvPr/>
        </p:nvSpPr>
        <p:spPr bwMode="auto">
          <a:xfrm>
            <a:off x="9466353" y="38172"/>
            <a:ext cx="1134137" cy="240223"/>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fontAlgn="ctr"/>
            <a:r>
              <a:rPr lang="en-US" sz="1200" dirty="0">
                <a:latin typeface="Huawei Sans" panose="020C0503030203020204" pitchFamily="34" charset="0"/>
                <a:ea typeface="方正兰亭黑简体" panose="02000000000000000000" pitchFamily="2" charset="-122"/>
              </a:rPr>
              <a:t>Installation</a:t>
            </a:r>
          </a:p>
        </p:txBody>
      </p:sp>
      <p:sp>
        <p:nvSpPr>
          <p:cNvPr id="146" name="燕尾形 145"/>
          <p:cNvSpPr/>
          <p:nvPr/>
        </p:nvSpPr>
        <p:spPr bwMode="auto">
          <a:xfrm>
            <a:off x="10512509" y="38172"/>
            <a:ext cx="1236579" cy="240223"/>
          </a:xfrm>
          <a:prstGeom prst="chevron">
            <a:avLst/>
          </a:prstGeom>
          <a:solidFill>
            <a:srgbClr val="00B0F0"/>
          </a:solidFill>
          <a:ln w="9525" cap="flat" cmpd="sng" algn="ctr">
            <a:noFill/>
            <a:prstDash val="solid"/>
            <a:round/>
            <a:headEnd type="none" w="med" len="med"/>
            <a:tailEnd type="none" w="med" len="med"/>
          </a:ln>
          <a:effectLst/>
        </p:spPr>
        <p:txBody>
          <a:bodyPr vert="horz" wrap="square" lIns="36000" tIns="0" rIns="36000" bIns="0" numCol="1" rtlCol="0" anchor="ctr" anchorCtr="0" compatLnSpc="1">
            <a:prstTxWarp prst="textNoShape">
              <a:avLst/>
            </a:prstTxWarp>
            <a:noAutofit/>
          </a:bodyPr>
          <a:lstStyle/>
          <a:p>
            <a:pPr algn="ctr" fontAlgn="ctr"/>
            <a:r>
              <a:rPr lang="en-US" altLang="zh-CN" sz="1200" dirty="0">
                <a:solidFill>
                  <a:srgbClr val="FFFFFF"/>
                </a:solidFill>
                <a:latin typeface="Huawei Sans" panose="020C0503030203020204" pitchFamily="34" charset="0"/>
                <a:ea typeface="方正兰亭黑简体" panose="02000000000000000000" pitchFamily="2" charset="-122"/>
                <a:cs typeface="Huawei Sans" panose="020C0503030203020204" pitchFamily="34" charset="0"/>
              </a:rPr>
              <a:t>Link test</a:t>
            </a:r>
          </a:p>
        </p:txBody>
      </p:sp>
      <p:sp>
        <p:nvSpPr>
          <p:cNvPr id="147" name="五边形 146"/>
          <p:cNvSpPr/>
          <p:nvPr/>
        </p:nvSpPr>
        <p:spPr bwMode="auto">
          <a:xfrm>
            <a:off x="7808085" y="38172"/>
            <a:ext cx="829884" cy="231631"/>
          </a:xfrm>
          <a:prstGeom prst="homePlate">
            <a:avLst/>
          </a:prstGeom>
          <a:solidFill>
            <a:schemeClr val="bg1">
              <a:lumMod val="85000"/>
            </a:schemeClr>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fontAlgn="ctr"/>
            <a:r>
              <a:rPr lang="en-US" altLang="zh-CN" sz="1200" dirty="0">
                <a:latin typeface="Huawei Sans" panose="020C0503030203020204" pitchFamily="34" charset="0"/>
                <a:ea typeface="方正兰亭黑简体" panose="02000000000000000000" pitchFamily="2" charset="-122"/>
              </a:rPr>
              <a:t>Civil work</a:t>
            </a:r>
          </a:p>
        </p:txBody>
      </p:sp>
    </p:spTree>
    <p:extLst>
      <p:ext uri="{BB962C8B-B14F-4D97-AF65-F5344CB8AC3E}">
        <p14:creationId xmlns:p14="http://schemas.microsoft.com/office/powerpoint/2010/main" val="88071955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文本占位符 143"/>
          <p:cNvSpPr>
            <a:spLocks noGrp="1"/>
          </p:cNvSpPr>
          <p:nvPr>
            <p:ph type="body" sz="quarter" idx="10"/>
          </p:nvPr>
        </p:nvSpPr>
        <p:spPr/>
        <p:txBody>
          <a:bodyPr wrap="square">
            <a:noAutofit/>
          </a:bodyPr>
          <a:lstStyle/>
          <a:p>
            <a:r>
              <a:rPr lang="en-US" altLang="zh-CN" sz="1600" dirty="0">
                <a:latin typeface="Huawei Sans" panose="020C0503030203020204" pitchFamily="34" charset="0"/>
              </a:rPr>
              <a:t>Instrument-based testing</a:t>
            </a:r>
          </a:p>
          <a:p>
            <a:pPr lvl="1"/>
            <a:r>
              <a:rPr lang="en-US" altLang="zh-CN" sz="1400" dirty="0">
                <a:latin typeface="Huawei Sans" panose="020C0503030203020204" pitchFamily="34" charset="0"/>
              </a:rPr>
              <a:t>Method 3 (OTDR):</a:t>
            </a:r>
          </a:p>
          <a:p>
            <a:pPr lvl="2"/>
            <a:r>
              <a:rPr lang="en-US" altLang="zh-CN" sz="1200" dirty="0">
                <a:latin typeface="Huawei Sans" panose="020C0503030203020204" pitchFamily="34" charset="0"/>
              </a:rPr>
              <a:t>If an optical splitter is on the link, perform a unidirectional test from the back end to the ODF.</a:t>
            </a:r>
          </a:p>
          <a:p>
            <a:pPr lvl="2"/>
            <a:r>
              <a:rPr lang="en-US" altLang="zh-CN" sz="1200" dirty="0">
                <a:latin typeface="Huawei Sans" panose="020C0503030203020204" pitchFamily="34" charset="0"/>
              </a:rPr>
              <a:t>If there is no optical splitter, perform the bidirectional test.</a:t>
            </a:r>
          </a:p>
          <a:p>
            <a:pPr marL="802479" lvl="2" indent="0">
              <a:buNone/>
            </a:pPr>
            <a:r>
              <a:rPr lang="en-US" altLang="zh-CN" sz="1200" dirty="0">
                <a:latin typeface="Huawei Sans" panose="020C0503030203020204" pitchFamily="34" charset="0"/>
              </a:rPr>
              <a:t>Do not perform the tests by sections to reduce the test costs.</a:t>
            </a:r>
          </a:p>
          <a:p>
            <a:r>
              <a:rPr lang="en-US" altLang="zh-CN" sz="1600" dirty="0">
                <a:latin typeface="Huawei Sans" panose="020C0503030203020204" pitchFamily="34" charset="0"/>
              </a:rPr>
              <a:t>Among the three test modes, the OLTS is the cheapest and easy to use.</a:t>
            </a:r>
          </a:p>
        </p:txBody>
      </p:sp>
      <p:sp>
        <p:nvSpPr>
          <p:cNvPr id="2" name="标题 1"/>
          <p:cNvSpPr>
            <a:spLocks noGrp="1"/>
          </p:cNvSpPr>
          <p:nvPr>
            <p:ph type="title"/>
          </p:nvPr>
        </p:nvSpPr>
        <p:spPr/>
        <p:txBody>
          <a:bodyPr wrap="square">
            <a:noAutofit/>
          </a:bodyPr>
          <a:lstStyle/>
          <a:p>
            <a:r>
              <a:rPr lang="en-US" dirty="0">
                <a:latin typeface="Huawei Sans" panose="020C0503030203020204" pitchFamily="34" charset="0"/>
              </a:rPr>
              <a:t>Link Acceptance Test (3)</a:t>
            </a:r>
          </a:p>
        </p:txBody>
      </p:sp>
      <p:cxnSp>
        <p:nvCxnSpPr>
          <p:cNvPr id="9" name="AutoShape 5"/>
          <p:cNvCxnSpPr>
            <a:cxnSpLocks noChangeShapeType="1"/>
          </p:cNvCxnSpPr>
          <p:nvPr/>
        </p:nvCxnSpPr>
        <p:spPr bwMode="auto">
          <a:xfrm>
            <a:off x="8008509" y="4990271"/>
            <a:ext cx="934989" cy="437641"/>
          </a:xfrm>
          <a:prstGeom prst="curvedConnector3">
            <a:avLst>
              <a:gd name="adj1" fmla="val 50000"/>
            </a:avLst>
          </a:prstGeom>
          <a:noFill/>
          <a:ln w="6350">
            <a:noFill/>
            <a:round/>
            <a:headEnd/>
            <a:tailEnd type="triangle" w="med" len="med"/>
          </a:ln>
        </p:spPr>
      </p:cxnSp>
      <p:sp>
        <p:nvSpPr>
          <p:cNvPr id="10" name="Line 17"/>
          <p:cNvSpPr>
            <a:spLocks noChangeShapeType="1"/>
          </p:cNvSpPr>
          <p:nvPr/>
        </p:nvSpPr>
        <p:spPr bwMode="auto">
          <a:xfrm>
            <a:off x="3887179" y="5775310"/>
            <a:ext cx="4607962" cy="0"/>
          </a:xfrm>
          <a:prstGeom prst="line">
            <a:avLst/>
          </a:prstGeom>
          <a:noFill/>
          <a:ln w="9525">
            <a:solidFill>
              <a:schemeClr val="tx1"/>
            </a:solidFill>
            <a:round/>
            <a:headEnd/>
            <a:tailEnd/>
          </a:ln>
        </p:spPr>
        <p:txBody>
          <a:bodyPr wrap="square" lIns="91431" tIns="45716" rIns="91431" bIns="45716">
            <a:noAutofit/>
          </a:bodyPr>
          <a:lstStyle/>
          <a:p>
            <a:pPr fontAlgn="ctr"/>
            <a:endParaRPr lang="en-US" altLang="zh-TW" dirty="0">
              <a:latin typeface="Huawei Sans" panose="020C0503030203020204" pitchFamily="34" charset="0"/>
            </a:endParaRPr>
          </a:p>
        </p:txBody>
      </p:sp>
      <p:sp>
        <p:nvSpPr>
          <p:cNvPr id="11" name="Rectangle 18"/>
          <p:cNvSpPr>
            <a:spLocks noChangeArrowheads="1"/>
          </p:cNvSpPr>
          <p:nvPr/>
        </p:nvSpPr>
        <p:spPr bwMode="auto">
          <a:xfrm>
            <a:off x="3887179" y="5788213"/>
            <a:ext cx="4607962" cy="54019"/>
          </a:xfrm>
          <a:prstGeom prst="rect">
            <a:avLst/>
          </a:prstGeom>
          <a:pattFill prst="dashVert">
            <a:fgClr>
              <a:srgbClr val="969696"/>
            </a:fgClr>
            <a:bgClr>
              <a:schemeClr val="bg1"/>
            </a:bgClr>
          </a:pattFill>
          <a:ln w="9525" algn="ctr">
            <a:noFill/>
            <a:miter lim="800000"/>
            <a:headEnd/>
            <a:tailEnd/>
          </a:ln>
        </p:spPr>
        <p:txBody>
          <a:bodyPr wrap="square" lIns="91431" tIns="45716" rIns="91431" bIns="45716" anchor="ctr">
            <a:noAutofit/>
          </a:bodyPr>
          <a:lstStyle/>
          <a:p>
            <a:pPr algn="r" fontAlgn="ctr"/>
            <a:endParaRPr kumimoji="0" lang="en-US" altLang="zh-CN" dirty="0">
              <a:latin typeface="Huawei Sans" panose="020C0503030203020204" pitchFamily="34" charset="0"/>
            </a:endParaRPr>
          </a:p>
        </p:txBody>
      </p:sp>
      <p:grpSp>
        <p:nvGrpSpPr>
          <p:cNvPr id="12" name="Group 25"/>
          <p:cNvGrpSpPr>
            <a:grpSpLocks/>
          </p:cNvGrpSpPr>
          <p:nvPr/>
        </p:nvGrpSpPr>
        <p:grpSpPr bwMode="auto">
          <a:xfrm>
            <a:off x="5102390" y="5774317"/>
            <a:ext cx="366340" cy="67752"/>
            <a:chOff x="2000" y="2700"/>
            <a:chExt cx="916" cy="278"/>
          </a:xfrm>
        </p:grpSpPr>
        <p:sp>
          <p:nvSpPr>
            <p:cNvPr id="13" name="Rectangle 26"/>
            <p:cNvSpPr>
              <a:spLocks noChangeArrowheads="1"/>
            </p:cNvSpPr>
            <p:nvPr/>
          </p:nvSpPr>
          <p:spPr bwMode="auto">
            <a:xfrm>
              <a:off x="2000" y="2700"/>
              <a:ext cx="916" cy="278"/>
            </a:xfrm>
            <a:prstGeom prst="rect">
              <a:avLst/>
            </a:prstGeom>
            <a:solidFill>
              <a:schemeClr val="bg1"/>
            </a:solidFill>
            <a:ln w="9525" algn="ctr">
              <a:solidFill>
                <a:schemeClr val="tx1"/>
              </a:solidFill>
              <a:miter lim="800000"/>
              <a:headEnd/>
              <a:tailEnd/>
            </a:ln>
          </p:spPr>
          <p:txBody>
            <a:bodyPr wrap="square" anchor="ctr">
              <a:noAutofit/>
            </a:bodyPr>
            <a:lstStyle/>
            <a:p>
              <a:pPr algn="r" fontAlgn="ctr"/>
              <a:endParaRPr kumimoji="0" lang="en-US" altLang="zh-CN" dirty="0">
                <a:latin typeface="Huawei Sans" panose="020C0503030203020204" pitchFamily="34" charset="0"/>
              </a:endParaRPr>
            </a:p>
          </p:txBody>
        </p:sp>
        <p:sp>
          <p:nvSpPr>
            <p:cNvPr id="14" name="Line 27"/>
            <p:cNvSpPr>
              <a:spLocks noChangeShapeType="1"/>
            </p:cNvSpPr>
            <p:nvPr/>
          </p:nvSpPr>
          <p:spPr bwMode="auto">
            <a:xfrm>
              <a:off x="2000" y="2763"/>
              <a:ext cx="916" cy="0"/>
            </a:xfrm>
            <a:prstGeom prst="line">
              <a:avLst/>
            </a:prstGeom>
            <a:noFill/>
            <a:ln w="9525">
              <a:solidFill>
                <a:schemeClr val="tx1"/>
              </a:solidFill>
              <a:round/>
              <a:headEnd/>
              <a:tailEnd/>
            </a:ln>
          </p:spPr>
          <p:txBody>
            <a:bodyPr wrap="square">
              <a:noAutofit/>
            </a:bodyPr>
            <a:lstStyle/>
            <a:p>
              <a:pPr fontAlgn="ctr"/>
              <a:endParaRPr lang="en-US" altLang="zh-TW" dirty="0">
                <a:latin typeface="Huawei Sans" panose="020C0503030203020204" pitchFamily="34" charset="0"/>
              </a:endParaRPr>
            </a:p>
          </p:txBody>
        </p:sp>
        <p:sp>
          <p:nvSpPr>
            <p:cNvPr id="15" name="Line 28"/>
            <p:cNvSpPr>
              <a:spLocks noChangeShapeType="1"/>
            </p:cNvSpPr>
            <p:nvPr/>
          </p:nvSpPr>
          <p:spPr bwMode="auto">
            <a:xfrm>
              <a:off x="2336" y="2763"/>
              <a:ext cx="0" cy="146"/>
            </a:xfrm>
            <a:prstGeom prst="line">
              <a:avLst/>
            </a:prstGeom>
            <a:noFill/>
            <a:ln w="9525">
              <a:solidFill>
                <a:schemeClr val="tx1"/>
              </a:solidFill>
              <a:round/>
              <a:headEnd/>
              <a:tailEnd/>
            </a:ln>
          </p:spPr>
          <p:txBody>
            <a:bodyPr wrap="square">
              <a:noAutofit/>
            </a:bodyPr>
            <a:lstStyle/>
            <a:p>
              <a:pPr fontAlgn="ctr"/>
              <a:endParaRPr lang="en-US" altLang="zh-TW" dirty="0">
                <a:latin typeface="Huawei Sans" panose="020C0503030203020204" pitchFamily="34" charset="0"/>
              </a:endParaRPr>
            </a:p>
          </p:txBody>
        </p:sp>
        <p:sp>
          <p:nvSpPr>
            <p:cNvPr id="16" name="Line 29"/>
            <p:cNvSpPr>
              <a:spLocks noChangeShapeType="1"/>
            </p:cNvSpPr>
            <p:nvPr/>
          </p:nvSpPr>
          <p:spPr bwMode="auto">
            <a:xfrm flipH="1">
              <a:off x="2000" y="2909"/>
              <a:ext cx="916" cy="0"/>
            </a:xfrm>
            <a:prstGeom prst="line">
              <a:avLst/>
            </a:prstGeom>
            <a:noFill/>
            <a:ln w="9525">
              <a:solidFill>
                <a:schemeClr val="tx1"/>
              </a:solidFill>
              <a:round/>
              <a:headEnd/>
              <a:tailEnd/>
            </a:ln>
          </p:spPr>
          <p:txBody>
            <a:bodyPr wrap="square">
              <a:noAutofit/>
            </a:bodyPr>
            <a:lstStyle/>
            <a:p>
              <a:pPr fontAlgn="ctr"/>
              <a:endParaRPr lang="en-US" altLang="zh-TW" dirty="0">
                <a:latin typeface="Huawei Sans" panose="020C0503030203020204" pitchFamily="34" charset="0"/>
              </a:endParaRPr>
            </a:p>
          </p:txBody>
        </p:sp>
        <p:sp>
          <p:nvSpPr>
            <p:cNvPr id="17" name="Line 30"/>
            <p:cNvSpPr>
              <a:spLocks noChangeShapeType="1"/>
            </p:cNvSpPr>
            <p:nvPr/>
          </p:nvSpPr>
          <p:spPr bwMode="auto">
            <a:xfrm>
              <a:off x="2584" y="2763"/>
              <a:ext cx="0" cy="146"/>
            </a:xfrm>
            <a:prstGeom prst="line">
              <a:avLst/>
            </a:prstGeom>
            <a:noFill/>
            <a:ln w="9525">
              <a:solidFill>
                <a:schemeClr val="tx1"/>
              </a:solidFill>
              <a:round/>
              <a:headEnd/>
              <a:tailEnd/>
            </a:ln>
          </p:spPr>
          <p:txBody>
            <a:bodyPr wrap="square">
              <a:noAutofit/>
            </a:bodyPr>
            <a:lstStyle/>
            <a:p>
              <a:pPr fontAlgn="ctr"/>
              <a:endParaRPr lang="en-US" altLang="zh-TW" dirty="0">
                <a:latin typeface="Huawei Sans" panose="020C0503030203020204" pitchFamily="34" charset="0"/>
              </a:endParaRPr>
            </a:p>
          </p:txBody>
        </p:sp>
      </p:grpSp>
      <p:sp>
        <p:nvSpPr>
          <p:cNvPr id="18" name="Line 109"/>
          <p:cNvSpPr>
            <a:spLocks noChangeShapeType="1"/>
          </p:cNvSpPr>
          <p:nvPr/>
        </p:nvSpPr>
        <p:spPr bwMode="auto">
          <a:xfrm flipV="1">
            <a:off x="7457631" y="5775310"/>
            <a:ext cx="0" cy="141913"/>
          </a:xfrm>
          <a:prstGeom prst="line">
            <a:avLst/>
          </a:prstGeom>
          <a:noFill/>
          <a:ln w="25400">
            <a:solidFill>
              <a:schemeClr val="bg2"/>
            </a:solidFill>
            <a:round/>
            <a:headEnd/>
            <a:tailEnd/>
          </a:ln>
        </p:spPr>
        <p:txBody>
          <a:bodyPr wrap="square" lIns="91431" tIns="45716" rIns="91431" bIns="45716">
            <a:noAutofit/>
          </a:bodyPr>
          <a:lstStyle/>
          <a:p>
            <a:pPr fontAlgn="ctr"/>
            <a:endParaRPr lang="en-US" altLang="zh-TW" dirty="0">
              <a:latin typeface="Huawei Sans" panose="020C0503030203020204" pitchFamily="34" charset="0"/>
            </a:endParaRPr>
          </a:p>
        </p:txBody>
      </p:sp>
      <p:sp>
        <p:nvSpPr>
          <p:cNvPr id="19" name="Line 110"/>
          <p:cNvSpPr>
            <a:spLocks noChangeShapeType="1"/>
          </p:cNvSpPr>
          <p:nvPr/>
        </p:nvSpPr>
        <p:spPr bwMode="auto">
          <a:xfrm flipV="1">
            <a:off x="7569720" y="5775310"/>
            <a:ext cx="0" cy="141913"/>
          </a:xfrm>
          <a:prstGeom prst="line">
            <a:avLst/>
          </a:prstGeom>
          <a:noFill/>
          <a:ln w="25400">
            <a:solidFill>
              <a:schemeClr val="bg2"/>
            </a:solidFill>
            <a:round/>
            <a:headEnd/>
            <a:tailEnd/>
          </a:ln>
        </p:spPr>
        <p:txBody>
          <a:bodyPr wrap="square" lIns="91431" tIns="45716" rIns="91431" bIns="45716">
            <a:noAutofit/>
          </a:bodyPr>
          <a:lstStyle/>
          <a:p>
            <a:pPr fontAlgn="ctr"/>
            <a:endParaRPr lang="en-US" altLang="zh-TW" dirty="0">
              <a:latin typeface="Huawei Sans" panose="020C0503030203020204" pitchFamily="34" charset="0"/>
            </a:endParaRPr>
          </a:p>
        </p:txBody>
      </p:sp>
      <p:sp>
        <p:nvSpPr>
          <p:cNvPr id="20" name="Line 116"/>
          <p:cNvSpPr>
            <a:spLocks noChangeShapeType="1"/>
          </p:cNvSpPr>
          <p:nvPr/>
        </p:nvSpPr>
        <p:spPr bwMode="auto">
          <a:xfrm>
            <a:off x="7729653" y="5987697"/>
            <a:ext cx="1367" cy="415249"/>
          </a:xfrm>
          <a:prstGeom prst="line">
            <a:avLst/>
          </a:prstGeom>
          <a:noFill/>
          <a:ln w="6350">
            <a:solidFill>
              <a:schemeClr val="tx1"/>
            </a:solidFill>
            <a:round/>
            <a:headEnd/>
            <a:tailEnd/>
          </a:ln>
        </p:spPr>
        <p:txBody>
          <a:bodyPr wrap="square" lIns="91431" tIns="45716" rIns="91431" bIns="45716">
            <a:noAutofit/>
          </a:bodyPr>
          <a:lstStyle/>
          <a:p>
            <a:pPr fontAlgn="ctr"/>
            <a:endParaRPr lang="en-US" altLang="zh-TW" dirty="0">
              <a:latin typeface="Huawei Sans" panose="020C0503030203020204" pitchFamily="34" charset="0"/>
            </a:endParaRPr>
          </a:p>
        </p:txBody>
      </p:sp>
      <p:sp>
        <p:nvSpPr>
          <p:cNvPr id="21" name="Line 117"/>
          <p:cNvSpPr>
            <a:spLocks noChangeShapeType="1"/>
          </p:cNvSpPr>
          <p:nvPr/>
        </p:nvSpPr>
        <p:spPr bwMode="auto">
          <a:xfrm>
            <a:off x="8582626" y="5987697"/>
            <a:ext cx="6834" cy="415249"/>
          </a:xfrm>
          <a:prstGeom prst="line">
            <a:avLst/>
          </a:prstGeom>
          <a:noFill/>
          <a:ln w="6350">
            <a:solidFill>
              <a:schemeClr val="tx1"/>
            </a:solidFill>
            <a:round/>
            <a:headEnd/>
            <a:tailEnd/>
          </a:ln>
        </p:spPr>
        <p:txBody>
          <a:bodyPr wrap="square" lIns="91431" tIns="45716" rIns="91431" bIns="45716">
            <a:noAutofit/>
          </a:bodyPr>
          <a:lstStyle/>
          <a:p>
            <a:pPr fontAlgn="ctr"/>
            <a:endParaRPr lang="en-US" altLang="zh-TW" dirty="0">
              <a:latin typeface="Huawei Sans" panose="020C0503030203020204" pitchFamily="34" charset="0"/>
            </a:endParaRPr>
          </a:p>
        </p:txBody>
      </p:sp>
      <p:sp>
        <p:nvSpPr>
          <p:cNvPr id="22" name="Line 118"/>
          <p:cNvSpPr>
            <a:spLocks noChangeShapeType="1"/>
          </p:cNvSpPr>
          <p:nvPr/>
        </p:nvSpPr>
        <p:spPr bwMode="auto">
          <a:xfrm>
            <a:off x="3889912" y="6160192"/>
            <a:ext cx="3826071" cy="1831"/>
          </a:xfrm>
          <a:prstGeom prst="line">
            <a:avLst/>
          </a:prstGeom>
          <a:noFill/>
          <a:ln w="19050">
            <a:solidFill>
              <a:schemeClr val="tx1"/>
            </a:solidFill>
            <a:round/>
            <a:headEnd type="triangle" w="med" len="lg"/>
            <a:tailEnd type="triangle" w="med" len="lg"/>
          </a:ln>
        </p:spPr>
        <p:txBody>
          <a:bodyPr wrap="square" lIns="91431" tIns="45716" rIns="91431" bIns="45716">
            <a:noAutofit/>
          </a:bodyPr>
          <a:lstStyle/>
          <a:p>
            <a:pPr fontAlgn="ctr"/>
            <a:endParaRPr lang="en-US" altLang="zh-TW" dirty="0">
              <a:latin typeface="Huawei Sans" panose="020C0503030203020204" pitchFamily="34" charset="0"/>
            </a:endParaRPr>
          </a:p>
        </p:txBody>
      </p:sp>
      <p:sp>
        <p:nvSpPr>
          <p:cNvPr id="23" name="Line 120"/>
          <p:cNvSpPr>
            <a:spLocks noChangeShapeType="1"/>
          </p:cNvSpPr>
          <p:nvPr/>
        </p:nvSpPr>
        <p:spPr bwMode="auto">
          <a:xfrm flipV="1">
            <a:off x="7740588" y="6160192"/>
            <a:ext cx="852972" cy="0"/>
          </a:xfrm>
          <a:prstGeom prst="line">
            <a:avLst/>
          </a:prstGeom>
          <a:noFill/>
          <a:ln w="19050">
            <a:solidFill>
              <a:schemeClr val="tx1"/>
            </a:solidFill>
            <a:round/>
            <a:headEnd type="triangle" w="med" len="lg"/>
            <a:tailEnd type="triangle" w="med" len="lg"/>
          </a:ln>
        </p:spPr>
        <p:txBody>
          <a:bodyPr wrap="square" lIns="91431" tIns="45716" rIns="91431" bIns="45716">
            <a:noAutofit/>
          </a:bodyPr>
          <a:lstStyle/>
          <a:p>
            <a:pPr fontAlgn="ctr"/>
            <a:endParaRPr lang="en-US" altLang="zh-TW" dirty="0">
              <a:latin typeface="Huawei Sans" panose="020C0503030203020204" pitchFamily="34" charset="0"/>
            </a:endParaRPr>
          </a:p>
        </p:txBody>
      </p:sp>
      <p:pic>
        <p:nvPicPr>
          <p:cNvPr id="24" name="Picture 127"/>
          <p:cNvPicPr>
            <a:picLocks noChangeAspect="1" noChangeArrowheads="1"/>
          </p:cNvPicPr>
          <p:nvPr/>
        </p:nvPicPr>
        <p:blipFill>
          <a:blip r:embed="rId3" cstate="print"/>
          <a:srcRect/>
          <a:stretch>
            <a:fillRect/>
          </a:stretch>
        </p:blipFill>
        <p:spPr bwMode="auto">
          <a:xfrm>
            <a:off x="8537516" y="5847760"/>
            <a:ext cx="128492" cy="45653"/>
          </a:xfrm>
          <a:prstGeom prst="rect">
            <a:avLst/>
          </a:prstGeom>
          <a:noFill/>
          <a:ln w="9525" algn="ctr">
            <a:noFill/>
            <a:miter lim="800000"/>
            <a:headEnd/>
            <a:tailEnd/>
          </a:ln>
        </p:spPr>
      </p:pic>
      <p:sp>
        <p:nvSpPr>
          <p:cNvPr id="25" name="Rectangle 128"/>
          <p:cNvSpPr>
            <a:spLocks noChangeArrowheads="1"/>
          </p:cNvSpPr>
          <p:nvPr/>
        </p:nvSpPr>
        <p:spPr bwMode="auto">
          <a:xfrm>
            <a:off x="4214356" y="6302694"/>
            <a:ext cx="3085189" cy="142829"/>
          </a:xfrm>
          <a:prstGeom prst="rect">
            <a:avLst/>
          </a:prstGeom>
          <a:noFill/>
          <a:ln w="12700">
            <a:noFill/>
            <a:miter lim="800000"/>
            <a:headEnd/>
            <a:tailEnd/>
          </a:ln>
        </p:spPr>
        <p:txBody>
          <a:bodyPr wrap="square" lIns="0" tIns="0" rIns="0" bIns="0" anchor="ctr">
            <a:noAutofit/>
          </a:bodyPr>
          <a:lstStyle/>
          <a:p>
            <a:pPr algn="ctr" defTabSz="2898775" fontAlgn="ctr"/>
            <a:r>
              <a:rPr kumimoji="0" lang="en-US" sz="1200" dirty="0">
                <a:latin typeface="Huawei Sans" panose="020C0503030203020204" pitchFamily="34" charset="0"/>
                <a:cs typeface="Arial" pitchFamily="34" charset="0"/>
              </a:rPr>
              <a:t>Feeder and distribution cable section</a:t>
            </a:r>
          </a:p>
        </p:txBody>
      </p:sp>
      <p:sp>
        <p:nvSpPr>
          <p:cNvPr id="26" name="Line 133"/>
          <p:cNvSpPr>
            <a:spLocks noChangeShapeType="1"/>
          </p:cNvSpPr>
          <p:nvPr/>
        </p:nvSpPr>
        <p:spPr bwMode="auto">
          <a:xfrm flipV="1">
            <a:off x="8589459" y="5704845"/>
            <a:ext cx="0" cy="130926"/>
          </a:xfrm>
          <a:prstGeom prst="line">
            <a:avLst/>
          </a:prstGeom>
          <a:noFill/>
          <a:ln w="19050">
            <a:solidFill>
              <a:schemeClr val="tx1"/>
            </a:solidFill>
            <a:round/>
            <a:headEnd/>
            <a:tailEnd/>
          </a:ln>
        </p:spPr>
        <p:txBody>
          <a:bodyPr wrap="square" lIns="91431" tIns="45716" rIns="91431" bIns="45716">
            <a:noAutofit/>
          </a:bodyPr>
          <a:lstStyle/>
          <a:p>
            <a:pPr fontAlgn="ctr"/>
            <a:endParaRPr lang="en-US" altLang="zh-TW" dirty="0">
              <a:latin typeface="Huawei Sans" panose="020C0503030203020204" pitchFamily="34" charset="0"/>
            </a:endParaRPr>
          </a:p>
        </p:txBody>
      </p:sp>
      <p:sp>
        <p:nvSpPr>
          <p:cNvPr id="27" name="Rectangle 134"/>
          <p:cNvSpPr>
            <a:spLocks noChangeArrowheads="1"/>
          </p:cNvSpPr>
          <p:nvPr/>
        </p:nvSpPr>
        <p:spPr bwMode="auto">
          <a:xfrm>
            <a:off x="8514943" y="5487419"/>
            <a:ext cx="129194" cy="369324"/>
          </a:xfrm>
          <a:prstGeom prst="rect">
            <a:avLst/>
          </a:prstGeom>
          <a:solidFill>
            <a:schemeClr val="folHlink"/>
          </a:solidFill>
          <a:ln w="9525" algn="ctr">
            <a:noFill/>
            <a:miter lim="800000"/>
            <a:headEnd/>
            <a:tailEnd/>
          </a:ln>
        </p:spPr>
        <p:txBody>
          <a:bodyPr wrap="square" lIns="91431" tIns="45716" rIns="91431" bIns="45716" anchor="ctr">
            <a:noAutofit/>
          </a:bodyPr>
          <a:lstStyle/>
          <a:p>
            <a:pPr algn="r" fontAlgn="ctr"/>
            <a:endParaRPr kumimoji="0" lang="en-US" altLang="zh-CN" dirty="0">
              <a:latin typeface="Huawei Sans" panose="020C0503030203020204" pitchFamily="34" charset="0"/>
            </a:endParaRPr>
          </a:p>
        </p:txBody>
      </p:sp>
      <p:grpSp>
        <p:nvGrpSpPr>
          <p:cNvPr id="28" name="Group 137"/>
          <p:cNvGrpSpPr>
            <a:grpSpLocks/>
          </p:cNvGrpSpPr>
          <p:nvPr/>
        </p:nvGrpSpPr>
        <p:grpSpPr bwMode="auto">
          <a:xfrm>
            <a:off x="8395354" y="5462683"/>
            <a:ext cx="470228" cy="422077"/>
            <a:chOff x="4513" y="370"/>
            <a:chExt cx="852" cy="905"/>
          </a:xfrm>
        </p:grpSpPr>
        <p:sp>
          <p:nvSpPr>
            <p:cNvPr id="29" name="Freeform 138"/>
            <p:cNvSpPr>
              <a:spLocks/>
            </p:cNvSpPr>
            <p:nvPr/>
          </p:nvSpPr>
          <p:spPr bwMode="auto">
            <a:xfrm>
              <a:off x="4513" y="370"/>
              <a:ext cx="852" cy="714"/>
            </a:xfrm>
            <a:custGeom>
              <a:avLst/>
              <a:gdLst>
                <a:gd name="T0" fmla="*/ 0 w 6351"/>
                <a:gd name="T1" fmla="*/ 0 h 4138"/>
                <a:gd name="T2" fmla="*/ 0 w 6351"/>
                <a:gd name="T3" fmla="*/ 0 h 4138"/>
                <a:gd name="T4" fmla="*/ 0 w 6351"/>
                <a:gd name="T5" fmla="*/ 0 h 4138"/>
                <a:gd name="T6" fmla="*/ 0 w 6351"/>
                <a:gd name="T7" fmla="*/ 0 h 4138"/>
                <a:gd name="T8" fmla="*/ 0 w 6351"/>
                <a:gd name="T9" fmla="*/ 0 h 4138"/>
                <a:gd name="T10" fmla="*/ 0 w 6351"/>
                <a:gd name="T11" fmla="*/ 0 h 4138"/>
                <a:gd name="T12" fmla="*/ 0 w 6351"/>
                <a:gd name="T13" fmla="*/ 0 h 4138"/>
                <a:gd name="T14" fmla="*/ 0 w 6351"/>
                <a:gd name="T15" fmla="*/ 0 h 4138"/>
                <a:gd name="T16" fmla="*/ 0 w 6351"/>
                <a:gd name="T17" fmla="*/ 0 h 4138"/>
                <a:gd name="T18" fmla="*/ 0 w 6351"/>
                <a:gd name="T19" fmla="*/ 0 h 4138"/>
                <a:gd name="T20" fmla="*/ 0 w 6351"/>
                <a:gd name="T21" fmla="*/ 0 h 4138"/>
                <a:gd name="T22" fmla="*/ 0 w 6351"/>
                <a:gd name="T23" fmla="*/ 0 h 413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6351"/>
                <a:gd name="T37" fmla="*/ 0 h 4138"/>
                <a:gd name="T38" fmla="*/ 6351 w 6351"/>
                <a:gd name="T39" fmla="*/ 4138 h 413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6351" h="4138">
                  <a:moveTo>
                    <a:pt x="584" y="4138"/>
                  </a:moveTo>
                  <a:lnTo>
                    <a:pt x="5800" y="4138"/>
                  </a:lnTo>
                  <a:lnTo>
                    <a:pt x="5800" y="1709"/>
                  </a:lnTo>
                  <a:lnTo>
                    <a:pt x="6351" y="1709"/>
                  </a:lnTo>
                  <a:lnTo>
                    <a:pt x="4963" y="1065"/>
                  </a:lnTo>
                  <a:lnTo>
                    <a:pt x="4963" y="8"/>
                  </a:lnTo>
                  <a:lnTo>
                    <a:pt x="4261" y="0"/>
                  </a:lnTo>
                  <a:lnTo>
                    <a:pt x="4261" y="686"/>
                  </a:lnTo>
                  <a:lnTo>
                    <a:pt x="3057" y="38"/>
                  </a:lnTo>
                  <a:lnTo>
                    <a:pt x="0" y="1709"/>
                  </a:lnTo>
                  <a:lnTo>
                    <a:pt x="584" y="1709"/>
                  </a:lnTo>
                  <a:lnTo>
                    <a:pt x="584" y="4138"/>
                  </a:lnTo>
                  <a:close/>
                </a:path>
              </a:pathLst>
            </a:custGeom>
            <a:noFill/>
            <a:ln w="25400" cmpd="sng">
              <a:solidFill>
                <a:schemeClr val="bg2"/>
              </a:solidFill>
              <a:prstDash val="solid"/>
              <a:round/>
              <a:headEnd/>
              <a:tailEnd/>
            </a:ln>
          </p:spPr>
          <p:txBody>
            <a:bodyPr wrap="square">
              <a:noAutofit/>
            </a:bodyPr>
            <a:lstStyle/>
            <a:p>
              <a:pPr fontAlgn="ctr"/>
              <a:endParaRPr lang="en-US" altLang="zh-TW" dirty="0">
                <a:latin typeface="Huawei Sans" panose="020C0503030203020204" pitchFamily="34" charset="0"/>
              </a:endParaRPr>
            </a:p>
          </p:txBody>
        </p:sp>
        <p:sp>
          <p:nvSpPr>
            <p:cNvPr id="30" name="Rectangle 139"/>
            <p:cNvSpPr>
              <a:spLocks noChangeArrowheads="1"/>
            </p:cNvSpPr>
            <p:nvPr/>
          </p:nvSpPr>
          <p:spPr bwMode="auto">
            <a:xfrm>
              <a:off x="4589" y="1083"/>
              <a:ext cx="706" cy="192"/>
            </a:xfrm>
            <a:prstGeom prst="rect">
              <a:avLst/>
            </a:prstGeom>
            <a:pattFill prst="pct20">
              <a:fgClr>
                <a:srgbClr val="C0C0C0"/>
              </a:fgClr>
              <a:bgClr>
                <a:schemeClr val="bg1"/>
              </a:bgClr>
            </a:pattFill>
            <a:ln w="25400" algn="ctr">
              <a:solidFill>
                <a:schemeClr val="bg2"/>
              </a:solidFill>
              <a:miter lim="800000"/>
              <a:headEnd/>
              <a:tailEnd/>
            </a:ln>
          </p:spPr>
          <p:txBody>
            <a:bodyPr wrap="square">
              <a:noAutofit/>
            </a:bodyPr>
            <a:lstStyle/>
            <a:p>
              <a:pPr algn="r" fontAlgn="ctr"/>
              <a:endParaRPr kumimoji="0" lang="en-US" altLang="zh-CN" dirty="0">
                <a:latin typeface="Huawei Sans" panose="020C0503030203020204" pitchFamily="34" charset="0"/>
              </a:endParaRPr>
            </a:p>
          </p:txBody>
        </p:sp>
        <p:pic>
          <p:nvPicPr>
            <p:cNvPr id="31" name="Picture 140"/>
            <p:cNvPicPr>
              <a:picLocks noChangeAspect="1" noChangeArrowheads="1"/>
            </p:cNvPicPr>
            <p:nvPr/>
          </p:nvPicPr>
          <p:blipFill>
            <a:blip r:embed="rId3" cstate="print"/>
            <a:srcRect/>
            <a:stretch>
              <a:fillRect/>
            </a:stretch>
          </p:blipFill>
          <p:spPr bwMode="auto">
            <a:xfrm>
              <a:off x="4604" y="935"/>
              <a:ext cx="189" cy="80"/>
            </a:xfrm>
            <a:prstGeom prst="rect">
              <a:avLst/>
            </a:prstGeom>
            <a:noFill/>
            <a:ln w="9525" algn="ctr">
              <a:noFill/>
              <a:miter lim="800000"/>
              <a:headEnd/>
              <a:tailEnd/>
            </a:ln>
          </p:spPr>
        </p:pic>
        <p:sp>
          <p:nvSpPr>
            <p:cNvPr id="32" name="Line 141"/>
            <p:cNvSpPr>
              <a:spLocks noChangeShapeType="1"/>
            </p:cNvSpPr>
            <p:nvPr/>
          </p:nvSpPr>
          <p:spPr bwMode="auto">
            <a:xfrm>
              <a:off x="4593" y="819"/>
              <a:ext cx="702" cy="0"/>
            </a:xfrm>
            <a:prstGeom prst="line">
              <a:avLst/>
            </a:prstGeom>
            <a:noFill/>
            <a:ln w="6350">
              <a:solidFill>
                <a:schemeClr val="bg2"/>
              </a:solidFill>
              <a:round/>
              <a:headEnd/>
              <a:tailEnd/>
            </a:ln>
          </p:spPr>
          <p:txBody>
            <a:bodyPr wrap="square">
              <a:noAutofit/>
            </a:bodyPr>
            <a:lstStyle/>
            <a:p>
              <a:pPr fontAlgn="ctr"/>
              <a:endParaRPr lang="en-US" altLang="zh-TW" dirty="0">
                <a:latin typeface="Huawei Sans" panose="020C0503030203020204" pitchFamily="34" charset="0"/>
              </a:endParaRPr>
            </a:p>
          </p:txBody>
        </p:sp>
      </p:grpSp>
      <p:sp>
        <p:nvSpPr>
          <p:cNvPr id="33" name="Rectangle 2221"/>
          <p:cNvSpPr>
            <a:spLocks noChangeArrowheads="1"/>
          </p:cNvSpPr>
          <p:nvPr/>
        </p:nvSpPr>
        <p:spPr bwMode="auto">
          <a:xfrm>
            <a:off x="5102390" y="5781264"/>
            <a:ext cx="366340" cy="190438"/>
          </a:xfrm>
          <a:prstGeom prst="rect">
            <a:avLst/>
          </a:prstGeom>
          <a:noFill/>
          <a:ln w="9525">
            <a:solidFill>
              <a:schemeClr val="tx1"/>
            </a:solidFill>
            <a:miter lim="800000"/>
            <a:headEnd/>
            <a:tailEnd/>
          </a:ln>
        </p:spPr>
        <p:txBody>
          <a:bodyPr wrap="square" anchor="ctr">
            <a:noAutofit/>
          </a:bodyPr>
          <a:lstStyle/>
          <a:p>
            <a:pPr fontAlgn="ctr"/>
            <a:endParaRPr lang="en-US" altLang="zh-TW" dirty="0">
              <a:latin typeface="Huawei Sans" panose="020C0503030203020204" pitchFamily="34" charset="0"/>
            </a:endParaRPr>
          </a:p>
        </p:txBody>
      </p:sp>
      <p:sp>
        <p:nvSpPr>
          <p:cNvPr id="34" name="Rectangle 2221"/>
          <p:cNvSpPr>
            <a:spLocks noChangeArrowheads="1"/>
          </p:cNvSpPr>
          <p:nvPr/>
        </p:nvSpPr>
        <p:spPr bwMode="auto">
          <a:xfrm>
            <a:off x="6254722" y="5776302"/>
            <a:ext cx="366340" cy="190438"/>
          </a:xfrm>
          <a:prstGeom prst="rect">
            <a:avLst/>
          </a:prstGeom>
          <a:noFill/>
          <a:ln w="9525">
            <a:solidFill>
              <a:schemeClr val="tx1"/>
            </a:solidFill>
            <a:miter lim="800000"/>
            <a:headEnd/>
            <a:tailEnd/>
          </a:ln>
        </p:spPr>
        <p:txBody>
          <a:bodyPr wrap="square" anchor="ctr">
            <a:noAutofit/>
          </a:bodyPr>
          <a:lstStyle/>
          <a:p>
            <a:pPr fontAlgn="ctr"/>
            <a:endParaRPr lang="en-US" altLang="zh-TW" dirty="0">
              <a:latin typeface="Huawei Sans" panose="020C0503030203020204" pitchFamily="34" charset="0"/>
            </a:endParaRPr>
          </a:p>
        </p:txBody>
      </p:sp>
      <p:sp>
        <p:nvSpPr>
          <p:cNvPr id="35" name="Rectangle 2221"/>
          <p:cNvSpPr>
            <a:spLocks noChangeArrowheads="1"/>
          </p:cNvSpPr>
          <p:nvPr/>
        </p:nvSpPr>
        <p:spPr bwMode="auto">
          <a:xfrm>
            <a:off x="7184242" y="5778287"/>
            <a:ext cx="366340" cy="190438"/>
          </a:xfrm>
          <a:prstGeom prst="rect">
            <a:avLst/>
          </a:prstGeom>
          <a:noFill/>
          <a:ln w="9525">
            <a:solidFill>
              <a:schemeClr val="tx1"/>
            </a:solidFill>
            <a:miter lim="800000"/>
            <a:headEnd/>
            <a:tailEnd/>
          </a:ln>
        </p:spPr>
        <p:txBody>
          <a:bodyPr wrap="square" anchor="ctr">
            <a:noAutofit/>
          </a:bodyPr>
          <a:lstStyle/>
          <a:p>
            <a:pPr fontAlgn="ctr"/>
            <a:endParaRPr lang="en-US" altLang="zh-TW" dirty="0">
              <a:latin typeface="Huawei Sans" panose="020C0503030203020204" pitchFamily="34" charset="0"/>
            </a:endParaRPr>
          </a:p>
        </p:txBody>
      </p:sp>
      <p:grpSp>
        <p:nvGrpSpPr>
          <p:cNvPr id="36" name="Group 25"/>
          <p:cNvGrpSpPr>
            <a:grpSpLocks/>
          </p:cNvGrpSpPr>
          <p:nvPr/>
        </p:nvGrpSpPr>
        <p:grpSpPr bwMode="auto">
          <a:xfrm>
            <a:off x="6254722" y="5777295"/>
            <a:ext cx="366340" cy="67752"/>
            <a:chOff x="2000" y="2700"/>
            <a:chExt cx="916" cy="278"/>
          </a:xfrm>
        </p:grpSpPr>
        <p:sp>
          <p:nvSpPr>
            <p:cNvPr id="37" name="Rectangle 26"/>
            <p:cNvSpPr>
              <a:spLocks noChangeArrowheads="1"/>
            </p:cNvSpPr>
            <p:nvPr/>
          </p:nvSpPr>
          <p:spPr bwMode="auto">
            <a:xfrm>
              <a:off x="2000" y="2700"/>
              <a:ext cx="916" cy="278"/>
            </a:xfrm>
            <a:prstGeom prst="rect">
              <a:avLst/>
            </a:prstGeom>
            <a:solidFill>
              <a:schemeClr val="bg1"/>
            </a:solidFill>
            <a:ln w="9525" algn="ctr">
              <a:solidFill>
                <a:schemeClr val="tx1"/>
              </a:solidFill>
              <a:miter lim="800000"/>
              <a:headEnd/>
              <a:tailEnd/>
            </a:ln>
          </p:spPr>
          <p:txBody>
            <a:bodyPr wrap="square" anchor="ctr">
              <a:noAutofit/>
            </a:bodyPr>
            <a:lstStyle/>
            <a:p>
              <a:pPr algn="r" fontAlgn="ctr"/>
              <a:endParaRPr kumimoji="0" lang="en-US" altLang="zh-CN" dirty="0">
                <a:latin typeface="Huawei Sans" panose="020C0503030203020204" pitchFamily="34" charset="0"/>
              </a:endParaRPr>
            </a:p>
          </p:txBody>
        </p:sp>
        <p:sp>
          <p:nvSpPr>
            <p:cNvPr id="38" name="Line 27"/>
            <p:cNvSpPr>
              <a:spLocks noChangeShapeType="1"/>
            </p:cNvSpPr>
            <p:nvPr/>
          </p:nvSpPr>
          <p:spPr bwMode="auto">
            <a:xfrm>
              <a:off x="2000" y="2763"/>
              <a:ext cx="916" cy="0"/>
            </a:xfrm>
            <a:prstGeom prst="line">
              <a:avLst/>
            </a:prstGeom>
            <a:noFill/>
            <a:ln w="9525">
              <a:solidFill>
                <a:schemeClr val="tx1"/>
              </a:solidFill>
              <a:round/>
              <a:headEnd/>
              <a:tailEnd/>
            </a:ln>
          </p:spPr>
          <p:txBody>
            <a:bodyPr wrap="square">
              <a:noAutofit/>
            </a:bodyPr>
            <a:lstStyle/>
            <a:p>
              <a:pPr fontAlgn="ctr"/>
              <a:endParaRPr lang="en-US" altLang="zh-TW" dirty="0">
                <a:latin typeface="Huawei Sans" panose="020C0503030203020204" pitchFamily="34" charset="0"/>
              </a:endParaRPr>
            </a:p>
          </p:txBody>
        </p:sp>
        <p:sp>
          <p:nvSpPr>
            <p:cNvPr id="39" name="Line 28"/>
            <p:cNvSpPr>
              <a:spLocks noChangeShapeType="1"/>
            </p:cNvSpPr>
            <p:nvPr/>
          </p:nvSpPr>
          <p:spPr bwMode="auto">
            <a:xfrm>
              <a:off x="2336" y="2763"/>
              <a:ext cx="0" cy="146"/>
            </a:xfrm>
            <a:prstGeom prst="line">
              <a:avLst/>
            </a:prstGeom>
            <a:noFill/>
            <a:ln w="9525">
              <a:solidFill>
                <a:schemeClr val="tx1"/>
              </a:solidFill>
              <a:round/>
              <a:headEnd/>
              <a:tailEnd/>
            </a:ln>
          </p:spPr>
          <p:txBody>
            <a:bodyPr wrap="square">
              <a:noAutofit/>
            </a:bodyPr>
            <a:lstStyle/>
            <a:p>
              <a:pPr fontAlgn="ctr"/>
              <a:endParaRPr lang="en-US" altLang="zh-TW" dirty="0">
                <a:latin typeface="Huawei Sans" panose="020C0503030203020204" pitchFamily="34" charset="0"/>
              </a:endParaRPr>
            </a:p>
          </p:txBody>
        </p:sp>
        <p:sp>
          <p:nvSpPr>
            <p:cNvPr id="40" name="Line 29"/>
            <p:cNvSpPr>
              <a:spLocks noChangeShapeType="1"/>
            </p:cNvSpPr>
            <p:nvPr/>
          </p:nvSpPr>
          <p:spPr bwMode="auto">
            <a:xfrm flipH="1">
              <a:off x="2000" y="2909"/>
              <a:ext cx="916" cy="0"/>
            </a:xfrm>
            <a:prstGeom prst="line">
              <a:avLst/>
            </a:prstGeom>
            <a:noFill/>
            <a:ln w="9525">
              <a:solidFill>
                <a:schemeClr val="tx1"/>
              </a:solidFill>
              <a:round/>
              <a:headEnd/>
              <a:tailEnd/>
            </a:ln>
          </p:spPr>
          <p:txBody>
            <a:bodyPr wrap="square">
              <a:noAutofit/>
            </a:bodyPr>
            <a:lstStyle/>
            <a:p>
              <a:pPr fontAlgn="ctr"/>
              <a:endParaRPr lang="en-US" altLang="zh-TW" dirty="0">
                <a:latin typeface="Huawei Sans" panose="020C0503030203020204" pitchFamily="34" charset="0"/>
              </a:endParaRPr>
            </a:p>
          </p:txBody>
        </p:sp>
        <p:sp>
          <p:nvSpPr>
            <p:cNvPr id="41" name="Line 30"/>
            <p:cNvSpPr>
              <a:spLocks noChangeShapeType="1"/>
            </p:cNvSpPr>
            <p:nvPr/>
          </p:nvSpPr>
          <p:spPr bwMode="auto">
            <a:xfrm>
              <a:off x="2584" y="2763"/>
              <a:ext cx="0" cy="146"/>
            </a:xfrm>
            <a:prstGeom prst="line">
              <a:avLst/>
            </a:prstGeom>
            <a:noFill/>
            <a:ln w="9525">
              <a:solidFill>
                <a:schemeClr val="tx1"/>
              </a:solidFill>
              <a:round/>
              <a:headEnd/>
              <a:tailEnd/>
            </a:ln>
          </p:spPr>
          <p:txBody>
            <a:bodyPr wrap="square">
              <a:noAutofit/>
            </a:bodyPr>
            <a:lstStyle/>
            <a:p>
              <a:pPr fontAlgn="ctr"/>
              <a:endParaRPr lang="en-US" altLang="zh-TW" dirty="0">
                <a:latin typeface="Huawei Sans" panose="020C0503030203020204" pitchFamily="34" charset="0"/>
              </a:endParaRPr>
            </a:p>
          </p:txBody>
        </p:sp>
      </p:grpSp>
      <p:grpSp>
        <p:nvGrpSpPr>
          <p:cNvPr id="42" name="Group 25"/>
          <p:cNvGrpSpPr>
            <a:grpSpLocks/>
          </p:cNvGrpSpPr>
          <p:nvPr/>
        </p:nvGrpSpPr>
        <p:grpSpPr bwMode="auto">
          <a:xfrm>
            <a:off x="7195178" y="5787220"/>
            <a:ext cx="366340" cy="67752"/>
            <a:chOff x="2000" y="2700"/>
            <a:chExt cx="916" cy="278"/>
          </a:xfrm>
        </p:grpSpPr>
        <p:sp>
          <p:nvSpPr>
            <p:cNvPr id="43" name="Rectangle 26"/>
            <p:cNvSpPr>
              <a:spLocks noChangeArrowheads="1"/>
            </p:cNvSpPr>
            <p:nvPr/>
          </p:nvSpPr>
          <p:spPr bwMode="auto">
            <a:xfrm>
              <a:off x="2000" y="2700"/>
              <a:ext cx="916" cy="278"/>
            </a:xfrm>
            <a:prstGeom prst="rect">
              <a:avLst/>
            </a:prstGeom>
            <a:solidFill>
              <a:schemeClr val="bg1"/>
            </a:solidFill>
            <a:ln w="9525" algn="ctr">
              <a:solidFill>
                <a:schemeClr val="tx1"/>
              </a:solidFill>
              <a:miter lim="800000"/>
              <a:headEnd/>
              <a:tailEnd/>
            </a:ln>
          </p:spPr>
          <p:txBody>
            <a:bodyPr wrap="square" anchor="ctr">
              <a:noAutofit/>
            </a:bodyPr>
            <a:lstStyle/>
            <a:p>
              <a:pPr algn="r" fontAlgn="ctr"/>
              <a:endParaRPr kumimoji="0" lang="en-US" altLang="zh-CN" dirty="0">
                <a:latin typeface="Huawei Sans" panose="020C0503030203020204" pitchFamily="34" charset="0"/>
              </a:endParaRPr>
            </a:p>
          </p:txBody>
        </p:sp>
        <p:sp>
          <p:nvSpPr>
            <p:cNvPr id="44" name="Line 27"/>
            <p:cNvSpPr>
              <a:spLocks noChangeShapeType="1"/>
            </p:cNvSpPr>
            <p:nvPr/>
          </p:nvSpPr>
          <p:spPr bwMode="auto">
            <a:xfrm>
              <a:off x="2000" y="2763"/>
              <a:ext cx="916" cy="0"/>
            </a:xfrm>
            <a:prstGeom prst="line">
              <a:avLst/>
            </a:prstGeom>
            <a:noFill/>
            <a:ln w="9525">
              <a:solidFill>
                <a:schemeClr val="tx1"/>
              </a:solidFill>
              <a:round/>
              <a:headEnd/>
              <a:tailEnd/>
            </a:ln>
          </p:spPr>
          <p:txBody>
            <a:bodyPr wrap="square">
              <a:noAutofit/>
            </a:bodyPr>
            <a:lstStyle/>
            <a:p>
              <a:pPr fontAlgn="ctr"/>
              <a:endParaRPr lang="en-US" altLang="zh-TW" dirty="0">
                <a:latin typeface="Huawei Sans" panose="020C0503030203020204" pitchFamily="34" charset="0"/>
              </a:endParaRPr>
            </a:p>
          </p:txBody>
        </p:sp>
        <p:sp>
          <p:nvSpPr>
            <p:cNvPr id="45" name="Line 28"/>
            <p:cNvSpPr>
              <a:spLocks noChangeShapeType="1"/>
            </p:cNvSpPr>
            <p:nvPr/>
          </p:nvSpPr>
          <p:spPr bwMode="auto">
            <a:xfrm>
              <a:off x="2336" y="2763"/>
              <a:ext cx="0" cy="146"/>
            </a:xfrm>
            <a:prstGeom prst="line">
              <a:avLst/>
            </a:prstGeom>
            <a:noFill/>
            <a:ln w="9525">
              <a:solidFill>
                <a:schemeClr val="tx1"/>
              </a:solidFill>
              <a:round/>
              <a:headEnd/>
              <a:tailEnd/>
            </a:ln>
          </p:spPr>
          <p:txBody>
            <a:bodyPr wrap="square">
              <a:noAutofit/>
            </a:bodyPr>
            <a:lstStyle/>
            <a:p>
              <a:pPr fontAlgn="ctr"/>
              <a:endParaRPr lang="en-US" altLang="zh-TW" dirty="0">
                <a:latin typeface="Huawei Sans" panose="020C0503030203020204" pitchFamily="34" charset="0"/>
              </a:endParaRPr>
            </a:p>
          </p:txBody>
        </p:sp>
        <p:sp>
          <p:nvSpPr>
            <p:cNvPr id="46" name="Line 29"/>
            <p:cNvSpPr>
              <a:spLocks noChangeShapeType="1"/>
            </p:cNvSpPr>
            <p:nvPr/>
          </p:nvSpPr>
          <p:spPr bwMode="auto">
            <a:xfrm flipH="1">
              <a:off x="2000" y="2909"/>
              <a:ext cx="916" cy="0"/>
            </a:xfrm>
            <a:prstGeom prst="line">
              <a:avLst/>
            </a:prstGeom>
            <a:noFill/>
            <a:ln w="9525">
              <a:solidFill>
                <a:schemeClr val="tx1"/>
              </a:solidFill>
              <a:round/>
              <a:headEnd/>
              <a:tailEnd/>
            </a:ln>
          </p:spPr>
          <p:txBody>
            <a:bodyPr wrap="square">
              <a:noAutofit/>
            </a:bodyPr>
            <a:lstStyle/>
            <a:p>
              <a:pPr fontAlgn="ctr"/>
              <a:endParaRPr lang="en-US" altLang="zh-TW" dirty="0">
                <a:latin typeface="Huawei Sans" panose="020C0503030203020204" pitchFamily="34" charset="0"/>
              </a:endParaRPr>
            </a:p>
          </p:txBody>
        </p:sp>
        <p:sp>
          <p:nvSpPr>
            <p:cNvPr id="47" name="Line 30"/>
            <p:cNvSpPr>
              <a:spLocks noChangeShapeType="1"/>
            </p:cNvSpPr>
            <p:nvPr/>
          </p:nvSpPr>
          <p:spPr bwMode="auto">
            <a:xfrm>
              <a:off x="2584" y="2763"/>
              <a:ext cx="0" cy="146"/>
            </a:xfrm>
            <a:prstGeom prst="line">
              <a:avLst/>
            </a:prstGeom>
            <a:noFill/>
            <a:ln w="9525">
              <a:solidFill>
                <a:schemeClr val="tx1"/>
              </a:solidFill>
              <a:round/>
              <a:headEnd/>
              <a:tailEnd/>
            </a:ln>
          </p:spPr>
          <p:txBody>
            <a:bodyPr wrap="square">
              <a:noAutofit/>
            </a:bodyPr>
            <a:lstStyle/>
            <a:p>
              <a:pPr fontAlgn="ctr"/>
              <a:endParaRPr lang="en-US" altLang="zh-TW" dirty="0">
                <a:latin typeface="Huawei Sans" panose="020C0503030203020204" pitchFamily="34" charset="0"/>
              </a:endParaRPr>
            </a:p>
          </p:txBody>
        </p:sp>
      </p:grpSp>
      <p:sp>
        <p:nvSpPr>
          <p:cNvPr id="48" name="Rectangle 124"/>
          <p:cNvSpPr>
            <a:spLocks noChangeArrowheads="1"/>
          </p:cNvSpPr>
          <p:nvPr/>
        </p:nvSpPr>
        <p:spPr bwMode="auto">
          <a:xfrm>
            <a:off x="4893576" y="5311759"/>
            <a:ext cx="825969" cy="155454"/>
          </a:xfrm>
          <a:prstGeom prst="rect">
            <a:avLst/>
          </a:prstGeom>
          <a:noFill/>
          <a:ln w="12700">
            <a:noFill/>
            <a:miter lim="800000"/>
            <a:headEnd/>
            <a:tailEnd/>
          </a:ln>
        </p:spPr>
        <p:txBody>
          <a:bodyPr wrap="square" lIns="0" tIns="0" rIns="0" bIns="0" anchor="ctr">
            <a:noAutofit/>
          </a:bodyPr>
          <a:lstStyle/>
          <a:p>
            <a:pPr algn="ctr" defTabSz="2898775" fontAlgn="ctr"/>
            <a:r>
              <a:rPr kumimoji="0" lang="en-US" sz="1200" dirty="0">
                <a:latin typeface="Huawei Sans" panose="020C0503030203020204" pitchFamily="34" charset="0"/>
                <a:cs typeface="Huawei Sans" panose="020C0503030203020204" pitchFamily="34" charset="0"/>
              </a:rPr>
              <a:t>Manhole A</a:t>
            </a:r>
          </a:p>
        </p:txBody>
      </p:sp>
      <p:sp>
        <p:nvSpPr>
          <p:cNvPr id="49" name="Line 169"/>
          <p:cNvSpPr>
            <a:spLocks noChangeShapeType="1"/>
          </p:cNvSpPr>
          <p:nvPr/>
        </p:nvSpPr>
        <p:spPr bwMode="auto">
          <a:xfrm>
            <a:off x="5275992" y="5533409"/>
            <a:ext cx="0" cy="249034"/>
          </a:xfrm>
          <a:prstGeom prst="line">
            <a:avLst/>
          </a:prstGeom>
          <a:noFill/>
          <a:ln w="25400">
            <a:solidFill>
              <a:srgbClr val="FF0000"/>
            </a:solidFill>
            <a:round/>
            <a:headEnd/>
            <a:tailEnd type="triangle" w="sm" len="lg"/>
          </a:ln>
        </p:spPr>
        <p:txBody>
          <a:bodyPr wrap="square" lIns="91416" tIns="45708" rIns="91416" bIns="45708">
            <a:noAutofit/>
          </a:bodyPr>
          <a:lstStyle/>
          <a:p>
            <a:pPr fontAlgn="ctr"/>
            <a:endParaRPr lang="en-US" altLang="zh-TW" dirty="0">
              <a:latin typeface="Huawei Sans" panose="020C0503030203020204" pitchFamily="34" charset="0"/>
            </a:endParaRPr>
          </a:p>
        </p:txBody>
      </p:sp>
      <p:sp>
        <p:nvSpPr>
          <p:cNvPr id="50" name="Oval 209"/>
          <p:cNvSpPr/>
          <p:nvPr/>
        </p:nvSpPr>
        <p:spPr bwMode="auto">
          <a:xfrm>
            <a:off x="5166636" y="5874557"/>
            <a:ext cx="222812" cy="78739"/>
          </a:xfrm>
          <a:prstGeom prst="ellipse">
            <a:avLst/>
          </a:prstGeom>
          <a:solidFill>
            <a:schemeClr val="accent6"/>
          </a:solidFill>
          <a:ln>
            <a:noFill/>
          </a:ln>
          <a:effectLst/>
        </p:spPr>
        <p:txBody>
          <a:bodyPr wrap="square">
            <a:noAutofit/>
          </a:bodyPr>
          <a:lstStyle/>
          <a:p>
            <a:pPr fontAlgn="ctr">
              <a:buClr>
                <a:srgbClr val="CC9900"/>
              </a:buClr>
              <a:buFont typeface="Wingdings" pitchFamily="2" charset="2"/>
              <a:buChar char="n"/>
              <a:defRPr/>
            </a:pPr>
            <a:endParaRPr kumimoji="0" lang="en-US" altLang="zh-TW" dirty="0">
              <a:latin typeface="Huawei Sans" panose="020C0503030203020204" pitchFamily="34" charset="0"/>
            </a:endParaRPr>
          </a:p>
        </p:txBody>
      </p:sp>
      <p:sp>
        <p:nvSpPr>
          <p:cNvPr id="51" name="TextBox 117"/>
          <p:cNvSpPr txBox="1">
            <a:spLocks noChangeArrowheads="1"/>
          </p:cNvSpPr>
          <p:nvPr/>
        </p:nvSpPr>
        <p:spPr bwMode="auto">
          <a:xfrm>
            <a:off x="7075199" y="5240736"/>
            <a:ext cx="882422" cy="288693"/>
          </a:xfrm>
          <a:prstGeom prst="rect">
            <a:avLst/>
          </a:prstGeom>
          <a:noFill/>
          <a:ln w="12700">
            <a:noFill/>
            <a:miter lim="800000"/>
            <a:headEnd/>
            <a:tailEnd/>
          </a:ln>
        </p:spPr>
        <p:txBody>
          <a:bodyPr wrap="square" lIns="0" tIns="0" rIns="0" bIns="0" anchor="ctr">
            <a:noAutofit/>
          </a:bodyPr>
          <a:lstStyle>
            <a:defPPr>
              <a:defRPr lang="zh-CN"/>
            </a:defPPr>
            <a:lvl1pPr algn="ctr" defTabSz="2898775">
              <a:defRPr sz="1200">
                <a:latin typeface="Huawei Sans" panose="020C0503030203020204" pitchFamily="34" charset="0"/>
                <a:ea typeface="SimHei" pitchFamily="49" charset="-122"/>
                <a:cs typeface="Huawei Sans" panose="020C0503030203020204" pitchFamily="34" charset="0"/>
              </a:defRPr>
            </a:lvl1pPr>
          </a:lstStyle>
          <a:p>
            <a:pPr fontAlgn="ctr"/>
            <a:r>
              <a:rPr lang="en-US" dirty="0">
                <a:latin typeface="Huawei Sans" panose="020C0503030203020204" pitchFamily="34" charset="0"/>
                <a:ea typeface="+mn-ea"/>
              </a:rPr>
              <a:t>Manhole C</a:t>
            </a:r>
          </a:p>
        </p:txBody>
      </p:sp>
      <p:sp>
        <p:nvSpPr>
          <p:cNvPr id="52" name="Line 169"/>
          <p:cNvSpPr>
            <a:spLocks noChangeShapeType="1"/>
          </p:cNvSpPr>
          <p:nvPr/>
        </p:nvSpPr>
        <p:spPr bwMode="auto">
          <a:xfrm>
            <a:off x="7379715" y="5632609"/>
            <a:ext cx="0" cy="188965"/>
          </a:xfrm>
          <a:prstGeom prst="line">
            <a:avLst/>
          </a:prstGeom>
          <a:noFill/>
          <a:ln w="25400">
            <a:solidFill>
              <a:srgbClr val="FF0000"/>
            </a:solidFill>
            <a:round/>
            <a:headEnd/>
            <a:tailEnd type="triangle" w="sm" len="lg"/>
          </a:ln>
        </p:spPr>
        <p:txBody>
          <a:bodyPr wrap="square" lIns="91416" tIns="45708" rIns="91416" bIns="45708">
            <a:noAutofit/>
          </a:bodyPr>
          <a:lstStyle/>
          <a:p>
            <a:pPr fontAlgn="ctr"/>
            <a:endParaRPr lang="en-US" altLang="zh-TW" dirty="0">
              <a:latin typeface="Huawei Sans" panose="020C0503030203020204" pitchFamily="34" charset="0"/>
            </a:endParaRPr>
          </a:p>
        </p:txBody>
      </p:sp>
      <p:sp>
        <p:nvSpPr>
          <p:cNvPr id="53" name="Oval 95"/>
          <p:cNvSpPr/>
          <p:nvPr/>
        </p:nvSpPr>
        <p:spPr bwMode="auto">
          <a:xfrm>
            <a:off x="6328538" y="5868602"/>
            <a:ext cx="222812" cy="78739"/>
          </a:xfrm>
          <a:prstGeom prst="ellipse">
            <a:avLst/>
          </a:prstGeom>
          <a:solidFill>
            <a:schemeClr val="accent6"/>
          </a:solidFill>
          <a:ln>
            <a:noFill/>
          </a:ln>
          <a:effectLst/>
        </p:spPr>
        <p:txBody>
          <a:bodyPr wrap="square">
            <a:noAutofit/>
          </a:bodyPr>
          <a:lstStyle/>
          <a:p>
            <a:pPr fontAlgn="ctr">
              <a:buClr>
                <a:srgbClr val="CC9900"/>
              </a:buClr>
              <a:buFont typeface="Wingdings" pitchFamily="2" charset="2"/>
              <a:buChar char="n"/>
              <a:defRPr/>
            </a:pPr>
            <a:endParaRPr kumimoji="0" lang="en-US" altLang="zh-TW" dirty="0">
              <a:latin typeface="Huawei Sans" panose="020C0503030203020204" pitchFamily="34" charset="0"/>
            </a:endParaRPr>
          </a:p>
        </p:txBody>
      </p:sp>
      <p:sp>
        <p:nvSpPr>
          <p:cNvPr id="54" name="Line 32"/>
          <p:cNvSpPr>
            <a:spLocks noChangeShapeType="1"/>
          </p:cNvSpPr>
          <p:nvPr/>
        </p:nvSpPr>
        <p:spPr bwMode="auto">
          <a:xfrm flipV="1">
            <a:off x="7417990" y="5901352"/>
            <a:ext cx="1094920" cy="11903"/>
          </a:xfrm>
          <a:prstGeom prst="line">
            <a:avLst/>
          </a:prstGeom>
          <a:noFill/>
          <a:ln w="28575">
            <a:solidFill>
              <a:srgbClr val="33CC33"/>
            </a:solidFill>
            <a:round/>
            <a:headEnd/>
            <a:tailEnd/>
          </a:ln>
        </p:spPr>
        <p:txBody>
          <a:bodyPr wrap="square" lIns="91431" tIns="45716" rIns="91431" bIns="45716">
            <a:noAutofit/>
          </a:bodyPr>
          <a:lstStyle/>
          <a:p>
            <a:pPr fontAlgn="ctr"/>
            <a:endParaRPr lang="en-US" altLang="zh-TW" dirty="0">
              <a:latin typeface="Huawei Sans" panose="020C0503030203020204" pitchFamily="34" charset="0"/>
            </a:endParaRPr>
          </a:p>
        </p:txBody>
      </p:sp>
      <p:sp>
        <p:nvSpPr>
          <p:cNvPr id="55" name="Oval 99"/>
          <p:cNvSpPr/>
          <p:nvPr/>
        </p:nvSpPr>
        <p:spPr bwMode="auto">
          <a:xfrm>
            <a:off x="7293598" y="5871579"/>
            <a:ext cx="222812" cy="78739"/>
          </a:xfrm>
          <a:prstGeom prst="ellipse">
            <a:avLst/>
          </a:prstGeom>
          <a:solidFill>
            <a:schemeClr val="accent6"/>
          </a:solidFill>
          <a:ln>
            <a:noFill/>
          </a:ln>
          <a:effectLst/>
        </p:spPr>
        <p:txBody>
          <a:bodyPr wrap="square">
            <a:noAutofit/>
          </a:bodyPr>
          <a:lstStyle/>
          <a:p>
            <a:pPr fontAlgn="ctr">
              <a:buClr>
                <a:srgbClr val="CC9900"/>
              </a:buClr>
              <a:buFont typeface="Wingdings" pitchFamily="2" charset="2"/>
              <a:buChar char="n"/>
              <a:defRPr/>
            </a:pPr>
            <a:endParaRPr kumimoji="0" lang="en-US" altLang="zh-TW" dirty="0">
              <a:latin typeface="Huawei Sans" panose="020C0503030203020204" pitchFamily="34" charset="0"/>
            </a:endParaRPr>
          </a:p>
        </p:txBody>
      </p:sp>
      <p:sp>
        <p:nvSpPr>
          <p:cNvPr id="56" name="Line 32"/>
          <p:cNvSpPr>
            <a:spLocks noChangeShapeType="1"/>
          </p:cNvSpPr>
          <p:nvPr/>
        </p:nvSpPr>
        <p:spPr bwMode="auto">
          <a:xfrm flipV="1">
            <a:off x="8489673" y="5786226"/>
            <a:ext cx="4100" cy="121771"/>
          </a:xfrm>
          <a:prstGeom prst="line">
            <a:avLst/>
          </a:prstGeom>
          <a:noFill/>
          <a:ln w="28575">
            <a:solidFill>
              <a:srgbClr val="33CC33"/>
            </a:solidFill>
            <a:round/>
            <a:headEnd/>
            <a:tailEnd/>
          </a:ln>
        </p:spPr>
        <p:txBody>
          <a:bodyPr wrap="square" lIns="91431" tIns="45716" rIns="91431" bIns="45716">
            <a:noAutofit/>
          </a:bodyPr>
          <a:lstStyle/>
          <a:p>
            <a:pPr fontAlgn="ctr"/>
            <a:endParaRPr lang="en-US" altLang="zh-TW" dirty="0">
              <a:latin typeface="Huawei Sans" panose="020C0503030203020204" pitchFamily="34" charset="0"/>
            </a:endParaRPr>
          </a:p>
        </p:txBody>
      </p:sp>
      <p:grpSp>
        <p:nvGrpSpPr>
          <p:cNvPr id="57" name="Group 173"/>
          <p:cNvGrpSpPr>
            <a:grpSpLocks/>
          </p:cNvGrpSpPr>
          <p:nvPr/>
        </p:nvGrpSpPr>
        <p:grpSpPr bwMode="auto">
          <a:xfrm>
            <a:off x="6699452" y="5550461"/>
            <a:ext cx="257602" cy="207834"/>
            <a:chOff x="2555" y="2324"/>
            <a:chExt cx="232" cy="227"/>
          </a:xfrm>
        </p:grpSpPr>
        <p:grpSp>
          <p:nvGrpSpPr>
            <p:cNvPr id="58" name="Group 164"/>
            <p:cNvGrpSpPr>
              <a:grpSpLocks/>
            </p:cNvGrpSpPr>
            <p:nvPr/>
          </p:nvGrpSpPr>
          <p:grpSpPr bwMode="auto">
            <a:xfrm>
              <a:off x="2555" y="2324"/>
              <a:ext cx="232" cy="227"/>
              <a:chOff x="2555" y="2324"/>
              <a:chExt cx="232" cy="227"/>
            </a:xfrm>
          </p:grpSpPr>
          <p:sp>
            <p:nvSpPr>
              <p:cNvPr id="67" name="Freeform 158"/>
              <p:cNvSpPr>
                <a:spLocks/>
              </p:cNvSpPr>
              <p:nvPr/>
            </p:nvSpPr>
            <p:spPr bwMode="auto">
              <a:xfrm>
                <a:off x="2555" y="2324"/>
                <a:ext cx="232" cy="227"/>
              </a:xfrm>
              <a:custGeom>
                <a:avLst/>
                <a:gdLst/>
                <a:ahLst/>
                <a:cxnLst>
                  <a:cxn ang="0">
                    <a:pos x="30" y="0"/>
                  </a:cxn>
                  <a:cxn ang="0">
                    <a:pos x="0" y="31"/>
                  </a:cxn>
                  <a:cxn ang="0">
                    <a:pos x="0" y="227"/>
                  </a:cxn>
                  <a:cxn ang="0">
                    <a:pos x="201" y="227"/>
                  </a:cxn>
                  <a:cxn ang="0">
                    <a:pos x="232" y="197"/>
                  </a:cxn>
                  <a:cxn ang="0">
                    <a:pos x="232" y="0"/>
                  </a:cxn>
                  <a:cxn ang="0">
                    <a:pos x="30" y="0"/>
                  </a:cxn>
                </a:cxnLst>
                <a:rect l="0" t="0" r="r" b="b"/>
                <a:pathLst>
                  <a:path w="232" h="227">
                    <a:moveTo>
                      <a:pt x="30" y="0"/>
                    </a:moveTo>
                    <a:lnTo>
                      <a:pt x="0" y="31"/>
                    </a:lnTo>
                    <a:lnTo>
                      <a:pt x="0" y="227"/>
                    </a:lnTo>
                    <a:lnTo>
                      <a:pt x="201" y="227"/>
                    </a:lnTo>
                    <a:lnTo>
                      <a:pt x="232" y="197"/>
                    </a:lnTo>
                    <a:lnTo>
                      <a:pt x="232" y="0"/>
                    </a:lnTo>
                    <a:lnTo>
                      <a:pt x="30" y="0"/>
                    </a:lnTo>
                    <a:close/>
                  </a:path>
                </a:pathLst>
              </a:custGeom>
              <a:solidFill>
                <a:srgbClr val="C0C0C0"/>
              </a:solidFill>
              <a:ln w="9525">
                <a:noFill/>
                <a:round/>
                <a:headEnd/>
                <a:tailEnd/>
              </a:ln>
            </p:spPr>
            <p:txBody>
              <a:bodyPr vert="horz" wrap="square" lIns="91440" tIns="45720" rIns="91440" bIns="45720" numCol="1" anchor="t" anchorCtr="0" compatLnSpc="1">
                <a:prstTxWarp prst="textNoShape">
                  <a:avLst/>
                </a:prstTxWarp>
                <a:noAutofit/>
              </a:bodyPr>
              <a:lstStyle/>
              <a:p>
                <a:pPr fontAlgn="ctr"/>
                <a:endParaRPr lang="en-US" altLang="zh-TW" dirty="0">
                  <a:latin typeface="Huawei Sans" panose="020C0503030203020204" pitchFamily="34" charset="0"/>
                </a:endParaRPr>
              </a:p>
            </p:txBody>
          </p:sp>
          <p:sp>
            <p:nvSpPr>
              <p:cNvPr id="68" name="Freeform 159"/>
              <p:cNvSpPr>
                <a:spLocks/>
              </p:cNvSpPr>
              <p:nvPr/>
            </p:nvSpPr>
            <p:spPr bwMode="auto">
              <a:xfrm>
                <a:off x="2555" y="2324"/>
                <a:ext cx="232" cy="31"/>
              </a:xfrm>
              <a:custGeom>
                <a:avLst/>
                <a:gdLst/>
                <a:ahLst/>
                <a:cxnLst>
                  <a:cxn ang="0">
                    <a:pos x="0" y="31"/>
                  </a:cxn>
                  <a:cxn ang="0">
                    <a:pos x="201" y="31"/>
                  </a:cxn>
                  <a:cxn ang="0">
                    <a:pos x="232" y="0"/>
                  </a:cxn>
                  <a:cxn ang="0">
                    <a:pos x="30" y="0"/>
                  </a:cxn>
                  <a:cxn ang="0">
                    <a:pos x="0" y="31"/>
                  </a:cxn>
                </a:cxnLst>
                <a:rect l="0" t="0" r="r" b="b"/>
                <a:pathLst>
                  <a:path w="232" h="31">
                    <a:moveTo>
                      <a:pt x="0" y="31"/>
                    </a:moveTo>
                    <a:lnTo>
                      <a:pt x="201" y="31"/>
                    </a:lnTo>
                    <a:lnTo>
                      <a:pt x="232" y="0"/>
                    </a:lnTo>
                    <a:lnTo>
                      <a:pt x="30" y="0"/>
                    </a:lnTo>
                    <a:lnTo>
                      <a:pt x="0" y="31"/>
                    </a:lnTo>
                    <a:close/>
                  </a:path>
                </a:pathLst>
              </a:custGeom>
              <a:solidFill>
                <a:srgbClr val="CDCDCD"/>
              </a:solidFill>
              <a:ln w="9525">
                <a:noFill/>
                <a:round/>
                <a:headEnd/>
                <a:tailEnd/>
              </a:ln>
            </p:spPr>
            <p:txBody>
              <a:bodyPr vert="horz" wrap="square" lIns="91440" tIns="45720" rIns="91440" bIns="45720" numCol="1" anchor="t" anchorCtr="0" compatLnSpc="1">
                <a:prstTxWarp prst="textNoShape">
                  <a:avLst/>
                </a:prstTxWarp>
                <a:noAutofit/>
              </a:bodyPr>
              <a:lstStyle/>
              <a:p>
                <a:pPr fontAlgn="ctr"/>
                <a:endParaRPr lang="en-US" altLang="zh-TW" dirty="0">
                  <a:latin typeface="Huawei Sans" panose="020C0503030203020204" pitchFamily="34" charset="0"/>
                </a:endParaRPr>
              </a:p>
            </p:txBody>
          </p:sp>
          <p:sp>
            <p:nvSpPr>
              <p:cNvPr id="69" name="Freeform 160"/>
              <p:cNvSpPr>
                <a:spLocks/>
              </p:cNvSpPr>
              <p:nvPr/>
            </p:nvSpPr>
            <p:spPr bwMode="auto">
              <a:xfrm>
                <a:off x="2756" y="2324"/>
                <a:ext cx="31" cy="227"/>
              </a:xfrm>
              <a:custGeom>
                <a:avLst/>
                <a:gdLst/>
                <a:ahLst/>
                <a:cxnLst>
                  <a:cxn ang="0">
                    <a:pos x="0" y="31"/>
                  </a:cxn>
                  <a:cxn ang="0">
                    <a:pos x="31" y="0"/>
                  </a:cxn>
                  <a:cxn ang="0">
                    <a:pos x="31" y="197"/>
                  </a:cxn>
                  <a:cxn ang="0">
                    <a:pos x="0" y="227"/>
                  </a:cxn>
                  <a:cxn ang="0">
                    <a:pos x="0" y="31"/>
                  </a:cxn>
                </a:cxnLst>
                <a:rect l="0" t="0" r="r" b="b"/>
                <a:pathLst>
                  <a:path w="31" h="227">
                    <a:moveTo>
                      <a:pt x="0" y="31"/>
                    </a:moveTo>
                    <a:lnTo>
                      <a:pt x="31" y="0"/>
                    </a:lnTo>
                    <a:lnTo>
                      <a:pt x="31" y="197"/>
                    </a:lnTo>
                    <a:lnTo>
                      <a:pt x="0" y="227"/>
                    </a:lnTo>
                    <a:lnTo>
                      <a:pt x="0" y="31"/>
                    </a:lnTo>
                    <a:close/>
                  </a:path>
                </a:pathLst>
              </a:custGeom>
              <a:solidFill>
                <a:srgbClr val="9A9A9A"/>
              </a:solidFill>
              <a:ln w="9525">
                <a:noFill/>
                <a:round/>
                <a:headEnd/>
                <a:tailEnd/>
              </a:ln>
            </p:spPr>
            <p:txBody>
              <a:bodyPr vert="horz" wrap="square" lIns="91440" tIns="45720" rIns="91440" bIns="45720" numCol="1" anchor="t" anchorCtr="0" compatLnSpc="1">
                <a:prstTxWarp prst="textNoShape">
                  <a:avLst/>
                </a:prstTxWarp>
                <a:noAutofit/>
              </a:bodyPr>
              <a:lstStyle/>
              <a:p>
                <a:pPr fontAlgn="ctr"/>
                <a:endParaRPr lang="en-US" altLang="zh-TW" dirty="0">
                  <a:latin typeface="Huawei Sans" panose="020C0503030203020204" pitchFamily="34" charset="0"/>
                </a:endParaRPr>
              </a:p>
            </p:txBody>
          </p:sp>
          <p:sp>
            <p:nvSpPr>
              <p:cNvPr id="70" name="Freeform 161"/>
              <p:cNvSpPr>
                <a:spLocks/>
              </p:cNvSpPr>
              <p:nvPr/>
            </p:nvSpPr>
            <p:spPr bwMode="auto">
              <a:xfrm>
                <a:off x="2555" y="2324"/>
                <a:ext cx="232" cy="227"/>
              </a:xfrm>
              <a:custGeom>
                <a:avLst/>
                <a:gdLst/>
                <a:ahLst/>
                <a:cxnLst>
                  <a:cxn ang="0">
                    <a:pos x="30" y="0"/>
                  </a:cxn>
                  <a:cxn ang="0">
                    <a:pos x="0" y="31"/>
                  </a:cxn>
                  <a:cxn ang="0">
                    <a:pos x="0" y="227"/>
                  </a:cxn>
                  <a:cxn ang="0">
                    <a:pos x="201" y="227"/>
                  </a:cxn>
                  <a:cxn ang="0">
                    <a:pos x="232" y="197"/>
                  </a:cxn>
                  <a:cxn ang="0">
                    <a:pos x="232" y="0"/>
                  </a:cxn>
                  <a:cxn ang="0">
                    <a:pos x="30" y="0"/>
                  </a:cxn>
                </a:cxnLst>
                <a:rect l="0" t="0" r="r" b="b"/>
                <a:pathLst>
                  <a:path w="232" h="227">
                    <a:moveTo>
                      <a:pt x="30" y="0"/>
                    </a:moveTo>
                    <a:lnTo>
                      <a:pt x="0" y="31"/>
                    </a:lnTo>
                    <a:lnTo>
                      <a:pt x="0" y="227"/>
                    </a:lnTo>
                    <a:lnTo>
                      <a:pt x="201" y="227"/>
                    </a:lnTo>
                    <a:lnTo>
                      <a:pt x="232" y="197"/>
                    </a:lnTo>
                    <a:lnTo>
                      <a:pt x="232" y="0"/>
                    </a:lnTo>
                    <a:lnTo>
                      <a:pt x="30" y="0"/>
                    </a:lnTo>
                    <a:close/>
                  </a:path>
                </a:pathLst>
              </a:custGeom>
              <a:noFill/>
              <a:ln w="14288" cap="flat">
                <a:solidFill>
                  <a:srgbClr val="000000"/>
                </a:solidFill>
                <a:prstDash val="solid"/>
                <a:miter lim="800000"/>
                <a:headEnd/>
                <a:tailEnd/>
              </a:ln>
            </p:spPr>
            <p:txBody>
              <a:bodyPr vert="horz" wrap="square" lIns="91440" tIns="45720" rIns="91440" bIns="45720" numCol="1" anchor="t" anchorCtr="0" compatLnSpc="1">
                <a:prstTxWarp prst="textNoShape">
                  <a:avLst/>
                </a:prstTxWarp>
                <a:noAutofit/>
              </a:bodyPr>
              <a:lstStyle/>
              <a:p>
                <a:pPr fontAlgn="ctr"/>
                <a:endParaRPr lang="en-US" altLang="zh-TW" dirty="0">
                  <a:latin typeface="Huawei Sans" panose="020C0503030203020204" pitchFamily="34" charset="0"/>
                </a:endParaRPr>
              </a:p>
            </p:txBody>
          </p:sp>
          <p:sp>
            <p:nvSpPr>
              <p:cNvPr id="71" name="Freeform 162"/>
              <p:cNvSpPr>
                <a:spLocks/>
              </p:cNvSpPr>
              <p:nvPr/>
            </p:nvSpPr>
            <p:spPr bwMode="auto">
              <a:xfrm>
                <a:off x="2555" y="2324"/>
                <a:ext cx="232" cy="31"/>
              </a:xfrm>
              <a:custGeom>
                <a:avLst/>
                <a:gdLst/>
                <a:ahLst/>
                <a:cxnLst>
                  <a:cxn ang="0">
                    <a:pos x="0" y="31"/>
                  </a:cxn>
                  <a:cxn ang="0">
                    <a:pos x="201" y="31"/>
                  </a:cxn>
                  <a:cxn ang="0">
                    <a:pos x="232" y="0"/>
                  </a:cxn>
                </a:cxnLst>
                <a:rect l="0" t="0" r="r" b="b"/>
                <a:pathLst>
                  <a:path w="232" h="31">
                    <a:moveTo>
                      <a:pt x="0" y="31"/>
                    </a:moveTo>
                    <a:lnTo>
                      <a:pt x="201" y="31"/>
                    </a:lnTo>
                    <a:lnTo>
                      <a:pt x="232" y="0"/>
                    </a:lnTo>
                  </a:path>
                </a:pathLst>
              </a:custGeom>
              <a:noFill/>
              <a:ln w="14288" cap="flat">
                <a:solidFill>
                  <a:srgbClr val="000000"/>
                </a:solidFill>
                <a:prstDash val="solid"/>
                <a:miter lim="800000"/>
                <a:headEnd/>
                <a:tailEnd/>
              </a:ln>
            </p:spPr>
            <p:txBody>
              <a:bodyPr vert="horz" wrap="square" lIns="91440" tIns="45720" rIns="91440" bIns="45720" numCol="1" anchor="t" anchorCtr="0" compatLnSpc="1">
                <a:prstTxWarp prst="textNoShape">
                  <a:avLst/>
                </a:prstTxWarp>
                <a:noAutofit/>
              </a:bodyPr>
              <a:lstStyle/>
              <a:p>
                <a:pPr fontAlgn="ctr"/>
                <a:endParaRPr lang="en-US" altLang="zh-TW" dirty="0">
                  <a:latin typeface="Huawei Sans" panose="020C0503030203020204" pitchFamily="34" charset="0"/>
                </a:endParaRPr>
              </a:p>
            </p:txBody>
          </p:sp>
          <p:sp>
            <p:nvSpPr>
              <p:cNvPr id="72" name="Line 163"/>
              <p:cNvSpPr>
                <a:spLocks noChangeShapeType="1"/>
              </p:cNvSpPr>
              <p:nvPr/>
            </p:nvSpPr>
            <p:spPr bwMode="auto">
              <a:xfrm>
                <a:off x="2756" y="2355"/>
                <a:ext cx="1" cy="196"/>
              </a:xfrm>
              <a:prstGeom prst="line">
                <a:avLst/>
              </a:prstGeom>
              <a:noFill/>
              <a:ln w="14288" cap="flat">
                <a:solidFill>
                  <a:srgbClr val="000000"/>
                </a:solidFill>
                <a:prstDash val="solid"/>
                <a:miter lim="800000"/>
                <a:headEnd/>
                <a:tailEnd/>
              </a:ln>
            </p:spPr>
            <p:txBody>
              <a:bodyPr vert="horz" wrap="square" lIns="91440" tIns="45720" rIns="91440" bIns="45720" numCol="1" anchor="t" anchorCtr="0" compatLnSpc="1">
                <a:prstTxWarp prst="textNoShape">
                  <a:avLst/>
                </a:prstTxWarp>
                <a:noAutofit/>
              </a:bodyPr>
              <a:lstStyle/>
              <a:p>
                <a:pPr fontAlgn="ctr"/>
                <a:endParaRPr lang="en-US" altLang="zh-TW" dirty="0">
                  <a:latin typeface="Huawei Sans" panose="020C0503030203020204" pitchFamily="34" charset="0"/>
                </a:endParaRPr>
              </a:p>
            </p:txBody>
          </p:sp>
        </p:grpSp>
        <p:grpSp>
          <p:nvGrpSpPr>
            <p:cNvPr id="59" name="Group 167"/>
            <p:cNvGrpSpPr>
              <a:grpSpLocks/>
            </p:cNvGrpSpPr>
            <p:nvPr/>
          </p:nvGrpSpPr>
          <p:grpSpPr bwMode="auto">
            <a:xfrm>
              <a:off x="2569" y="2362"/>
              <a:ext cx="75" cy="179"/>
              <a:chOff x="2569" y="2362"/>
              <a:chExt cx="75" cy="179"/>
            </a:xfrm>
          </p:grpSpPr>
          <p:sp>
            <p:nvSpPr>
              <p:cNvPr id="65" name="Rectangle 165"/>
              <p:cNvSpPr>
                <a:spLocks noChangeArrowheads="1"/>
              </p:cNvSpPr>
              <p:nvPr/>
            </p:nvSpPr>
            <p:spPr bwMode="auto">
              <a:xfrm>
                <a:off x="2569" y="2362"/>
                <a:ext cx="75" cy="179"/>
              </a:xfrm>
              <a:prstGeom prst="rect">
                <a:avLst/>
              </a:prstGeom>
              <a:solidFill>
                <a:srgbClr val="C0C0C0"/>
              </a:solidFill>
              <a:ln w="9525">
                <a:noFill/>
                <a:miter lim="800000"/>
                <a:headEnd/>
                <a:tailEnd/>
              </a:ln>
            </p:spPr>
            <p:txBody>
              <a:bodyPr vert="horz" wrap="square" lIns="91440" tIns="45720" rIns="91440" bIns="45720" numCol="1" anchor="t" anchorCtr="0" compatLnSpc="1">
                <a:prstTxWarp prst="textNoShape">
                  <a:avLst/>
                </a:prstTxWarp>
                <a:noAutofit/>
              </a:bodyPr>
              <a:lstStyle/>
              <a:p>
                <a:pPr fontAlgn="ctr"/>
                <a:endParaRPr lang="en-US" altLang="zh-TW" dirty="0">
                  <a:latin typeface="Huawei Sans" panose="020C0503030203020204" pitchFamily="34" charset="0"/>
                </a:endParaRPr>
              </a:p>
            </p:txBody>
          </p:sp>
          <p:sp>
            <p:nvSpPr>
              <p:cNvPr id="66" name="Rectangle 166"/>
              <p:cNvSpPr>
                <a:spLocks noChangeArrowheads="1"/>
              </p:cNvSpPr>
              <p:nvPr/>
            </p:nvSpPr>
            <p:spPr bwMode="auto">
              <a:xfrm>
                <a:off x="2569" y="2362"/>
                <a:ext cx="75" cy="179"/>
              </a:xfrm>
              <a:prstGeom prst="rect">
                <a:avLst/>
              </a:prstGeom>
              <a:noFill/>
              <a:ln w="14288" cap="rnd">
                <a:solidFill>
                  <a:srgbClr val="000000"/>
                </a:solidFill>
                <a:prstDash val="solid"/>
                <a:miter lim="800000"/>
                <a:headEnd/>
                <a:tailEnd/>
              </a:ln>
            </p:spPr>
            <p:txBody>
              <a:bodyPr vert="horz" wrap="square" lIns="91440" tIns="45720" rIns="91440" bIns="45720" numCol="1" anchor="t" anchorCtr="0" compatLnSpc="1">
                <a:prstTxWarp prst="textNoShape">
                  <a:avLst/>
                </a:prstTxWarp>
                <a:noAutofit/>
              </a:bodyPr>
              <a:lstStyle/>
              <a:p>
                <a:pPr fontAlgn="ctr"/>
                <a:endParaRPr lang="en-US" altLang="zh-TW" dirty="0">
                  <a:latin typeface="Huawei Sans" panose="020C0503030203020204" pitchFamily="34" charset="0"/>
                </a:endParaRPr>
              </a:p>
            </p:txBody>
          </p:sp>
        </p:grpSp>
        <p:grpSp>
          <p:nvGrpSpPr>
            <p:cNvPr id="60" name="Group 170"/>
            <p:cNvGrpSpPr>
              <a:grpSpLocks/>
            </p:cNvGrpSpPr>
            <p:nvPr/>
          </p:nvGrpSpPr>
          <p:grpSpPr bwMode="auto">
            <a:xfrm>
              <a:off x="2663" y="2362"/>
              <a:ext cx="76" cy="179"/>
              <a:chOff x="2663" y="2362"/>
              <a:chExt cx="76" cy="179"/>
            </a:xfrm>
          </p:grpSpPr>
          <p:sp>
            <p:nvSpPr>
              <p:cNvPr id="63" name="Rectangle 168"/>
              <p:cNvSpPr>
                <a:spLocks noChangeArrowheads="1"/>
              </p:cNvSpPr>
              <p:nvPr/>
            </p:nvSpPr>
            <p:spPr bwMode="auto">
              <a:xfrm>
                <a:off x="2663" y="2362"/>
                <a:ext cx="76" cy="179"/>
              </a:xfrm>
              <a:prstGeom prst="rect">
                <a:avLst/>
              </a:prstGeom>
              <a:solidFill>
                <a:srgbClr val="C0C0C0"/>
              </a:solidFill>
              <a:ln w="9525">
                <a:noFill/>
                <a:miter lim="800000"/>
                <a:headEnd/>
                <a:tailEnd/>
              </a:ln>
            </p:spPr>
            <p:txBody>
              <a:bodyPr vert="horz" wrap="square" lIns="91440" tIns="45720" rIns="91440" bIns="45720" numCol="1" anchor="t" anchorCtr="0" compatLnSpc="1">
                <a:prstTxWarp prst="textNoShape">
                  <a:avLst/>
                </a:prstTxWarp>
                <a:noAutofit/>
              </a:bodyPr>
              <a:lstStyle/>
              <a:p>
                <a:pPr fontAlgn="ctr"/>
                <a:endParaRPr lang="en-US" altLang="zh-TW" dirty="0">
                  <a:latin typeface="Huawei Sans" panose="020C0503030203020204" pitchFamily="34" charset="0"/>
                </a:endParaRPr>
              </a:p>
            </p:txBody>
          </p:sp>
          <p:sp>
            <p:nvSpPr>
              <p:cNvPr id="64" name="Rectangle 169"/>
              <p:cNvSpPr>
                <a:spLocks noChangeArrowheads="1"/>
              </p:cNvSpPr>
              <p:nvPr/>
            </p:nvSpPr>
            <p:spPr bwMode="auto">
              <a:xfrm>
                <a:off x="2663" y="2362"/>
                <a:ext cx="76" cy="179"/>
              </a:xfrm>
              <a:prstGeom prst="rect">
                <a:avLst/>
              </a:prstGeom>
              <a:noFill/>
              <a:ln w="14288" cap="rnd">
                <a:solidFill>
                  <a:srgbClr val="000000"/>
                </a:solidFill>
                <a:prstDash val="solid"/>
                <a:miter lim="800000"/>
                <a:headEnd/>
                <a:tailEnd/>
              </a:ln>
            </p:spPr>
            <p:txBody>
              <a:bodyPr vert="horz" wrap="square" lIns="91440" tIns="45720" rIns="91440" bIns="45720" numCol="1" anchor="t" anchorCtr="0" compatLnSpc="1">
                <a:prstTxWarp prst="textNoShape">
                  <a:avLst/>
                </a:prstTxWarp>
                <a:noAutofit/>
              </a:bodyPr>
              <a:lstStyle/>
              <a:p>
                <a:pPr fontAlgn="ctr"/>
                <a:endParaRPr lang="en-US" altLang="zh-TW" dirty="0">
                  <a:latin typeface="Huawei Sans" panose="020C0503030203020204" pitchFamily="34" charset="0"/>
                </a:endParaRPr>
              </a:p>
            </p:txBody>
          </p:sp>
        </p:grpSp>
        <p:sp>
          <p:nvSpPr>
            <p:cNvPr id="61" name="Line 171"/>
            <p:cNvSpPr>
              <a:spLocks noChangeShapeType="1"/>
            </p:cNvSpPr>
            <p:nvPr/>
          </p:nvSpPr>
          <p:spPr bwMode="auto">
            <a:xfrm>
              <a:off x="2632" y="2443"/>
              <a:ext cx="1" cy="8"/>
            </a:xfrm>
            <a:prstGeom prst="line">
              <a:avLst/>
            </a:prstGeom>
            <a:noFill/>
            <a:ln w="14288" cap="flat">
              <a:solidFill>
                <a:srgbClr val="000000"/>
              </a:solidFill>
              <a:prstDash val="solid"/>
              <a:round/>
              <a:headEnd/>
              <a:tailEnd/>
            </a:ln>
          </p:spPr>
          <p:txBody>
            <a:bodyPr vert="horz" wrap="square" lIns="91440" tIns="45720" rIns="91440" bIns="45720" numCol="1" anchor="t" anchorCtr="0" compatLnSpc="1">
              <a:prstTxWarp prst="textNoShape">
                <a:avLst/>
              </a:prstTxWarp>
              <a:noAutofit/>
            </a:bodyPr>
            <a:lstStyle/>
            <a:p>
              <a:pPr fontAlgn="ctr"/>
              <a:endParaRPr lang="en-US" altLang="zh-TW" dirty="0">
                <a:latin typeface="Huawei Sans" panose="020C0503030203020204" pitchFamily="34" charset="0"/>
              </a:endParaRPr>
            </a:p>
          </p:txBody>
        </p:sp>
        <p:sp>
          <p:nvSpPr>
            <p:cNvPr id="62" name="Line 172"/>
            <p:cNvSpPr>
              <a:spLocks noChangeShapeType="1"/>
            </p:cNvSpPr>
            <p:nvPr/>
          </p:nvSpPr>
          <p:spPr bwMode="auto">
            <a:xfrm>
              <a:off x="2672" y="2444"/>
              <a:ext cx="1" cy="9"/>
            </a:xfrm>
            <a:prstGeom prst="line">
              <a:avLst/>
            </a:prstGeom>
            <a:noFill/>
            <a:ln w="14288" cap="flat">
              <a:solidFill>
                <a:srgbClr val="000000"/>
              </a:solidFill>
              <a:prstDash val="solid"/>
              <a:round/>
              <a:headEnd/>
              <a:tailEnd/>
            </a:ln>
          </p:spPr>
          <p:txBody>
            <a:bodyPr vert="horz" wrap="square" lIns="91440" tIns="45720" rIns="91440" bIns="45720" numCol="1" anchor="t" anchorCtr="0" compatLnSpc="1">
              <a:prstTxWarp prst="textNoShape">
                <a:avLst/>
              </a:prstTxWarp>
              <a:noAutofit/>
            </a:bodyPr>
            <a:lstStyle/>
            <a:p>
              <a:pPr fontAlgn="ctr"/>
              <a:endParaRPr lang="en-US" altLang="zh-TW" dirty="0">
                <a:latin typeface="Huawei Sans" panose="020C0503030203020204" pitchFamily="34" charset="0"/>
              </a:endParaRPr>
            </a:p>
          </p:txBody>
        </p:sp>
      </p:grpSp>
      <p:grpSp>
        <p:nvGrpSpPr>
          <p:cNvPr id="73" name="Group 176"/>
          <p:cNvGrpSpPr>
            <a:grpSpLocks/>
          </p:cNvGrpSpPr>
          <p:nvPr/>
        </p:nvGrpSpPr>
        <p:grpSpPr bwMode="auto">
          <a:xfrm>
            <a:off x="6761632" y="5619934"/>
            <a:ext cx="97711" cy="90641"/>
            <a:chOff x="2611" y="2394"/>
            <a:chExt cx="88" cy="99"/>
          </a:xfrm>
        </p:grpSpPr>
        <p:pic>
          <p:nvPicPr>
            <p:cNvPr id="74" name="Picture 174"/>
            <p:cNvPicPr>
              <a:picLocks noChangeAspect="1" noChangeArrowheads="1"/>
            </p:cNvPicPr>
            <p:nvPr/>
          </p:nvPicPr>
          <p:blipFill>
            <a:blip r:embed="rId4" cstate="print"/>
            <a:srcRect/>
            <a:stretch>
              <a:fillRect/>
            </a:stretch>
          </p:blipFill>
          <p:spPr bwMode="auto">
            <a:xfrm>
              <a:off x="2611" y="2394"/>
              <a:ext cx="88" cy="99"/>
            </a:xfrm>
            <a:prstGeom prst="rect">
              <a:avLst/>
            </a:prstGeom>
            <a:noFill/>
            <a:ln w="9525">
              <a:noFill/>
              <a:miter lim="800000"/>
              <a:headEnd/>
              <a:tailEnd/>
            </a:ln>
          </p:spPr>
        </p:pic>
        <p:pic>
          <p:nvPicPr>
            <p:cNvPr id="75" name="Picture 175"/>
            <p:cNvPicPr>
              <a:picLocks noChangeAspect="1" noChangeArrowheads="1"/>
            </p:cNvPicPr>
            <p:nvPr/>
          </p:nvPicPr>
          <p:blipFill>
            <a:blip r:embed="rId5" cstate="print"/>
            <a:srcRect/>
            <a:stretch>
              <a:fillRect/>
            </a:stretch>
          </p:blipFill>
          <p:spPr bwMode="auto">
            <a:xfrm>
              <a:off x="2611" y="2394"/>
              <a:ext cx="88" cy="99"/>
            </a:xfrm>
            <a:prstGeom prst="rect">
              <a:avLst/>
            </a:prstGeom>
            <a:noFill/>
            <a:ln w="9525">
              <a:noFill/>
              <a:miter lim="800000"/>
              <a:headEnd/>
              <a:tailEnd/>
            </a:ln>
          </p:spPr>
        </p:pic>
      </p:grpSp>
      <p:sp>
        <p:nvSpPr>
          <p:cNvPr id="76" name="Rectangle 346"/>
          <p:cNvSpPr>
            <a:spLocks noChangeArrowheads="1"/>
          </p:cNvSpPr>
          <p:nvPr/>
        </p:nvSpPr>
        <p:spPr bwMode="auto">
          <a:xfrm>
            <a:off x="6564719" y="5362821"/>
            <a:ext cx="529957" cy="184666"/>
          </a:xfrm>
          <a:prstGeom prst="rect">
            <a:avLst/>
          </a:prstGeom>
          <a:noFill/>
          <a:ln w="9525">
            <a:noFill/>
            <a:miter lim="800000"/>
            <a:headEnd/>
            <a:tailEnd/>
          </a:ln>
        </p:spPr>
        <p:txBody>
          <a:bodyPr vert="horz" wrap="square" lIns="0" tIns="0" rIns="0" bIns="0" numCol="1" anchor="ctr" anchorCtr="0" compatLnSpc="1">
            <a:prstTxWarp prst="textNoShape">
              <a:avLst/>
            </a:prstTxWarp>
            <a:noAutofit/>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sz="1200" b="0" i="0" u="none" strike="noStrike" cap="none" normalizeH="0" baseline="0" dirty="0">
                <a:ln>
                  <a:noFill/>
                </a:ln>
                <a:solidFill>
                  <a:srgbClr val="000000"/>
                </a:solidFill>
                <a:latin typeface="Huawei Sans" panose="020C0503030203020204" pitchFamily="34" charset="0"/>
                <a:cs typeface="Huawei Sans" panose="020C0503030203020204" pitchFamily="34" charset="0"/>
              </a:rPr>
              <a:t>FDT</a:t>
            </a:r>
          </a:p>
        </p:txBody>
      </p:sp>
      <p:grpSp>
        <p:nvGrpSpPr>
          <p:cNvPr id="77" name="Group 518"/>
          <p:cNvGrpSpPr>
            <a:grpSpLocks/>
          </p:cNvGrpSpPr>
          <p:nvPr/>
        </p:nvGrpSpPr>
        <p:grpSpPr bwMode="auto">
          <a:xfrm>
            <a:off x="6699452" y="5550461"/>
            <a:ext cx="257602" cy="207834"/>
            <a:chOff x="2555" y="2324"/>
            <a:chExt cx="232" cy="227"/>
          </a:xfrm>
        </p:grpSpPr>
        <p:sp>
          <p:nvSpPr>
            <p:cNvPr id="78" name="Freeform 512"/>
            <p:cNvSpPr>
              <a:spLocks/>
            </p:cNvSpPr>
            <p:nvPr/>
          </p:nvSpPr>
          <p:spPr bwMode="auto">
            <a:xfrm>
              <a:off x="2555" y="2324"/>
              <a:ext cx="232" cy="227"/>
            </a:xfrm>
            <a:custGeom>
              <a:avLst/>
              <a:gdLst/>
              <a:ahLst/>
              <a:cxnLst>
                <a:cxn ang="0">
                  <a:pos x="30" y="0"/>
                </a:cxn>
                <a:cxn ang="0">
                  <a:pos x="0" y="31"/>
                </a:cxn>
                <a:cxn ang="0">
                  <a:pos x="0" y="227"/>
                </a:cxn>
                <a:cxn ang="0">
                  <a:pos x="201" y="227"/>
                </a:cxn>
                <a:cxn ang="0">
                  <a:pos x="232" y="197"/>
                </a:cxn>
                <a:cxn ang="0">
                  <a:pos x="232" y="0"/>
                </a:cxn>
                <a:cxn ang="0">
                  <a:pos x="30" y="0"/>
                </a:cxn>
              </a:cxnLst>
              <a:rect l="0" t="0" r="r" b="b"/>
              <a:pathLst>
                <a:path w="232" h="227">
                  <a:moveTo>
                    <a:pt x="30" y="0"/>
                  </a:moveTo>
                  <a:lnTo>
                    <a:pt x="0" y="31"/>
                  </a:lnTo>
                  <a:lnTo>
                    <a:pt x="0" y="227"/>
                  </a:lnTo>
                  <a:lnTo>
                    <a:pt x="201" y="227"/>
                  </a:lnTo>
                  <a:lnTo>
                    <a:pt x="232" y="197"/>
                  </a:lnTo>
                  <a:lnTo>
                    <a:pt x="232" y="0"/>
                  </a:lnTo>
                  <a:lnTo>
                    <a:pt x="30" y="0"/>
                  </a:lnTo>
                  <a:close/>
                </a:path>
              </a:pathLst>
            </a:custGeom>
            <a:solidFill>
              <a:srgbClr val="C0C0C0"/>
            </a:solidFill>
            <a:ln w="9525">
              <a:noFill/>
              <a:round/>
              <a:headEnd/>
              <a:tailEnd/>
            </a:ln>
          </p:spPr>
          <p:txBody>
            <a:bodyPr vert="horz" wrap="square" lIns="91440" tIns="45720" rIns="91440" bIns="45720" numCol="1" anchor="t" anchorCtr="0" compatLnSpc="1">
              <a:prstTxWarp prst="textNoShape">
                <a:avLst/>
              </a:prstTxWarp>
              <a:noAutofit/>
            </a:bodyPr>
            <a:lstStyle/>
            <a:p>
              <a:pPr fontAlgn="ctr"/>
              <a:endParaRPr lang="en-US" altLang="zh-TW" dirty="0">
                <a:latin typeface="Huawei Sans" panose="020C0503030203020204" pitchFamily="34" charset="0"/>
              </a:endParaRPr>
            </a:p>
          </p:txBody>
        </p:sp>
        <p:sp>
          <p:nvSpPr>
            <p:cNvPr id="79" name="Freeform 513"/>
            <p:cNvSpPr>
              <a:spLocks/>
            </p:cNvSpPr>
            <p:nvPr/>
          </p:nvSpPr>
          <p:spPr bwMode="auto">
            <a:xfrm>
              <a:off x="2555" y="2324"/>
              <a:ext cx="232" cy="31"/>
            </a:xfrm>
            <a:custGeom>
              <a:avLst/>
              <a:gdLst/>
              <a:ahLst/>
              <a:cxnLst>
                <a:cxn ang="0">
                  <a:pos x="0" y="31"/>
                </a:cxn>
                <a:cxn ang="0">
                  <a:pos x="201" y="31"/>
                </a:cxn>
                <a:cxn ang="0">
                  <a:pos x="232" y="0"/>
                </a:cxn>
                <a:cxn ang="0">
                  <a:pos x="30" y="0"/>
                </a:cxn>
                <a:cxn ang="0">
                  <a:pos x="0" y="31"/>
                </a:cxn>
              </a:cxnLst>
              <a:rect l="0" t="0" r="r" b="b"/>
              <a:pathLst>
                <a:path w="232" h="31">
                  <a:moveTo>
                    <a:pt x="0" y="31"/>
                  </a:moveTo>
                  <a:lnTo>
                    <a:pt x="201" y="31"/>
                  </a:lnTo>
                  <a:lnTo>
                    <a:pt x="232" y="0"/>
                  </a:lnTo>
                  <a:lnTo>
                    <a:pt x="30" y="0"/>
                  </a:lnTo>
                  <a:lnTo>
                    <a:pt x="0" y="31"/>
                  </a:lnTo>
                  <a:close/>
                </a:path>
              </a:pathLst>
            </a:custGeom>
            <a:solidFill>
              <a:srgbClr val="CDCDCD"/>
            </a:solidFill>
            <a:ln w="9525">
              <a:noFill/>
              <a:round/>
              <a:headEnd/>
              <a:tailEnd/>
            </a:ln>
          </p:spPr>
          <p:txBody>
            <a:bodyPr vert="horz" wrap="square" lIns="91440" tIns="45720" rIns="91440" bIns="45720" numCol="1" anchor="t" anchorCtr="0" compatLnSpc="1">
              <a:prstTxWarp prst="textNoShape">
                <a:avLst/>
              </a:prstTxWarp>
              <a:noAutofit/>
            </a:bodyPr>
            <a:lstStyle/>
            <a:p>
              <a:pPr fontAlgn="ctr"/>
              <a:endParaRPr lang="en-US" altLang="zh-TW" dirty="0">
                <a:latin typeface="Huawei Sans" panose="020C0503030203020204" pitchFamily="34" charset="0"/>
              </a:endParaRPr>
            </a:p>
          </p:txBody>
        </p:sp>
        <p:sp>
          <p:nvSpPr>
            <p:cNvPr id="80" name="Freeform 514"/>
            <p:cNvSpPr>
              <a:spLocks/>
            </p:cNvSpPr>
            <p:nvPr/>
          </p:nvSpPr>
          <p:spPr bwMode="auto">
            <a:xfrm>
              <a:off x="2756" y="2324"/>
              <a:ext cx="31" cy="227"/>
            </a:xfrm>
            <a:custGeom>
              <a:avLst/>
              <a:gdLst/>
              <a:ahLst/>
              <a:cxnLst>
                <a:cxn ang="0">
                  <a:pos x="0" y="31"/>
                </a:cxn>
                <a:cxn ang="0">
                  <a:pos x="31" y="0"/>
                </a:cxn>
                <a:cxn ang="0">
                  <a:pos x="31" y="197"/>
                </a:cxn>
                <a:cxn ang="0">
                  <a:pos x="0" y="227"/>
                </a:cxn>
                <a:cxn ang="0">
                  <a:pos x="0" y="31"/>
                </a:cxn>
              </a:cxnLst>
              <a:rect l="0" t="0" r="r" b="b"/>
              <a:pathLst>
                <a:path w="31" h="227">
                  <a:moveTo>
                    <a:pt x="0" y="31"/>
                  </a:moveTo>
                  <a:lnTo>
                    <a:pt x="31" y="0"/>
                  </a:lnTo>
                  <a:lnTo>
                    <a:pt x="31" y="197"/>
                  </a:lnTo>
                  <a:lnTo>
                    <a:pt x="0" y="227"/>
                  </a:lnTo>
                  <a:lnTo>
                    <a:pt x="0" y="31"/>
                  </a:lnTo>
                  <a:close/>
                </a:path>
              </a:pathLst>
            </a:custGeom>
            <a:solidFill>
              <a:srgbClr val="9A9A9A"/>
            </a:solidFill>
            <a:ln w="9525">
              <a:noFill/>
              <a:round/>
              <a:headEnd/>
              <a:tailEnd/>
            </a:ln>
          </p:spPr>
          <p:txBody>
            <a:bodyPr vert="horz" wrap="square" lIns="91440" tIns="45720" rIns="91440" bIns="45720" numCol="1" anchor="t" anchorCtr="0" compatLnSpc="1">
              <a:prstTxWarp prst="textNoShape">
                <a:avLst/>
              </a:prstTxWarp>
              <a:noAutofit/>
            </a:bodyPr>
            <a:lstStyle/>
            <a:p>
              <a:pPr fontAlgn="ctr"/>
              <a:endParaRPr lang="en-US" altLang="zh-TW" dirty="0">
                <a:latin typeface="Huawei Sans" panose="020C0503030203020204" pitchFamily="34" charset="0"/>
              </a:endParaRPr>
            </a:p>
          </p:txBody>
        </p:sp>
        <p:sp>
          <p:nvSpPr>
            <p:cNvPr id="81" name="Freeform 515"/>
            <p:cNvSpPr>
              <a:spLocks/>
            </p:cNvSpPr>
            <p:nvPr/>
          </p:nvSpPr>
          <p:spPr bwMode="auto">
            <a:xfrm>
              <a:off x="2555" y="2324"/>
              <a:ext cx="232" cy="227"/>
            </a:xfrm>
            <a:custGeom>
              <a:avLst/>
              <a:gdLst/>
              <a:ahLst/>
              <a:cxnLst>
                <a:cxn ang="0">
                  <a:pos x="30" y="0"/>
                </a:cxn>
                <a:cxn ang="0">
                  <a:pos x="0" y="31"/>
                </a:cxn>
                <a:cxn ang="0">
                  <a:pos x="0" y="227"/>
                </a:cxn>
                <a:cxn ang="0">
                  <a:pos x="201" y="227"/>
                </a:cxn>
                <a:cxn ang="0">
                  <a:pos x="232" y="197"/>
                </a:cxn>
                <a:cxn ang="0">
                  <a:pos x="232" y="0"/>
                </a:cxn>
                <a:cxn ang="0">
                  <a:pos x="30" y="0"/>
                </a:cxn>
              </a:cxnLst>
              <a:rect l="0" t="0" r="r" b="b"/>
              <a:pathLst>
                <a:path w="232" h="227">
                  <a:moveTo>
                    <a:pt x="30" y="0"/>
                  </a:moveTo>
                  <a:lnTo>
                    <a:pt x="0" y="31"/>
                  </a:lnTo>
                  <a:lnTo>
                    <a:pt x="0" y="227"/>
                  </a:lnTo>
                  <a:lnTo>
                    <a:pt x="201" y="227"/>
                  </a:lnTo>
                  <a:lnTo>
                    <a:pt x="232" y="197"/>
                  </a:lnTo>
                  <a:lnTo>
                    <a:pt x="232" y="0"/>
                  </a:lnTo>
                  <a:lnTo>
                    <a:pt x="30" y="0"/>
                  </a:lnTo>
                  <a:close/>
                </a:path>
              </a:pathLst>
            </a:custGeom>
            <a:noFill/>
            <a:ln w="14288" cap="flat">
              <a:solidFill>
                <a:srgbClr val="000000"/>
              </a:solidFill>
              <a:prstDash val="solid"/>
              <a:miter lim="800000"/>
              <a:headEnd/>
              <a:tailEnd/>
            </a:ln>
          </p:spPr>
          <p:txBody>
            <a:bodyPr vert="horz" wrap="square" lIns="91440" tIns="45720" rIns="91440" bIns="45720" numCol="1" anchor="t" anchorCtr="0" compatLnSpc="1">
              <a:prstTxWarp prst="textNoShape">
                <a:avLst/>
              </a:prstTxWarp>
              <a:noAutofit/>
            </a:bodyPr>
            <a:lstStyle/>
            <a:p>
              <a:pPr fontAlgn="ctr"/>
              <a:endParaRPr lang="en-US" altLang="zh-TW" dirty="0">
                <a:latin typeface="Huawei Sans" panose="020C0503030203020204" pitchFamily="34" charset="0"/>
              </a:endParaRPr>
            </a:p>
          </p:txBody>
        </p:sp>
        <p:sp>
          <p:nvSpPr>
            <p:cNvPr id="82" name="Freeform 516"/>
            <p:cNvSpPr>
              <a:spLocks/>
            </p:cNvSpPr>
            <p:nvPr/>
          </p:nvSpPr>
          <p:spPr bwMode="auto">
            <a:xfrm>
              <a:off x="2555" y="2324"/>
              <a:ext cx="232" cy="31"/>
            </a:xfrm>
            <a:custGeom>
              <a:avLst/>
              <a:gdLst/>
              <a:ahLst/>
              <a:cxnLst>
                <a:cxn ang="0">
                  <a:pos x="0" y="31"/>
                </a:cxn>
                <a:cxn ang="0">
                  <a:pos x="201" y="31"/>
                </a:cxn>
                <a:cxn ang="0">
                  <a:pos x="232" y="0"/>
                </a:cxn>
              </a:cxnLst>
              <a:rect l="0" t="0" r="r" b="b"/>
              <a:pathLst>
                <a:path w="232" h="31">
                  <a:moveTo>
                    <a:pt x="0" y="31"/>
                  </a:moveTo>
                  <a:lnTo>
                    <a:pt x="201" y="31"/>
                  </a:lnTo>
                  <a:lnTo>
                    <a:pt x="232" y="0"/>
                  </a:lnTo>
                </a:path>
              </a:pathLst>
            </a:custGeom>
            <a:noFill/>
            <a:ln w="14288" cap="flat">
              <a:solidFill>
                <a:srgbClr val="000000"/>
              </a:solidFill>
              <a:prstDash val="solid"/>
              <a:miter lim="800000"/>
              <a:headEnd/>
              <a:tailEnd/>
            </a:ln>
          </p:spPr>
          <p:txBody>
            <a:bodyPr vert="horz" wrap="square" lIns="91440" tIns="45720" rIns="91440" bIns="45720" numCol="1" anchor="t" anchorCtr="0" compatLnSpc="1">
              <a:prstTxWarp prst="textNoShape">
                <a:avLst/>
              </a:prstTxWarp>
              <a:noAutofit/>
            </a:bodyPr>
            <a:lstStyle/>
            <a:p>
              <a:pPr fontAlgn="ctr"/>
              <a:endParaRPr lang="en-US" altLang="zh-TW" dirty="0">
                <a:latin typeface="Huawei Sans" panose="020C0503030203020204" pitchFamily="34" charset="0"/>
              </a:endParaRPr>
            </a:p>
          </p:txBody>
        </p:sp>
        <p:sp>
          <p:nvSpPr>
            <p:cNvPr id="83" name="Line 517"/>
            <p:cNvSpPr>
              <a:spLocks noChangeShapeType="1"/>
            </p:cNvSpPr>
            <p:nvPr/>
          </p:nvSpPr>
          <p:spPr bwMode="auto">
            <a:xfrm>
              <a:off x="2756" y="2355"/>
              <a:ext cx="1" cy="196"/>
            </a:xfrm>
            <a:prstGeom prst="line">
              <a:avLst/>
            </a:prstGeom>
            <a:noFill/>
            <a:ln w="14288" cap="flat">
              <a:solidFill>
                <a:srgbClr val="000000"/>
              </a:solidFill>
              <a:prstDash val="solid"/>
              <a:miter lim="800000"/>
              <a:headEnd/>
              <a:tailEnd/>
            </a:ln>
          </p:spPr>
          <p:txBody>
            <a:bodyPr vert="horz" wrap="square" lIns="91440" tIns="45720" rIns="91440" bIns="45720" numCol="1" anchor="t" anchorCtr="0" compatLnSpc="1">
              <a:prstTxWarp prst="textNoShape">
                <a:avLst/>
              </a:prstTxWarp>
              <a:noAutofit/>
            </a:bodyPr>
            <a:lstStyle/>
            <a:p>
              <a:pPr fontAlgn="ctr"/>
              <a:endParaRPr lang="en-US" altLang="zh-TW" dirty="0">
                <a:latin typeface="Huawei Sans" panose="020C0503030203020204" pitchFamily="34" charset="0"/>
              </a:endParaRPr>
            </a:p>
          </p:txBody>
        </p:sp>
      </p:grpSp>
      <p:grpSp>
        <p:nvGrpSpPr>
          <p:cNvPr id="84" name="Group 521"/>
          <p:cNvGrpSpPr>
            <a:grpSpLocks/>
          </p:cNvGrpSpPr>
          <p:nvPr/>
        </p:nvGrpSpPr>
        <p:grpSpPr bwMode="auto">
          <a:xfrm>
            <a:off x="6714997" y="5588175"/>
            <a:ext cx="83277" cy="163887"/>
            <a:chOff x="2569" y="2362"/>
            <a:chExt cx="75" cy="179"/>
          </a:xfrm>
        </p:grpSpPr>
        <p:sp>
          <p:nvSpPr>
            <p:cNvPr id="85" name="Rectangle 519"/>
            <p:cNvSpPr>
              <a:spLocks noChangeArrowheads="1"/>
            </p:cNvSpPr>
            <p:nvPr/>
          </p:nvSpPr>
          <p:spPr bwMode="auto">
            <a:xfrm>
              <a:off x="2569" y="2362"/>
              <a:ext cx="75" cy="179"/>
            </a:xfrm>
            <a:prstGeom prst="rect">
              <a:avLst/>
            </a:prstGeom>
            <a:solidFill>
              <a:srgbClr val="C0C0C0"/>
            </a:solidFill>
            <a:ln w="9525">
              <a:noFill/>
              <a:miter lim="800000"/>
              <a:headEnd/>
              <a:tailEnd/>
            </a:ln>
          </p:spPr>
          <p:txBody>
            <a:bodyPr vert="horz" wrap="square" lIns="91440" tIns="45720" rIns="91440" bIns="45720" numCol="1" anchor="t" anchorCtr="0" compatLnSpc="1">
              <a:prstTxWarp prst="textNoShape">
                <a:avLst/>
              </a:prstTxWarp>
              <a:noAutofit/>
            </a:bodyPr>
            <a:lstStyle/>
            <a:p>
              <a:pPr fontAlgn="ctr"/>
              <a:endParaRPr lang="en-US" altLang="zh-TW" dirty="0">
                <a:latin typeface="Huawei Sans" panose="020C0503030203020204" pitchFamily="34" charset="0"/>
              </a:endParaRPr>
            </a:p>
          </p:txBody>
        </p:sp>
        <p:sp>
          <p:nvSpPr>
            <p:cNvPr id="86" name="Rectangle 520"/>
            <p:cNvSpPr>
              <a:spLocks noChangeArrowheads="1"/>
            </p:cNvSpPr>
            <p:nvPr/>
          </p:nvSpPr>
          <p:spPr bwMode="auto">
            <a:xfrm>
              <a:off x="2569" y="2362"/>
              <a:ext cx="75" cy="179"/>
            </a:xfrm>
            <a:prstGeom prst="rect">
              <a:avLst/>
            </a:prstGeom>
            <a:noFill/>
            <a:ln w="14288" cap="rnd">
              <a:solidFill>
                <a:srgbClr val="000000"/>
              </a:solidFill>
              <a:prstDash val="solid"/>
              <a:miter lim="800000"/>
              <a:headEnd/>
              <a:tailEnd/>
            </a:ln>
          </p:spPr>
          <p:txBody>
            <a:bodyPr vert="horz" wrap="square" lIns="91440" tIns="45720" rIns="91440" bIns="45720" numCol="1" anchor="t" anchorCtr="0" compatLnSpc="1">
              <a:prstTxWarp prst="textNoShape">
                <a:avLst/>
              </a:prstTxWarp>
              <a:noAutofit/>
            </a:bodyPr>
            <a:lstStyle/>
            <a:p>
              <a:pPr fontAlgn="ctr"/>
              <a:endParaRPr lang="en-US" altLang="zh-TW" dirty="0">
                <a:latin typeface="Huawei Sans" panose="020C0503030203020204" pitchFamily="34" charset="0"/>
              </a:endParaRPr>
            </a:p>
          </p:txBody>
        </p:sp>
      </p:grpSp>
      <p:grpSp>
        <p:nvGrpSpPr>
          <p:cNvPr id="87" name="Group 524"/>
          <p:cNvGrpSpPr>
            <a:grpSpLocks/>
          </p:cNvGrpSpPr>
          <p:nvPr/>
        </p:nvGrpSpPr>
        <p:grpSpPr bwMode="auto">
          <a:xfrm>
            <a:off x="6819370" y="5588175"/>
            <a:ext cx="84387" cy="163887"/>
            <a:chOff x="2663" y="2362"/>
            <a:chExt cx="76" cy="179"/>
          </a:xfrm>
        </p:grpSpPr>
        <p:sp>
          <p:nvSpPr>
            <p:cNvPr id="88" name="Rectangle 522"/>
            <p:cNvSpPr>
              <a:spLocks noChangeArrowheads="1"/>
            </p:cNvSpPr>
            <p:nvPr/>
          </p:nvSpPr>
          <p:spPr bwMode="auto">
            <a:xfrm>
              <a:off x="2663" y="2362"/>
              <a:ext cx="76" cy="179"/>
            </a:xfrm>
            <a:prstGeom prst="rect">
              <a:avLst/>
            </a:prstGeom>
            <a:solidFill>
              <a:srgbClr val="C0C0C0"/>
            </a:solidFill>
            <a:ln w="9525">
              <a:noFill/>
              <a:miter lim="800000"/>
              <a:headEnd/>
              <a:tailEnd/>
            </a:ln>
          </p:spPr>
          <p:txBody>
            <a:bodyPr vert="horz" wrap="square" lIns="91440" tIns="45720" rIns="91440" bIns="45720" numCol="1" anchor="t" anchorCtr="0" compatLnSpc="1">
              <a:prstTxWarp prst="textNoShape">
                <a:avLst/>
              </a:prstTxWarp>
              <a:noAutofit/>
            </a:bodyPr>
            <a:lstStyle/>
            <a:p>
              <a:pPr fontAlgn="ctr"/>
              <a:endParaRPr lang="en-US" altLang="zh-TW" dirty="0">
                <a:latin typeface="Huawei Sans" panose="020C0503030203020204" pitchFamily="34" charset="0"/>
              </a:endParaRPr>
            </a:p>
          </p:txBody>
        </p:sp>
        <p:sp>
          <p:nvSpPr>
            <p:cNvPr id="89" name="Rectangle 523"/>
            <p:cNvSpPr>
              <a:spLocks noChangeArrowheads="1"/>
            </p:cNvSpPr>
            <p:nvPr/>
          </p:nvSpPr>
          <p:spPr bwMode="auto">
            <a:xfrm>
              <a:off x="2663" y="2362"/>
              <a:ext cx="76" cy="179"/>
            </a:xfrm>
            <a:prstGeom prst="rect">
              <a:avLst/>
            </a:prstGeom>
            <a:noFill/>
            <a:ln w="14288" cap="rnd">
              <a:solidFill>
                <a:srgbClr val="000000"/>
              </a:solidFill>
              <a:prstDash val="solid"/>
              <a:miter lim="800000"/>
              <a:headEnd/>
              <a:tailEnd/>
            </a:ln>
          </p:spPr>
          <p:txBody>
            <a:bodyPr vert="horz" wrap="square" lIns="91440" tIns="45720" rIns="91440" bIns="45720" numCol="1" anchor="t" anchorCtr="0" compatLnSpc="1">
              <a:prstTxWarp prst="textNoShape">
                <a:avLst/>
              </a:prstTxWarp>
              <a:noAutofit/>
            </a:bodyPr>
            <a:lstStyle/>
            <a:p>
              <a:pPr fontAlgn="ctr"/>
              <a:endParaRPr lang="en-US" altLang="zh-TW" dirty="0">
                <a:latin typeface="Huawei Sans" panose="020C0503030203020204" pitchFamily="34" charset="0"/>
              </a:endParaRPr>
            </a:p>
          </p:txBody>
        </p:sp>
      </p:grpSp>
      <p:sp>
        <p:nvSpPr>
          <p:cNvPr id="90" name="Line 525"/>
          <p:cNvSpPr>
            <a:spLocks noChangeShapeType="1"/>
          </p:cNvSpPr>
          <p:nvPr/>
        </p:nvSpPr>
        <p:spPr bwMode="auto">
          <a:xfrm>
            <a:off x="6784949" y="5668564"/>
            <a:ext cx="1111" cy="7325"/>
          </a:xfrm>
          <a:prstGeom prst="line">
            <a:avLst/>
          </a:prstGeom>
          <a:noFill/>
          <a:ln w="14288" cap="flat">
            <a:solidFill>
              <a:srgbClr val="000000"/>
            </a:solidFill>
            <a:prstDash val="solid"/>
            <a:round/>
            <a:headEnd/>
            <a:tailEnd/>
          </a:ln>
        </p:spPr>
        <p:txBody>
          <a:bodyPr vert="horz" wrap="square" lIns="91440" tIns="45720" rIns="91440" bIns="45720" numCol="1" anchor="t" anchorCtr="0" compatLnSpc="1">
            <a:prstTxWarp prst="textNoShape">
              <a:avLst/>
            </a:prstTxWarp>
            <a:noAutofit/>
          </a:bodyPr>
          <a:lstStyle/>
          <a:p>
            <a:pPr fontAlgn="ctr"/>
            <a:endParaRPr lang="en-US" altLang="zh-TW" dirty="0">
              <a:latin typeface="Huawei Sans" panose="020C0503030203020204" pitchFamily="34" charset="0"/>
            </a:endParaRPr>
          </a:p>
        </p:txBody>
      </p:sp>
      <p:sp>
        <p:nvSpPr>
          <p:cNvPr id="91" name="Line 526"/>
          <p:cNvSpPr>
            <a:spLocks noChangeShapeType="1"/>
          </p:cNvSpPr>
          <p:nvPr/>
        </p:nvSpPr>
        <p:spPr bwMode="auto">
          <a:xfrm>
            <a:off x="6829363" y="5669556"/>
            <a:ext cx="1111" cy="8240"/>
          </a:xfrm>
          <a:prstGeom prst="line">
            <a:avLst/>
          </a:prstGeom>
          <a:noFill/>
          <a:ln w="14288" cap="flat">
            <a:solidFill>
              <a:srgbClr val="000000"/>
            </a:solidFill>
            <a:prstDash val="solid"/>
            <a:round/>
            <a:headEnd/>
            <a:tailEnd/>
          </a:ln>
        </p:spPr>
        <p:txBody>
          <a:bodyPr vert="horz" wrap="square" lIns="91440" tIns="45720" rIns="91440" bIns="45720" numCol="1" anchor="t" anchorCtr="0" compatLnSpc="1">
            <a:prstTxWarp prst="textNoShape">
              <a:avLst/>
            </a:prstTxWarp>
            <a:noAutofit/>
          </a:bodyPr>
          <a:lstStyle/>
          <a:p>
            <a:pPr fontAlgn="ctr"/>
            <a:endParaRPr lang="en-US" altLang="zh-TW" dirty="0">
              <a:latin typeface="Huawei Sans" panose="020C0503030203020204" pitchFamily="34" charset="0"/>
            </a:endParaRPr>
          </a:p>
        </p:txBody>
      </p:sp>
      <p:grpSp>
        <p:nvGrpSpPr>
          <p:cNvPr id="92" name="Group 533"/>
          <p:cNvGrpSpPr>
            <a:grpSpLocks/>
          </p:cNvGrpSpPr>
          <p:nvPr/>
        </p:nvGrpSpPr>
        <p:grpSpPr bwMode="auto">
          <a:xfrm>
            <a:off x="6699452" y="5550461"/>
            <a:ext cx="257602" cy="207834"/>
            <a:chOff x="2555" y="2324"/>
            <a:chExt cx="232" cy="227"/>
          </a:xfrm>
        </p:grpSpPr>
        <p:sp>
          <p:nvSpPr>
            <p:cNvPr id="93" name="Freeform 527"/>
            <p:cNvSpPr>
              <a:spLocks/>
            </p:cNvSpPr>
            <p:nvPr/>
          </p:nvSpPr>
          <p:spPr bwMode="auto">
            <a:xfrm>
              <a:off x="2555" y="2324"/>
              <a:ext cx="232" cy="227"/>
            </a:xfrm>
            <a:custGeom>
              <a:avLst/>
              <a:gdLst/>
              <a:ahLst/>
              <a:cxnLst>
                <a:cxn ang="0">
                  <a:pos x="30" y="0"/>
                </a:cxn>
                <a:cxn ang="0">
                  <a:pos x="0" y="31"/>
                </a:cxn>
                <a:cxn ang="0">
                  <a:pos x="0" y="227"/>
                </a:cxn>
                <a:cxn ang="0">
                  <a:pos x="201" y="227"/>
                </a:cxn>
                <a:cxn ang="0">
                  <a:pos x="232" y="197"/>
                </a:cxn>
                <a:cxn ang="0">
                  <a:pos x="232" y="0"/>
                </a:cxn>
                <a:cxn ang="0">
                  <a:pos x="30" y="0"/>
                </a:cxn>
              </a:cxnLst>
              <a:rect l="0" t="0" r="r" b="b"/>
              <a:pathLst>
                <a:path w="232" h="227">
                  <a:moveTo>
                    <a:pt x="30" y="0"/>
                  </a:moveTo>
                  <a:lnTo>
                    <a:pt x="0" y="31"/>
                  </a:lnTo>
                  <a:lnTo>
                    <a:pt x="0" y="227"/>
                  </a:lnTo>
                  <a:lnTo>
                    <a:pt x="201" y="227"/>
                  </a:lnTo>
                  <a:lnTo>
                    <a:pt x="232" y="197"/>
                  </a:lnTo>
                  <a:lnTo>
                    <a:pt x="232" y="0"/>
                  </a:lnTo>
                  <a:lnTo>
                    <a:pt x="30" y="0"/>
                  </a:lnTo>
                  <a:close/>
                </a:path>
              </a:pathLst>
            </a:custGeom>
            <a:solidFill>
              <a:srgbClr val="C0C0C0"/>
            </a:solidFill>
            <a:ln w="9525">
              <a:noFill/>
              <a:round/>
              <a:headEnd/>
              <a:tailEnd/>
            </a:ln>
          </p:spPr>
          <p:txBody>
            <a:bodyPr vert="horz" wrap="square" lIns="91440" tIns="45720" rIns="91440" bIns="45720" numCol="1" anchor="t" anchorCtr="0" compatLnSpc="1">
              <a:prstTxWarp prst="textNoShape">
                <a:avLst/>
              </a:prstTxWarp>
              <a:noAutofit/>
            </a:bodyPr>
            <a:lstStyle/>
            <a:p>
              <a:pPr fontAlgn="ctr"/>
              <a:endParaRPr lang="en-US" altLang="zh-TW" dirty="0">
                <a:latin typeface="Huawei Sans" panose="020C0503030203020204" pitchFamily="34" charset="0"/>
              </a:endParaRPr>
            </a:p>
          </p:txBody>
        </p:sp>
        <p:sp>
          <p:nvSpPr>
            <p:cNvPr id="94" name="Freeform 528"/>
            <p:cNvSpPr>
              <a:spLocks/>
            </p:cNvSpPr>
            <p:nvPr/>
          </p:nvSpPr>
          <p:spPr bwMode="auto">
            <a:xfrm>
              <a:off x="2555" y="2324"/>
              <a:ext cx="232" cy="31"/>
            </a:xfrm>
            <a:custGeom>
              <a:avLst/>
              <a:gdLst/>
              <a:ahLst/>
              <a:cxnLst>
                <a:cxn ang="0">
                  <a:pos x="0" y="31"/>
                </a:cxn>
                <a:cxn ang="0">
                  <a:pos x="201" y="31"/>
                </a:cxn>
                <a:cxn ang="0">
                  <a:pos x="232" y="0"/>
                </a:cxn>
                <a:cxn ang="0">
                  <a:pos x="30" y="0"/>
                </a:cxn>
                <a:cxn ang="0">
                  <a:pos x="0" y="31"/>
                </a:cxn>
              </a:cxnLst>
              <a:rect l="0" t="0" r="r" b="b"/>
              <a:pathLst>
                <a:path w="232" h="31">
                  <a:moveTo>
                    <a:pt x="0" y="31"/>
                  </a:moveTo>
                  <a:lnTo>
                    <a:pt x="201" y="31"/>
                  </a:lnTo>
                  <a:lnTo>
                    <a:pt x="232" y="0"/>
                  </a:lnTo>
                  <a:lnTo>
                    <a:pt x="30" y="0"/>
                  </a:lnTo>
                  <a:lnTo>
                    <a:pt x="0" y="31"/>
                  </a:lnTo>
                  <a:close/>
                </a:path>
              </a:pathLst>
            </a:custGeom>
            <a:solidFill>
              <a:srgbClr val="CDCDCD"/>
            </a:solidFill>
            <a:ln w="9525">
              <a:noFill/>
              <a:round/>
              <a:headEnd/>
              <a:tailEnd/>
            </a:ln>
          </p:spPr>
          <p:txBody>
            <a:bodyPr vert="horz" wrap="square" lIns="91440" tIns="45720" rIns="91440" bIns="45720" numCol="1" anchor="t" anchorCtr="0" compatLnSpc="1">
              <a:prstTxWarp prst="textNoShape">
                <a:avLst/>
              </a:prstTxWarp>
              <a:noAutofit/>
            </a:bodyPr>
            <a:lstStyle/>
            <a:p>
              <a:pPr fontAlgn="ctr"/>
              <a:endParaRPr lang="en-US" altLang="zh-TW" dirty="0">
                <a:latin typeface="Huawei Sans" panose="020C0503030203020204" pitchFamily="34" charset="0"/>
              </a:endParaRPr>
            </a:p>
          </p:txBody>
        </p:sp>
        <p:sp>
          <p:nvSpPr>
            <p:cNvPr id="95" name="Freeform 529"/>
            <p:cNvSpPr>
              <a:spLocks/>
            </p:cNvSpPr>
            <p:nvPr/>
          </p:nvSpPr>
          <p:spPr bwMode="auto">
            <a:xfrm>
              <a:off x="2756" y="2324"/>
              <a:ext cx="31" cy="227"/>
            </a:xfrm>
            <a:custGeom>
              <a:avLst/>
              <a:gdLst/>
              <a:ahLst/>
              <a:cxnLst>
                <a:cxn ang="0">
                  <a:pos x="0" y="31"/>
                </a:cxn>
                <a:cxn ang="0">
                  <a:pos x="31" y="0"/>
                </a:cxn>
                <a:cxn ang="0">
                  <a:pos x="31" y="197"/>
                </a:cxn>
                <a:cxn ang="0">
                  <a:pos x="0" y="227"/>
                </a:cxn>
                <a:cxn ang="0">
                  <a:pos x="0" y="31"/>
                </a:cxn>
              </a:cxnLst>
              <a:rect l="0" t="0" r="r" b="b"/>
              <a:pathLst>
                <a:path w="31" h="227">
                  <a:moveTo>
                    <a:pt x="0" y="31"/>
                  </a:moveTo>
                  <a:lnTo>
                    <a:pt x="31" y="0"/>
                  </a:lnTo>
                  <a:lnTo>
                    <a:pt x="31" y="197"/>
                  </a:lnTo>
                  <a:lnTo>
                    <a:pt x="0" y="227"/>
                  </a:lnTo>
                  <a:lnTo>
                    <a:pt x="0" y="31"/>
                  </a:lnTo>
                  <a:close/>
                </a:path>
              </a:pathLst>
            </a:custGeom>
            <a:solidFill>
              <a:srgbClr val="9A9A9A"/>
            </a:solidFill>
            <a:ln w="9525">
              <a:noFill/>
              <a:round/>
              <a:headEnd/>
              <a:tailEnd/>
            </a:ln>
          </p:spPr>
          <p:txBody>
            <a:bodyPr vert="horz" wrap="square" lIns="91440" tIns="45720" rIns="91440" bIns="45720" numCol="1" anchor="t" anchorCtr="0" compatLnSpc="1">
              <a:prstTxWarp prst="textNoShape">
                <a:avLst/>
              </a:prstTxWarp>
              <a:noAutofit/>
            </a:bodyPr>
            <a:lstStyle/>
            <a:p>
              <a:pPr fontAlgn="ctr"/>
              <a:endParaRPr lang="en-US" altLang="zh-TW" dirty="0">
                <a:latin typeface="Huawei Sans" panose="020C0503030203020204" pitchFamily="34" charset="0"/>
              </a:endParaRPr>
            </a:p>
          </p:txBody>
        </p:sp>
        <p:sp>
          <p:nvSpPr>
            <p:cNvPr id="96" name="Freeform 530"/>
            <p:cNvSpPr>
              <a:spLocks/>
            </p:cNvSpPr>
            <p:nvPr/>
          </p:nvSpPr>
          <p:spPr bwMode="auto">
            <a:xfrm>
              <a:off x="2555" y="2324"/>
              <a:ext cx="232" cy="227"/>
            </a:xfrm>
            <a:custGeom>
              <a:avLst/>
              <a:gdLst/>
              <a:ahLst/>
              <a:cxnLst>
                <a:cxn ang="0">
                  <a:pos x="30" y="0"/>
                </a:cxn>
                <a:cxn ang="0">
                  <a:pos x="0" y="31"/>
                </a:cxn>
                <a:cxn ang="0">
                  <a:pos x="0" y="227"/>
                </a:cxn>
                <a:cxn ang="0">
                  <a:pos x="201" y="227"/>
                </a:cxn>
                <a:cxn ang="0">
                  <a:pos x="232" y="197"/>
                </a:cxn>
                <a:cxn ang="0">
                  <a:pos x="232" y="0"/>
                </a:cxn>
                <a:cxn ang="0">
                  <a:pos x="30" y="0"/>
                </a:cxn>
              </a:cxnLst>
              <a:rect l="0" t="0" r="r" b="b"/>
              <a:pathLst>
                <a:path w="232" h="227">
                  <a:moveTo>
                    <a:pt x="30" y="0"/>
                  </a:moveTo>
                  <a:lnTo>
                    <a:pt x="0" y="31"/>
                  </a:lnTo>
                  <a:lnTo>
                    <a:pt x="0" y="227"/>
                  </a:lnTo>
                  <a:lnTo>
                    <a:pt x="201" y="227"/>
                  </a:lnTo>
                  <a:lnTo>
                    <a:pt x="232" y="197"/>
                  </a:lnTo>
                  <a:lnTo>
                    <a:pt x="232" y="0"/>
                  </a:lnTo>
                  <a:lnTo>
                    <a:pt x="30" y="0"/>
                  </a:lnTo>
                  <a:close/>
                </a:path>
              </a:pathLst>
            </a:custGeom>
            <a:noFill/>
            <a:ln w="14288" cap="flat">
              <a:solidFill>
                <a:srgbClr val="000000"/>
              </a:solidFill>
              <a:prstDash val="solid"/>
              <a:miter lim="800000"/>
              <a:headEnd/>
              <a:tailEnd/>
            </a:ln>
          </p:spPr>
          <p:txBody>
            <a:bodyPr vert="horz" wrap="square" lIns="91440" tIns="45720" rIns="91440" bIns="45720" numCol="1" anchor="t" anchorCtr="0" compatLnSpc="1">
              <a:prstTxWarp prst="textNoShape">
                <a:avLst/>
              </a:prstTxWarp>
              <a:noAutofit/>
            </a:bodyPr>
            <a:lstStyle/>
            <a:p>
              <a:pPr fontAlgn="ctr"/>
              <a:endParaRPr lang="en-US" altLang="zh-TW" dirty="0">
                <a:latin typeface="Huawei Sans" panose="020C0503030203020204" pitchFamily="34" charset="0"/>
              </a:endParaRPr>
            </a:p>
          </p:txBody>
        </p:sp>
        <p:sp>
          <p:nvSpPr>
            <p:cNvPr id="97" name="Freeform 531"/>
            <p:cNvSpPr>
              <a:spLocks/>
            </p:cNvSpPr>
            <p:nvPr/>
          </p:nvSpPr>
          <p:spPr bwMode="auto">
            <a:xfrm>
              <a:off x="2555" y="2324"/>
              <a:ext cx="232" cy="31"/>
            </a:xfrm>
            <a:custGeom>
              <a:avLst/>
              <a:gdLst/>
              <a:ahLst/>
              <a:cxnLst>
                <a:cxn ang="0">
                  <a:pos x="0" y="31"/>
                </a:cxn>
                <a:cxn ang="0">
                  <a:pos x="201" y="31"/>
                </a:cxn>
                <a:cxn ang="0">
                  <a:pos x="232" y="0"/>
                </a:cxn>
              </a:cxnLst>
              <a:rect l="0" t="0" r="r" b="b"/>
              <a:pathLst>
                <a:path w="232" h="31">
                  <a:moveTo>
                    <a:pt x="0" y="31"/>
                  </a:moveTo>
                  <a:lnTo>
                    <a:pt x="201" y="31"/>
                  </a:lnTo>
                  <a:lnTo>
                    <a:pt x="232" y="0"/>
                  </a:lnTo>
                </a:path>
              </a:pathLst>
            </a:custGeom>
            <a:noFill/>
            <a:ln w="14288" cap="flat">
              <a:solidFill>
                <a:srgbClr val="000000"/>
              </a:solidFill>
              <a:prstDash val="solid"/>
              <a:miter lim="800000"/>
              <a:headEnd/>
              <a:tailEnd/>
            </a:ln>
          </p:spPr>
          <p:txBody>
            <a:bodyPr vert="horz" wrap="square" lIns="91440" tIns="45720" rIns="91440" bIns="45720" numCol="1" anchor="t" anchorCtr="0" compatLnSpc="1">
              <a:prstTxWarp prst="textNoShape">
                <a:avLst/>
              </a:prstTxWarp>
              <a:noAutofit/>
            </a:bodyPr>
            <a:lstStyle/>
            <a:p>
              <a:pPr fontAlgn="ctr"/>
              <a:endParaRPr lang="en-US" altLang="zh-TW" dirty="0">
                <a:latin typeface="Huawei Sans" panose="020C0503030203020204" pitchFamily="34" charset="0"/>
              </a:endParaRPr>
            </a:p>
          </p:txBody>
        </p:sp>
        <p:sp>
          <p:nvSpPr>
            <p:cNvPr id="98" name="Line 532"/>
            <p:cNvSpPr>
              <a:spLocks noChangeShapeType="1"/>
            </p:cNvSpPr>
            <p:nvPr/>
          </p:nvSpPr>
          <p:spPr bwMode="auto">
            <a:xfrm>
              <a:off x="2756" y="2355"/>
              <a:ext cx="1" cy="196"/>
            </a:xfrm>
            <a:prstGeom prst="line">
              <a:avLst/>
            </a:prstGeom>
            <a:noFill/>
            <a:ln w="14288" cap="flat">
              <a:solidFill>
                <a:srgbClr val="000000"/>
              </a:solidFill>
              <a:prstDash val="solid"/>
              <a:miter lim="800000"/>
              <a:headEnd/>
              <a:tailEnd/>
            </a:ln>
          </p:spPr>
          <p:txBody>
            <a:bodyPr vert="horz" wrap="square" lIns="91440" tIns="45720" rIns="91440" bIns="45720" numCol="1" anchor="t" anchorCtr="0" compatLnSpc="1">
              <a:prstTxWarp prst="textNoShape">
                <a:avLst/>
              </a:prstTxWarp>
              <a:noAutofit/>
            </a:bodyPr>
            <a:lstStyle/>
            <a:p>
              <a:pPr fontAlgn="ctr"/>
              <a:endParaRPr lang="en-US" altLang="zh-TW" dirty="0">
                <a:latin typeface="Huawei Sans" panose="020C0503030203020204" pitchFamily="34" charset="0"/>
              </a:endParaRPr>
            </a:p>
          </p:txBody>
        </p:sp>
      </p:grpSp>
      <p:grpSp>
        <p:nvGrpSpPr>
          <p:cNvPr id="99" name="Group 536"/>
          <p:cNvGrpSpPr>
            <a:grpSpLocks/>
          </p:cNvGrpSpPr>
          <p:nvPr/>
        </p:nvGrpSpPr>
        <p:grpSpPr bwMode="auto">
          <a:xfrm>
            <a:off x="6714997" y="5588175"/>
            <a:ext cx="83277" cy="163887"/>
            <a:chOff x="2569" y="2362"/>
            <a:chExt cx="75" cy="179"/>
          </a:xfrm>
        </p:grpSpPr>
        <p:sp>
          <p:nvSpPr>
            <p:cNvPr id="100" name="Rectangle 534"/>
            <p:cNvSpPr>
              <a:spLocks noChangeArrowheads="1"/>
            </p:cNvSpPr>
            <p:nvPr/>
          </p:nvSpPr>
          <p:spPr bwMode="auto">
            <a:xfrm>
              <a:off x="2569" y="2362"/>
              <a:ext cx="75" cy="179"/>
            </a:xfrm>
            <a:prstGeom prst="rect">
              <a:avLst/>
            </a:prstGeom>
            <a:solidFill>
              <a:srgbClr val="C0C0C0"/>
            </a:solidFill>
            <a:ln w="9525">
              <a:noFill/>
              <a:miter lim="800000"/>
              <a:headEnd/>
              <a:tailEnd/>
            </a:ln>
          </p:spPr>
          <p:txBody>
            <a:bodyPr vert="horz" wrap="square" lIns="91440" tIns="45720" rIns="91440" bIns="45720" numCol="1" anchor="t" anchorCtr="0" compatLnSpc="1">
              <a:prstTxWarp prst="textNoShape">
                <a:avLst/>
              </a:prstTxWarp>
              <a:noAutofit/>
            </a:bodyPr>
            <a:lstStyle/>
            <a:p>
              <a:pPr fontAlgn="ctr"/>
              <a:endParaRPr lang="en-US" altLang="zh-TW" dirty="0">
                <a:latin typeface="Huawei Sans" panose="020C0503030203020204" pitchFamily="34" charset="0"/>
              </a:endParaRPr>
            </a:p>
          </p:txBody>
        </p:sp>
        <p:sp>
          <p:nvSpPr>
            <p:cNvPr id="101" name="Rectangle 535"/>
            <p:cNvSpPr>
              <a:spLocks noChangeArrowheads="1"/>
            </p:cNvSpPr>
            <p:nvPr/>
          </p:nvSpPr>
          <p:spPr bwMode="auto">
            <a:xfrm>
              <a:off x="2569" y="2362"/>
              <a:ext cx="75" cy="179"/>
            </a:xfrm>
            <a:prstGeom prst="rect">
              <a:avLst/>
            </a:prstGeom>
            <a:noFill/>
            <a:ln w="14288" cap="rnd">
              <a:solidFill>
                <a:srgbClr val="000000"/>
              </a:solidFill>
              <a:prstDash val="solid"/>
              <a:miter lim="800000"/>
              <a:headEnd/>
              <a:tailEnd/>
            </a:ln>
          </p:spPr>
          <p:txBody>
            <a:bodyPr vert="horz" wrap="square" lIns="91440" tIns="45720" rIns="91440" bIns="45720" numCol="1" anchor="t" anchorCtr="0" compatLnSpc="1">
              <a:prstTxWarp prst="textNoShape">
                <a:avLst/>
              </a:prstTxWarp>
              <a:noAutofit/>
            </a:bodyPr>
            <a:lstStyle/>
            <a:p>
              <a:pPr fontAlgn="ctr"/>
              <a:endParaRPr lang="en-US" altLang="zh-TW" dirty="0">
                <a:latin typeface="Huawei Sans" panose="020C0503030203020204" pitchFamily="34" charset="0"/>
              </a:endParaRPr>
            </a:p>
          </p:txBody>
        </p:sp>
      </p:grpSp>
      <p:grpSp>
        <p:nvGrpSpPr>
          <p:cNvPr id="102" name="Group 539"/>
          <p:cNvGrpSpPr>
            <a:grpSpLocks/>
          </p:cNvGrpSpPr>
          <p:nvPr/>
        </p:nvGrpSpPr>
        <p:grpSpPr bwMode="auto">
          <a:xfrm>
            <a:off x="6819370" y="5588175"/>
            <a:ext cx="84387" cy="163887"/>
            <a:chOff x="2663" y="2362"/>
            <a:chExt cx="76" cy="179"/>
          </a:xfrm>
        </p:grpSpPr>
        <p:sp>
          <p:nvSpPr>
            <p:cNvPr id="103" name="Rectangle 537"/>
            <p:cNvSpPr>
              <a:spLocks noChangeArrowheads="1"/>
            </p:cNvSpPr>
            <p:nvPr/>
          </p:nvSpPr>
          <p:spPr bwMode="auto">
            <a:xfrm>
              <a:off x="2663" y="2362"/>
              <a:ext cx="76" cy="179"/>
            </a:xfrm>
            <a:prstGeom prst="rect">
              <a:avLst/>
            </a:prstGeom>
            <a:solidFill>
              <a:srgbClr val="C0C0C0"/>
            </a:solidFill>
            <a:ln w="9525">
              <a:noFill/>
              <a:miter lim="800000"/>
              <a:headEnd/>
              <a:tailEnd/>
            </a:ln>
          </p:spPr>
          <p:txBody>
            <a:bodyPr vert="horz" wrap="square" lIns="91440" tIns="45720" rIns="91440" bIns="45720" numCol="1" anchor="t" anchorCtr="0" compatLnSpc="1">
              <a:prstTxWarp prst="textNoShape">
                <a:avLst/>
              </a:prstTxWarp>
              <a:noAutofit/>
            </a:bodyPr>
            <a:lstStyle/>
            <a:p>
              <a:pPr fontAlgn="ctr"/>
              <a:endParaRPr lang="en-US" altLang="zh-TW" dirty="0">
                <a:latin typeface="Huawei Sans" panose="020C0503030203020204" pitchFamily="34" charset="0"/>
              </a:endParaRPr>
            </a:p>
          </p:txBody>
        </p:sp>
        <p:sp>
          <p:nvSpPr>
            <p:cNvPr id="104" name="Rectangle 538"/>
            <p:cNvSpPr>
              <a:spLocks noChangeArrowheads="1"/>
            </p:cNvSpPr>
            <p:nvPr/>
          </p:nvSpPr>
          <p:spPr bwMode="auto">
            <a:xfrm>
              <a:off x="2663" y="2362"/>
              <a:ext cx="76" cy="179"/>
            </a:xfrm>
            <a:prstGeom prst="rect">
              <a:avLst/>
            </a:prstGeom>
            <a:noFill/>
            <a:ln w="14288" cap="rnd">
              <a:solidFill>
                <a:srgbClr val="000000"/>
              </a:solidFill>
              <a:prstDash val="solid"/>
              <a:miter lim="800000"/>
              <a:headEnd/>
              <a:tailEnd/>
            </a:ln>
          </p:spPr>
          <p:txBody>
            <a:bodyPr vert="horz" wrap="square" lIns="91440" tIns="45720" rIns="91440" bIns="45720" numCol="1" anchor="t" anchorCtr="0" compatLnSpc="1">
              <a:prstTxWarp prst="textNoShape">
                <a:avLst/>
              </a:prstTxWarp>
              <a:noAutofit/>
            </a:bodyPr>
            <a:lstStyle/>
            <a:p>
              <a:pPr fontAlgn="ctr"/>
              <a:endParaRPr lang="en-US" altLang="zh-TW" dirty="0">
                <a:latin typeface="Huawei Sans" panose="020C0503030203020204" pitchFamily="34" charset="0"/>
              </a:endParaRPr>
            </a:p>
          </p:txBody>
        </p:sp>
      </p:grpSp>
      <p:sp>
        <p:nvSpPr>
          <p:cNvPr id="105" name="Line 540"/>
          <p:cNvSpPr>
            <a:spLocks noChangeShapeType="1"/>
          </p:cNvSpPr>
          <p:nvPr/>
        </p:nvSpPr>
        <p:spPr bwMode="auto">
          <a:xfrm>
            <a:off x="6784949" y="5668564"/>
            <a:ext cx="1111" cy="7325"/>
          </a:xfrm>
          <a:prstGeom prst="line">
            <a:avLst/>
          </a:prstGeom>
          <a:noFill/>
          <a:ln w="14288" cap="flat">
            <a:solidFill>
              <a:srgbClr val="000000"/>
            </a:solidFill>
            <a:prstDash val="solid"/>
            <a:round/>
            <a:headEnd/>
            <a:tailEnd/>
          </a:ln>
        </p:spPr>
        <p:txBody>
          <a:bodyPr vert="horz" wrap="square" lIns="91440" tIns="45720" rIns="91440" bIns="45720" numCol="1" anchor="t" anchorCtr="0" compatLnSpc="1">
            <a:prstTxWarp prst="textNoShape">
              <a:avLst/>
            </a:prstTxWarp>
            <a:noAutofit/>
          </a:bodyPr>
          <a:lstStyle/>
          <a:p>
            <a:pPr fontAlgn="ctr"/>
            <a:endParaRPr lang="en-US" altLang="zh-TW" dirty="0">
              <a:latin typeface="Huawei Sans" panose="020C0503030203020204" pitchFamily="34" charset="0"/>
            </a:endParaRPr>
          </a:p>
        </p:txBody>
      </p:sp>
      <p:sp>
        <p:nvSpPr>
          <p:cNvPr id="106" name="Line 541"/>
          <p:cNvSpPr>
            <a:spLocks noChangeShapeType="1"/>
          </p:cNvSpPr>
          <p:nvPr/>
        </p:nvSpPr>
        <p:spPr bwMode="auto">
          <a:xfrm>
            <a:off x="6829363" y="5669556"/>
            <a:ext cx="1111" cy="8240"/>
          </a:xfrm>
          <a:prstGeom prst="line">
            <a:avLst/>
          </a:prstGeom>
          <a:noFill/>
          <a:ln w="14288" cap="flat">
            <a:solidFill>
              <a:srgbClr val="000000"/>
            </a:solidFill>
            <a:prstDash val="solid"/>
            <a:round/>
            <a:headEnd/>
            <a:tailEnd/>
          </a:ln>
        </p:spPr>
        <p:txBody>
          <a:bodyPr vert="horz" wrap="square" lIns="91440" tIns="45720" rIns="91440" bIns="45720" numCol="1" anchor="t" anchorCtr="0" compatLnSpc="1">
            <a:prstTxWarp prst="textNoShape">
              <a:avLst/>
            </a:prstTxWarp>
            <a:noAutofit/>
          </a:bodyPr>
          <a:lstStyle/>
          <a:p>
            <a:pPr fontAlgn="ctr"/>
            <a:endParaRPr lang="en-US" altLang="zh-TW" dirty="0">
              <a:latin typeface="Huawei Sans" panose="020C0503030203020204" pitchFamily="34" charset="0"/>
            </a:endParaRPr>
          </a:p>
        </p:txBody>
      </p:sp>
      <p:grpSp>
        <p:nvGrpSpPr>
          <p:cNvPr id="107" name="Group 544"/>
          <p:cNvGrpSpPr>
            <a:grpSpLocks/>
          </p:cNvGrpSpPr>
          <p:nvPr/>
        </p:nvGrpSpPr>
        <p:grpSpPr bwMode="auto">
          <a:xfrm>
            <a:off x="6761632" y="5619934"/>
            <a:ext cx="97711" cy="90641"/>
            <a:chOff x="2611" y="2394"/>
            <a:chExt cx="88" cy="99"/>
          </a:xfrm>
        </p:grpSpPr>
        <p:pic>
          <p:nvPicPr>
            <p:cNvPr id="108" name="Picture 542"/>
            <p:cNvPicPr>
              <a:picLocks noChangeAspect="1" noChangeArrowheads="1"/>
            </p:cNvPicPr>
            <p:nvPr/>
          </p:nvPicPr>
          <p:blipFill>
            <a:blip r:embed="rId4" cstate="print"/>
            <a:srcRect/>
            <a:stretch>
              <a:fillRect/>
            </a:stretch>
          </p:blipFill>
          <p:spPr bwMode="auto">
            <a:xfrm>
              <a:off x="2611" y="2394"/>
              <a:ext cx="88" cy="99"/>
            </a:xfrm>
            <a:prstGeom prst="rect">
              <a:avLst/>
            </a:prstGeom>
            <a:noFill/>
            <a:ln w="9525">
              <a:noFill/>
              <a:miter lim="800000"/>
              <a:headEnd/>
              <a:tailEnd/>
            </a:ln>
          </p:spPr>
        </p:pic>
        <p:pic>
          <p:nvPicPr>
            <p:cNvPr id="109" name="Picture 543"/>
            <p:cNvPicPr>
              <a:picLocks noChangeAspect="1" noChangeArrowheads="1"/>
            </p:cNvPicPr>
            <p:nvPr/>
          </p:nvPicPr>
          <p:blipFill>
            <a:blip r:embed="rId5" cstate="print"/>
            <a:srcRect/>
            <a:stretch>
              <a:fillRect/>
            </a:stretch>
          </p:blipFill>
          <p:spPr bwMode="auto">
            <a:xfrm>
              <a:off x="2611" y="2394"/>
              <a:ext cx="88" cy="99"/>
            </a:xfrm>
            <a:prstGeom prst="rect">
              <a:avLst/>
            </a:prstGeom>
            <a:noFill/>
            <a:ln w="9525">
              <a:noFill/>
              <a:miter lim="800000"/>
              <a:headEnd/>
              <a:tailEnd/>
            </a:ln>
          </p:spPr>
        </p:pic>
      </p:grpSp>
      <p:cxnSp>
        <p:nvCxnSpPr>
          <p:cNvPr id="110" name="肘形接點 174"/>
          <p:cNvCxnSpPr>
            <a:stCxn id="53" idx="6"/>
            <a:endCxn id="101" idx="2"/>
          </p:cNvCxnSpPr>
          <p:nvPr/>
        </p:nvCxnSpPr>
        <p:spPr bwMode="auto">
          <a:xfrm flipV="1">
            <a:off x="6551349" y="5752062"/>
            <a:ext cx="205287" cy="155910"/>
          </a:xfrm>
          <a:prstGeom prst="bentConnector2">
            <a:avLst/>
          </a:prstGeom>
          <a:noFill/>
          <a:ln w="25400">
            <a:solidFill>
              <a:schemeClr val="accent1">
                <a:lumMod val="75000"/>
              </a:schemeClr>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1" name="肘形接點 174"/>
          <p:cNvCxnSpPr>
            <a:stCxn id="55" idx="2"/>
            <a:endCxn id="104" idx="2"/>
          </p:cNvCxnSpPr>
          <p:nvPr/>
        </p:nvCxnSpPr>
        <p:spPr bwMode="auto">
          <a:xfrm rot="10800000">
            <a:off x="6861564" y="5752062"/>
            <a:ext cx="432035" cy="158887"/>
          </a:xfrm>
          <a:prstGeom prst="bentConnector2">
            <a:avLst/>
          </a:prstGeom>
          <a:noFill/>
          <a:ln w="25400">
            <a:solidFill>
              <a:srgbClr val="FF0000"/>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2" name="Rectangle 6"/>
          <p:cNvSpPr>
            <a:spLocks noChangeArrowheads="1"/>
          </p:cNvSpPr>
          <p:nvPr/>
        </p:nvSpPr>
        <p:spPr bwMode="auto">
          <a:xfrm>
            <a:off x="2911182" y="4727269"/>
            <a:ext cx="975996" cy="1261652"/>
          </a:xfrm>
          <a:prstGeom prst="rect">
            <a:avLst/>
          </a:prstGeom>
          <a:pattFill prst="pct25">
            <a:fgClr>
              <a:srgbClr val="A8ACA3"/>
            </a:fgClr>
            <a:bgClr>
              <a:srgbClr val="FFFFFF"/>
            </a:bgClr>
          </a:pattFill>
          <a:ln w="0">
            <a:solidFill>
              <a:schemeClr val="bg2"/>
            </a:solidFill>
            <a:miter lim="800000"/>
            <a:headEnd/>
            <a:tailEnd/>
          </a:ln>
        </p:spPr>
        <p:txBody>
          <a:bodyPr wrap="square" lIns="91431" tIns="45716" rIns="91431" bIns="45716">
            <a:noAutofit/>
          </a:bodyPr>
          <a:lstStyle/>
          <a:p>
            <a:pPr algn="r" fontAlgn="ctr"/>
            <a:endParaRPr kumimoji="0" lang="en-US" altLang="zh-CN" dirty="0">
              <a:latin typeface="Huawei Sans" panose="020C0503030203020204" pitchFamily="34" charset="0"/>
            </a:endParaRPr>
          </a:p>
        </p:txBody>
      </p:sp>
      <p:sp>
        <p:nvSpPr>
          <p:cNvPr id="113" name="Freeform 7"/>
          <p:cNvSpPr>
            <a:spLocks noEditPoints="1"/>
          </p:cNvSpPr>
          <p:nvPr/>
        </p:nvSpPr>
        <p:spPr bwMode="auto">
          <a:xfrm>
            <a:off x="2948089" y="5971709"/>
            <a:ext cx="837935" cy="147406"/>
          </a:xfrm>
          <a:custGeom>
            <a:avLst/>
            <a:gdLst>
              <a:gd name="T0" fmla="*/ 0 w 109"/>
              <a:gd name="T1" fmla="*/ 0 h 24"/>
              <a:gd name="T2" fmla="*/ 2147483647 w 109"/>
              <a:gd name="T3" fmla="*/ 0 h 24"/>
              <a:gd name="T4" fmla="*/ 2147483647 w 109"/>
              <a:gd name="T5" fmla="*/ 2147483647 h 24"/>
              <a:gd name="T6" fmla="*/ 0 w 109"/>
              <a:gd name="T7" fmla="*/ 2147483647 h 24"/>
              <a:gd name="T8" fmla="*/ 0 w 109"/>
              <a:gd name="T9" fmla="*/ 0 h 24"/>
              <a:gd name="T10" fmla="*/ 2147483647 w 109"/>
              <a:gd name="T11" fmla="*/ 0 h 24"/>
              <a:gd name="T12" fmla="*/ 2147483647 w 109"/>
              <a:gd name="T13" fmla="*/ 0 h 24"/>
              <a:gd name="T14" fmla="*/ 2147483647 w 109"/>
              <a:gd name="T15" fmla="*/ 2147483647 h 24"/>
              <a:gd name="T16" fmla="*/ 2147483647 w 109"/>
              <a:gd name="T17" fmla="*/ 2147483647 h 24"/>
              <a:gd name="T18" fmla="*/ 2147483647 w 109"/>
              <a:gd name="T19" fmla="*/ 0 h 24"/>
              <a:gd name="T20" fmla="*/ 2147483647 w 109"/>
              <a:gd name="T21" fmla="*/ 0 h 24"/>
              <a:gd name="T22" fmla="*/ 2147483647 w 109"/>
              <a:gd name="T23" fmla="*/ 0 h 24"/>
              <a:gd name="T24" fmla="*/ 2147483647 w 109"/>
              <a:gd name="T25" fmla="*/ 2147483647 h 24"/>
              <a:gd name="T26" fmla="*/ 2147483647 w 109"/>
              <a:gd name="T27" fmla="*/ 2147483647 h 24"/>
              <a:gd name="T28" fmla="*/ 2147483647 w 109"/>
              <a:gd name="T29" fmla="*/ 0 h 24"/>
              <a:gd name="T30" fmla="*/ 2147483647 w 109"/>
              <a:gd name="T31" fmla="*/ 0 h 24"/>
              <a:gd name="T32" fmla="*/ 2147483647 w 109"/>
              <a:gd name="T33" fmla="*/ 0 h 24"/>
              <a:gd name="T34" fmla="*/ 2147483647 w 109"/>
              <a:gd name="T35" fmla="*/ 2147483647 h 24"/>
              <a:gd name="T36" fmla="*/ 2147483647 w 109"/>
              <a:gd name="T37" fmla="*/ 2147483647 h 24"/>
              <a:gd name="T38" fmla="*/ 2147483647 w 109"/>
              <a:gd name="T39" fmla="*/ 0 h 24"/>
              <a:gd name="T40" fmla="*/ 2147483647 w 109"/>
              <a:gd name="T41" fmla="*/ 0 h 24"/>
              <a:gd name="T42" fmla="*/ 2147483647 w 109"/>
              <a:gd name="T43" fmla="*/ 0 h 24"/>
              <a:gd name="T44" fmla="*/ 2147483647 w 109"/>
              <a:gd name="T45" fmla="*/ 2147483647 h 24"/>
              <a:gd name="T46" fmla="*/ 2147483647 w 109"/>
              <a:gd name="T47" fmla="*/ 2147483647 h 24"/>
              <a:gd name="T48" fmla="*/ 2147483647 w 109"/>
              <a:gd name="T49" fmla="*/ 0 h 2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09"/>
              <a:gd name="T76" fmla="*/ 0 h 24"/>
              <a:gd name="T77" fmla="*/ 109 w 109"/>
              <a:gd name="T78" fmla="*/ 24 h 2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09" h="24">
                <a:moveTo>
                  <a:pt x="0" y="0"/>
                </a:moveTo>
                <a:lnTo>
                  <a:pt x="16" y="0"/>
                </a:lnTo>
                <a:lnTo>
                  <a:pt x="16" y="24"/>
                </a:lnTo>
                <a:lnTo>
                  <a:pt x="0" y="24"/>
                </a:lnTo>
                <a:lnTo>
                  <a:pt x="0" y="0"/>
                </a:lnTo>
                <a:moveTo>
                  <a:pt x="23" y="0"/>
                </a:moveTo>
                <a:lnTo>
                  <a:pt x="39" y="0"/>
                </a:lnTo>
                <a:lnTo>
                  <a:pt x="39" y="24"/>
                </a:lnTo>
                <a:lnTo>
                  <a:pt x="23" y="24"/>
                </a:lnTo>
                <a:lnTo>
                  <a:pt x="23" y="0"/>
                </a:lnTo>
                <a:moveTo>
                  <a:pt x="47" y="0"/>
                </a:moveTo>
                <a:lnTo>
                  <a:pt x="63" y="0"/>
                </a:lnTo>
                <a:lnTo>
                  <a:pt x="63" y="24"/>
                </a:lnTo>
                <a:lnTo>
                  <a:pt x="47" y="24"/>
                </a:lnTo>
                <a:lnTo>
                  <a:pt x="47" y="0"/>
                </a:lnTo>
                <a:moveTo>
                  <a:pt x="70" y="0"/>
                </a:moveTo>
                <a:lnTo>
                  <a:pt x="86" y="0"/>
                </a:lnTo>
                <a:lnTo>
                  <a:pt x="86" y="24"/>
                </a:lnTo>
                <a:lnTo>
                  <a:pt x="70" y="24"/>
                </a:lnTo>
                <a:lnTo>
                  <a:pt x="70" y="0"/>
                </a:lnTo>
                <a:moveTo>
                  <a:pt x="93" y="0"/>
                </a:moveTo>
                <a:lnTo>
                  <a:pt x="109" y="0"/>
                </a:lnTo>
                <a:lnTo>
                  <a:pt x="109" y="24"/>
                </a:lnTo>
                <a:lnTo>
                  <a:pt x="93" y="24"/>
                </a:lnTo>
                <a:lnTo>
                  <a:pt x="93" y="0"/>
                </a:lnTo>
              </a:path>
            </a:pathLst>
          </a:custGeom>
          <a:solidFill>
            <a:schemeClr val="bg1"/>
          </a:solidFill>
          <a:ln w="0">
            <a:noFill/>
            <a:prstDash val="solid"/>
            <a:round/>
            <a:headEnd/>
            <a:tailEnd/>
          </a:ln>
        </p:spPr>
        <p:txBody>
          <a:bodyPr wrap="square" lIns="91431" tIns="45716" rIns="91431" bIns="45716">
            <a:noAutofit/>
          </a:bodyPr>
          <a:lstStyle/>
          <a:p>
            <a:pPr fontAlgn="ctr"/>
            <a:endParaRPr lang="en-US" altLang="zh-TW" dirty="0">
              <a:latin typeface="Huawei Sans" panose="020C0503030203020204" pitchFamily="34" charset="0"/>
            </a:endParaRPr>
          </a:p>
        </p:txBody>
      </p:sp>
      <p:sp>
        <p:nvSpPr>
          <p:cNvPr id="114" name="Freeform 8"/>
          <p:cNvSpPr>
            <a:spLocks noEditPoints="1"/>
          </p:cNvSpPr>
          <p:nvPr/>
        </p:nvSpPr>
        <p:spPr bwMode="auto">
          <a:xfrm>
            <a:off x="2964493" y="6215855"/>
            <a:ext cx="839303" cy="148322"/>
          </a:xfrm>
          <a:custGeom>
            <a:avLst/>
            <a:gdLst>
              <a:gd name="T0" fmla="*/ 0 w 109"/>
              <a:gd name="T1" fmla="*/ 0 h 24"/>
              <a:gd name="T2" fmla="*/ 2147483647 w 109"/>
              <a:gd name="T3" fmla="*/ 0 h 24"/>
              <a:gd name="T4" fmla="*/ 2147483647 w 109"/>
              <a:gd name="T5" fmla="*/ 2147483647 h 24"/>
              <a:gd name="T6" fmla="*/ 0 w 109"/>
              <a:gd name="T7" fmla="*/ 2147483647 h 24"/>
              <a:gd name="T8" fmla="*/ 0 w 109"/>
              <a:gd name="T9" fmla="*/ 0 h 24"/>
              <a:gd name="T10" fmla="*/ 2147483647 w 109"/>
              <a:gd name="T11" fmla="*/ 0 h 24"/>
              <a:gd name="T12" fmla="*/ 2147483647 w 109"/>
              <a:gd name="T13" fmla="*/ 0 h 24"/>
              <a:gd name="T14" fmla="*/ 2147483647 w 109"/>
              <a:gd name="T15" fmla="*/ 2147483647 h 24"/>
              <a:gd name="T16" fmla="*/ 2147483647 w 109"/>
              <a:gd name="T17" fmla="*/ 2147483647 h 24"/>
              <a:gd name="T18" fmla="*/ 2147483647 w 109"/>
              <a:gd name="T19" fmla="*/ 0 h 24"/>
              <a:gd name="T20" fmla="*/ 2147483647 w 109"/>
              <a:gd name="T21" fmla="*/ 0 h 24"/>
              <a:gd name="T22" fmla="*/ 2147483647 w 109"/>
              <a:gd name="T23" fmla="*/ 0 h 24"/>
              <a:gd name="T24" fmla="*/ 2147483647 w 109"/>
              <a:gd name="T25" fmla="*/ 2147483647 h 24"/>
              <a:gd name="T26" fmla="*/ 2147483647 w 109"/>
              <a:gd name="T27" fmla="*/ 2147483647 h 24"/>
              <a:gd name="T28" fmla="*/ 2147483647 w 109"/>
              <a:gd name="T29" fmla="*/ 0 h 24"/>
              <a:gd name="T30" fmla="*/ 2147483647 w 109"/>
              <a:gd name="T31" fmla="*/ 0 h 24"/>
              <a:gd name="T32" fmla="*/ 2147483647 w 109"/>
              <a:gd name="T33" fmla="*/ 0 h 24"/>
              <a:gd name="T34" fmla="*/ 2147483647 w 109"/>
              <a:gd name="T35" fmla="*/ 2147483647 h 24"/>
              <a:gd name="T36" fmla="*/ 2147483647 w 109"/>
              <a:gd name="T37" fmla="*/ 2147483647 h 24"/>
              <a:gd name="T38" fmla="*/ 2147483647 w 109"/>
              <a:gd name="T39" fmla="*/ 0 h 24"/>
              <a:gd name="T40" fmla="*/ 2147483647 w 109"/>
              <a:gd name="T41" fmla="*/ 0 h 24"/>
              <a:gd name="T42" fmla="*/ 2147483647 w 109"/>
              <a:gd name="T43" fmla="*/ 0 h 24"/>
              <a:gd name="T44" fmla="*/ 2147483647 w 109"/>
              <a:gd name="T45" fmla="*/ 2147483647 h 24"/>
              <a:gd name="T46" fmla="*/ 2147483647 w 109"/>
              <a:gd name="T47" fmla="*/ 2147483647 h 24"/>
              <a:gd name="T48" fmla="*/ 2147483647 w 109"/>
              <a:gd name="T49" fmla="*/ 0 h 2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09"/>
              <a:gd name="T76" fmla="*/ 0 h 24"/>
              <a:gd name="T77" fmla="*/ 109 w 109"/>
              <a:gd name="T78" fmla="*/ 24 h 2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09" h="24">
                <a:moveTo>
                  <a:pt x="0" y="0"/>
                </a:moveTo>
                <a:lnTo>
                  <a:pt x="16" y="0"/>
                </a:lnTo>
                <a:lnTo>
                  <a:pt x="16" y="24"/>
                </a:lnTo>
                <a:lnTo>
                  <a:pt x="0" y="24"/>
                </a:lnTo>
                <a:lnTo>
                  <a:pt x="0" y="0"/>
                </a:lnTo>
                <a:moveTo>
                  <a:pt x="23" y="0"/>
                </a:moveTo>
                <a:lnTo>
                  <a:pt x="39" y="0"/>
                </a:lnTo>
                <a:lnTo>
                  <a:pt x="39" y="24"/>
                </a:lnTo>
                <a:lnTo>
                  <a:pt x="23" y="24"/>
                </a:lnTo>
                <a:lnTo>
                  <a:pt x="23" y="0"/>
                </a:lnTo>
                <a:moveTo>
                  <a:pt x="47" y="0"/>
                </a:moveTo>
                <a:lnTo>
                  <a:pt x="63" y="0"/>
                </a:lnTo>
                <a:lnTo>
                  <a:pt x="63" y="24"/>
                </a:lnTo>
                <a:lnTo>
                  <a:pt x="47" y="24"/>
                </a:lnTo>
                <a:lnTo>
                  <a:pt x="47" y="0"/>
                </a:lnTo>
                <a:moveTo>
                  <a:pt x="70" y="0"/>
                </a:moveTo>
                <a:lnTo>
                  <a:pt x="86" y="0"/>
                </a:lnTo>
                <a:lnTo>
                  <a:pt x="86" y="24"/>
                </a:lnTo>
                <a:lnTo>
                  <a:pt x="70" y="24"/>
                </a:lnTo>
                <a:lnTo>
                  <a:pt x="70" y="0"/>
                </a:lnTo>
                <a:moveTo>
                  <a:pt x="93" y="0"/>
                </a:moveTo>
                <a:lnTo>
                  <a:pt x="109" y="0"/>
                </a:lnTo>
                <a:lnTo>
                  <a:pt x="109" y="24"/>
                </a:lnTo>
                <a:lnTo>
                  <a:pt x="93" y="24"/>
                </a:lnTo>
                <a:lnTo>
                  <a:pt x="93" y="0"/>
                </a:lnTo>
              </a:path>
            </a:pathLst>
          </a:custGeom>
          <a:solidFill>
            <a:schemeClr val="bg1"/>
          </a:solidFill>
          <a:ln w="0" cap="flat" cmpd="sng">
            <a:noFill/>
            <a:prstDash val="solid"/>
            <a:round/>
            <a:headEnd type="none" w="med" len="med"/>
            <a:tailEnd type="none" w="med" len="med"/>
          </a:ln>
        </p:spPr>
        <p:txBody>
          <a:bodyPr wrap="square" lIns="91431" tIns="45716" rIns="91431" bIns="45716">
            <a:noAutofit/>
          </a:bodyPr>
          <a:lstStyle/>
          <a:p>
            <a:pPr fontAlgn="ctr"/>
            <a:endParaRPr lang="en-US" altLang="zh-TW" dirty="0">
              <a:latin typeface="Huawei Sans" panose="020C0503030203020204" pitchFamily="34" charset="0"/>
            </a:endParaRPr>
          </a:p>
        </p:txBody>
      </p:sp>
      <p:sp>
        <p:nvSpPr>
          <p:cNvPr id="115" name="Freeform 9"/>
          <p:cNvSpPr>
            <a:spLocks noEditPoints="1"/>
          </p:cNvSpPr>
          <p:nvPr/>
        </p:nvSpPr>
        <p:spPr bwMode="auto">
          <a:xfrm>
            <a:off x="2964493" y="5338626"/>
            <a:ext cx="839303" cy="148322"/>
          </a:xfrm>
          <a:custGeom>
            <a:avLst/>
            <a:gdLst>
              <a:gd name="T0" fmla="*/ 0 w 109"/>
              <a:gd name="T1" fmla="*/ 0 h 24"/>
              <a:gd name="T2" fmla="*/ 2147483647 w 109"/>
              <a:gd name="T3" fmla="*/ 0 h 24"/>
              <a:gd name="T4" fmla="*/ 2147483647 w 109"/>
              <a:gd name="T5" fmla="*/ 2147483647 h 24"/>
              <a:gd name="T6" fmla="*/ 0 w 109"/>
              <a:gd name="T7" fmla="*/ 2147483647 h 24"/>
              <a:gd name="T8" fmla="*/ 0 w 109"/>
              <a:gd name="T9" fmla="*/ 0 h 24"/>
              <a:gd name="T10" fmla="*/ 2147483647 w 109"/>
              <a:gd name="T11" fmla="*/ 0 h 24"/>
              <a:gd name="T12" fmla="*/ 2147483647 w 109"/>
              <a:gd name="T13" fmla="*/ 0 h 24"/>
              <a:gd name="T14" fmla="*/ 2147483647 w 109"/>
              <a:gd name="T15" fmla="*/ 2147483647 h 24"/>
              <a:gd name="T16" fmla="*/ 2147483647 w 109"/>
              <a:gd name="T17" fmla="*/ 2147483647 h 24"/>
              <a:gd name="T18" fmla="*/ 2147483647 w 109"/>
              <a:gd name="T19" fmla="*/ 0 h 24"/>
              <a:gd name="T20" fmla="*/ 2147483647 w 109"/>
              <a:gd name="T21" fmla="*/ 0 h 24"/>
              <a:gd name="T22" fmla="*/ 2147483647 w 109"/>
              <a:gd name="T23" fmla="*/ 0 h 24"/>
              <a:gd name="T24" fmla="*/ 2147483647 w 109"/>
              <a:gd name="T25" fmla="*/ 2147483647 h 24"/>
              <a:gd name="T26" fmla="*/ 2147483647 w 109"/>
              <a:gd name="T27" fmla="*/ 2147483647 h 24"/>
              <a:gd name="T28" fmla="*/ 2147483647 w 109"/>
              <a:gd name="T29" fmla="*/ 0 h 24"/>
              <a:gd name="T30" fmla="*/ 2147483647 w 109"/>
              <a:gd name="T31" fmla="*/ 0 h 24"/>
              <a:gd name="T32" fmla="*/ 2147483647 w 109"/>
              <a:gd name="T33" fmla="*/ 0 h 24"/>
              <a:gd name="T34" fmla="*/ 2147483647 w 109"/>
              <a:gd name="T35" fmla="*/ 2147483647 h 24"/>
              <a:gd name="T36" fmla="*/ 2147483647 w 109"/>
              <a:gd name="T37" fmla="*/ 2147483647 h 24"/>
              <a:gd name="T38" fmla="*/ 2147483647 w 109"/>
              <a:gd name="T39" fmla="*/ 0 h 24"/>
              <a:gd name="T40" fmla="*/ 2147483647 w 109"/>
              <a:gd name="T41" fmla="*/ 0 h 24"/>
              <a:gd name="T42" fmla="*/ 2147483647 w 109"/>
              <a:gd name="T43" fmla="*/ 0 h 24"/>
              <a:gd name="T44" fmla="*/ 2147483647 w 109"/>
              <a:gd name="T45" fmla="*/ 2147483647 h 24"/>
              <a:gd name="T46" fmla="*/ 2147483647 w 109"/>
              <a:gd name="T47" fmla="*/ 2147483647 h 24"/>
              <a:gd name="T48" fmla="*/ 2147483647 w 109"/>
              <a:gd name="T49" fmla="*/ 0 h 2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09"/>
              <a:gd name="T76" fmla="*/ 0 h 24"/>
              <a:gd name="T77" fmla="*/ 109 w 109"/>
              <a:gd name="T78" fmla="*/ 24 h 2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09" h="24">
                <a:moveTo>
                  <a:pt x="0" y="0"/>
                </a:moveTo>
                <a:lnTo>
                  <a:pt x="16" y="0"/>
                </a:lnTo>
                <a:lnTo>
                  <a:pt x="16" y="24"/>
                </a:lnTo>
                <a:lnTo>
                  <a:pt x="0" y="24"/>
                </a:lnTo>
                <a:lnTo>
                  <a:pt x="0" y="0"/>
                </a:lnTo>
                <a:moveTo>
                  <a:pt x="23" y="0"/>
                </a:moveTo>
                <a:lnTo>
                  <a:pt x="39" y="0"/>
                </a:lnTo>
                <a:lnTo>
                  <a:pt x="39" y="24"/>
                </a:lnTo>
                <a:lnTo>
                  <a:pt x="23" y="24"/>
                </a:lnTo>
                <a:lnTo>
                  <a:pt x="23" y="0"/>
                </a:lnTo>
                <a:moveTo>
                  <a:pt x="47" y="0"/>
                </a:moveTo>
                <a:lnTo>
                  <a:pt x="63" y="0"/>
                </a:lnTo>
                <a:lnTo>
                  <a:pt x="63" y="24"/>
                </a:lnTo>
                <a:lnTo>
                  <a:pt x="47" y="24"/>
                </a:lnTo>
                <a:lnTo>
                  <a:pt x="47" y="0"/>
                </a:lnTo>
                <a:moveTo>
                  <a:pt x="70" y="0"/>
                </a:moveTo>
                <a:lnTo>
                  <a:pt x="86" y="0"/>
                </a:lnTo>
                <a:lnTo>
                  <a:pt x="86" y="24"/>
                </a:lnTo>
                <a:lnTo>
                  <a:pt x="70" y="24"/>
                </a:lnTo>
                <a:lnTo>
                  <a:pt x="70" y="0"/>
                </a:lnTo>
                <a:moveTo>
                  <a:pt x="93" y="0"/>
                </a:moveTo>
                <a:lnTo>
                  <a:pt x="109" y="0"/>
                </a:lnTo>
                <a:lnTo>
                  <a:pt x="109" y="24"/>
                </a:lnTo>
                <a:lnTo>
                  <a:pt x="93" y="24"/>
                </a:lnTo>
                <a:lnTo>
                  <a:pt x="93" y="0"/>
                </a:lnTo>
              </a:path>
            </a:pathLst>
          </a:custGeom>
          <a:solidFill>
            <a:schemeClr val="bg1"/>
          </a:solidFill>
          <a:ln w="0" cap="flat" cmpd="sng">
            <a:noFill/>
            <a:prstDash val="solid"/>
            <a:round/>
            <a:headEnd type="none" w="med" len="med"/>
            <a:tailEnd type="none" w="med" len="med"/>
          </a:ln>
        </p:spPr>
        <p:txBody>
          <a:bodyPr wrap="square" lIns="91431" tIns="45716" rIns="91431" bIns="45716">
            <a:noAutofit/>
          </a:bodyPr>
          <a:lstStyle/>
          <a:p>
            <a:pPr fontAlgn="ctr"/>
            <a:endParaRPr lang="en-US" altLang="zh-TW" dirty="0">
              <a:latin typeface="Huawei Sans" panose="020C0503030203020204" pitchFamily="34" charset="0"/>
            </a:endParaRPr>
          </a:p>
        </p:txBody>
      </p:sp>
      <p:sp>
        <p:nvSpPr>
          <p:cNvPr id="116" name="Freeform 10"/>
          <p:cNvSpPr>
            <a:spLocks noEditPoints="1"/>
          </p:cNvSpPr>
          <p:nvPr/>
        </p:nvSpPr>
        <p:spPr bwMode="auto">
          <a:xfrm>
            <a:off x="2964493" y="5566893"/>
            <a:ext cx="839303" cy="148322"/>
          </a:xfrm>
          <a:custGeom>
            <a:avLst/>
            <a:gdLst>
              <a:gd name="T0" fmla="*/ 0 w 109"/>
              <a:gd name="T1" fmla="*/ 0 h 24"/>
              <a:gd name="T2" fmla="*/ 2147483647 w 109"/>
              <a:gd name="T3" fmla="*/ 0 h 24"/>
              <a:gd name="T4" fmla="*/ 2147483647 w 109"/>
              <a:gd name="T5" fmla="*/ 2147483647 h 24"/>
              <a:gd name="T6" fmla="*/ 0 w 109"/>
              <a:gd name="T7" fmla="*/ 2147483647 h 24"/>
              <a:gd name="T8" fmla="*/ 0 w 109"/>
              <a:gd name="T9" fmla="*/ 0 h 24"/>
              <a:gd name="T10" fmla="*/ 2147483647 w 109"/>
              <a:gd name="T11" fmla="*/ 0 h 24"/>
              <a:gd name="T12" fmla="*/ 2147483647 w 109"/>
              <a:gd name="T13" fmla="*/ 0 h 24"/>
              <a:gd name="T14" fmla="*/ 2147483647 w 109"/>
              <a:gd name="T15" fmla="*/ 2147483647 h 24"/>
              <a:gd name="T16" fmla="*/ 2147483647 w 109"/>
              <a:gd name="T17" fmla="*/ 2147483647 h 24"/>
              <a:gd name="T18" fmla="*/ 2147483647 w 109"/>
              <a:gd name="T19" fmla="*/ 0 h 24"/>
              <a:gd name="T20" fmla="*/ 2147483647 w 109"/>
              <a:gd name="T21" fmla="*/ 0 h 24"/>
              <a:gd name="T22" fmla="*/ 2147483647 w 109"/>
              <a:gd name="T23" fmla="*/ 0 h 24"/>
              <a:gd name="T24" fmla="*/ 2147483647 w 109"/>
              <a:gd name="T25" fmla="*/ 2147483647 h 24"/>
              <a:gd name="T26" fmla="*/ 2147483647 w 109"/>
              <a:gd name="T27" fmla="*/ 2147483647 h 24"/>
              <a:gd name="T28" fmla="*/ 2147483647 w 109"/>
              <a:gd name="T29" fmla="*/ 0 h 24"/>
              <a:gd name="T30" fmla="*/ 2147483647 w 109"/>
              <a:gd name="T31" fmla="*/ 0 h 24"/>
              <a:gd name="T32" fmla="*/ 2147483647 w 109"/>
              <a:gd name="T33" fmla="*/ 0 h 24"/>
              <a:gd name="T34" fmla="*/ 2147483647 w 109"/>
              <a:gd name="T35" fmla="*/ 2147483647 h 24"/>
              <a:gd name="T36" fmla="*/ 2147483647 w 109"/>
              <a:gd name="T37" fmla="*/ 2147483647 h 24"/>
              <a:gd name="T38" fmla="*/ 2147483647 w 109"/>
              <a:gd name="T39" fmla="*/ 0 h 24"/>
              <a:gd name="T40" fmla="*/ 2147483647 w 109"/>
              <a:gd name="T41" fmla="*/ 0 h 24"/>
              <a:gd name="T42" fmla="*/ 2147483647 w 109"/>
              <a:gd name="T43" fmla="*/ 0 h 24"/>
              <a:gd name="T44" fmla="*/ 2147483647 w 109"/>
              <a:gd name="T45" fmla="*/ 2147483647 h 24"/>
              <a:gd name="T46" fmla="*/ 2147483647 w 109"/>
              <a:gd name="T47" fmla="*/ 2147483647 h 24"/>
              <a:gd name="T48" fmla="*/ 2147483647 w 109"/>
              <a:gd name="T49" fmla="*/ 0 h 2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09"/>
              <a:gd name="T76" fmla="*/ 0 h 24"/>
              <a:gd name="T77" fmla="*/ 109 w 109"/>
              <a:gd name="T78" fmla="*/ 24 h 2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09" h="24">
                <a:moveTo>
                  <a:pt x="0" y="0"/>
                </a:moveTo>
                <a:lnTo>
                  <a:pt x="16" y="0"/>
                </a:lnTo>
                <a:lnTo>
                  <a:pt x="16" y="24"/>
                </a:lnTo>
                <a:lnTo>
                  <a:pt x="0" y="24"/>
                </a:lnTo>
                <a:lnTo>
                  <a:pt x="0" y="0"/>
                </a:lnTo>
                <a:moveTo>
                  <a:pt x="23" y="0"/>
                </a:moveTo>
                <a:lnTo>
                  <a:pt x="39" y="0"/>
                </a:lnTo>
                <a:lnTo>
                  <a:pt x="39" y="24"/>
                </a:lnTo>
                <a:lnTo>
                  <a:pt x="23" y="24"/>
                </a:lnTo>
                <a:lnTo>
                  <a:pt x="23" y="0"/>
                </a:lnTo>
                <a:moveTo>
                  <a:pt x="47" y="0"/>
                </a:moveTo>
                <a:lnTo>
                  <a:pt x="63" y="0"/>
                </a:lnTo>
                <a:lnTo>
                  <a:pt x="63" y="24"/>
                </a:lnTo>
                <a:lnTo>
                  <a:pt x="47" y="24"/>
                </a:lnTo>
                <a:lnTo>
                  <a:pt x="47" y="0"/>
                </a:lnTo>
                <a:moveTo>
                  <a:pt x="70" y="0"/>
                </a:moveTo>
                <a:lnTo>
                  <a:pt x="86" y="0"/>
                </a:lnTo>
                <a:lnTo>
                  <a:pt x="86" y="24"/>
                </a:lnTo>
                <a:lnTo>
                  <a:pt x="70" y="24"/>
                </a:lnTo>
                <a:lnTo>
                  <a:pt x="70" y="0"/>
                </a:lnTo>
                <a:moveTo>
                  <a:pt x="93" y="0"/>
                </a:moveTo>
                <a:lnTo>
                  <a:pt x="109" y="0"/>
                </a:lnTo>
                <a:lnTo>
                  <a:pt x="109" y="24"/>
                </a:lnTo>
                <a:lnTo>
                  <a:pt x="93" y="24"/>
                </a:lnTo>
                <a:lnTo>
                  <a:pt x="93" y="0"/>
                </a:lnTo>
              </a:path>
            </a:pathLst>
          </a:custGeom>
          <a:solidFill>
            <a:schemeClr val="bg1"/>
          </a:solidFill>
          <a:ln w="0" cap="flat" cmpd="sng">
            <a:noFill/>
            <a:prstDash val="solid"/>
            <a:round/>
            <a:headEnd type="none" w="med" len="med"/>
            <a:tailEnd type="none" w="med" len="med"/>
          </a:ln>
        </p:spPr>
        <p:txBody>
          <a:bodyPr wrap="square" lIns="91431" tIns="45716" rIns="91431" bIns="45716">
            <a:noAutofit/>
          </a:bodyPr>
          <a:lstStyle/>
          <a:p>
            <a:pPr fontAlgn="ctr"/>
            <a:endParaRPr lang="en-US" altLang="zh-TW" dirty="0">
              <a:latin typeface="Huawei Sans" panose="020C0503030203020204" pitchFamily="34" charset="0"/>
            </a:endParaRPr>
          </a:p>
        </p:txBody>
      </p:sp>
      <p:sp>
        <p:nvSpPr>
          <p:cNvPr id="117" name="Rectangle 11"/>
          <p:cNvSpPr>
            <a:spLocks noChangeArrowheads="1"/>
          </p:cNvSpPr>
          <p:nvPr/>
        </p:nvSpPr>
        <p:spPr bwMode="auto">
          <a:xfrm>
            <a:off x="2911182" y="5775310"/>
            <a:ext cx="975996" cy="43947"/>
          </a:xfrm>
          <a:prstGeom prst="rect">
            <a:avLst/>
          </a:prstGeom>
          <a:pattFill prst="pct60">
            <a:fgClr>
              <a:srgbClr val="A8ACA3"/>
            </a:fgClr>
            <a:bgClr>
              <a:srgbClr val="FFFFFF"/>
            </a:bgClr>
          </a:pattFill>
          <a:ln w="0">
            <a:solidFill>
              <a:srgbClr val="969696"/>
            </a:solidFill>
            <a:miter lim="800000"/>
            <a:headEnd/>
            <a:tailEnd/>
          </a:ln>
        </p:spPr>
        <p:txBody>
          <a:bodyPr wrap="square" lIns="91431" tIns="45716" rIns="91431" bIns="45716">
            <a:noAutofit/>
          </a:bodyPr>
          <a:lstStyle/>
          <a:p>
            <a:pPr algn="r" fontAlgn="ctr"/>
            <a:endParaRPr kumimoji="0" lang="en-US" altLang="zh-CN" dirty="0">
              <a:latin typeface="Huawei Sans" panose="020C0503030203020204" pitchFamily="34" charset="0"/>
            </a:endParaRPr>
          </a:p>
        </p:txBody>
      </p:sp>
      <p:sp>
        <p:nvSpPr>
          <p:cNvPr id="118" name="Rectangle 12"/>
          <p:cNvSpPr>
            <a:spLocks noChangeArrowheads="1"/>
          </p:cNvSpPr>
          <p:nvPr/>
        </p:nvSpPr>
        <p:spPr bwMode="auto">
          <a:xfrm>
            <a:off x="2911182" y="5241364"/>
            <a:ext cx="975996" cy="43031"/>
          </a:xfrm>
          <a:prstGeom prst="rect">
            <a:avLst/>
          </a:prstGeom>
          <a:pattFill prst="pct60">
            <a:fgClr>
              <a:srgbClr val="A8ACA3"/>
            </a:fgClr>
            <a:bgClr>
              <a:srgbClr val="FFFFFF"/>
            </a:bgClr>
          </a:pattFill>
          <a:ln w="0">
            <a:solidFill>
              <a:srgbClr val="969696"/>
            </a:solidFill>
            <a:miter lim="800000"/>
            <a:headEnd/>
            <a:tailEnd/>
          </a:ln>
        </p:spPr>
        <p:txBody>
          <a:bodyPr wrap="square" lIns="91431" tIns="45716" rIns="91431" bIns="45716">
            <a:noAutofit/>
          </a:bodyPr>
          <a:lstStyle/>
          <a:p>
            <a:pPr algn="r" fontAlgn="ctr"/>
            <a:endParaRPr kumimoji="0" lang="en-US" altLang="zh-CN" dirty="0">
              <a:latin typeface="Huawei Sans" panose="020C0503030203020204" pitchFamily="34" charset="0"/>
            </a:endParaRPr>
          </a:p>
        </p:txBody>
      </p:sp>
      <p:sp>
        <p:nvSpPr>
          <p:cNvPr id="119" name="Rectangle 13"/>
          <p:cNvSpPr>
            <a:spLocks noChangeArrowheads="1"/>
          </p:cNvSpPr>
          <p:nvPr/>
        </p:nvSpPr>
        <p:spPr bwMode="auto">
          <a:xfrm>
            <a:off x="2911182" y="6047245"/>
            <a:ext cx="975996" cy="43947"/>
          </a:xfrm>
          <a:prstGeom prst="rect">
            <a:avLst/>
          </a:prstGeom>
          <a:pattFill prst="pct60">
            <a:fgClr>
              <a:srgbClr val="A8ACA3"/>
            </a:fgClr>
            <a:bgClr>
              <a:srgbClr val="FFFFFF"/>
            </a:bgClr>
          </a:pattFill>
          <a:ln w="0">
            <a:solidFill>
              <a:srgbClr val="969696"/>
            </a:solidFill>
            <a:miter lim="800000"/>
            <a:headEnd/>
            <a:tailEnd/>
          </a:ln>
        </p:spPr>
        <p:txBody>
          <a:bodyPr wrap="square" lIns="91431" tIns="45716" rIns="91431" bIns="45716">
            <a:noAutofit/>
          </a:bodyPr>
          <a:lstStyle/>
          <a:p>
            <a:pPr algn="r" fontAlgn="ctr"/>
            <a:endParaRPr kumimoji="0" lang="en-US" altLang="zh-CN" dirty="0">
              <a:latin typeface="Huawei Sans" panose="020C0503030203020204" pitchFamily="34" charset="0"/>
            </a:endParaRPr>
          </a:p>
        </p:txBody>
      </p:sp>
      <p:pic>
        <p:nvPicPr>
          <p:cNvPr id="120" name="Picture 14"/>
          <p:cNvPicPr>
            <a:picLocks noChangeAspect="1" noChangeArrowheads="1"/>
          </p:cNvPicPr>
          <p:nvPr/>
        </p:nvPicPr>
        <p:blipFill>
          <a:blip r:embed="rId6" cstate="print"/>
          <a:srcRect/>
          <a:stretch>
            <a:fillRect/>
          </a:stretch>
        </p:blipFill>
        <p:spPr bwMode="auto">
          <a:xfrm>
            <a:off x="3567314" y="5452759"/>
            <a:ext cx="198207" cy="328506"/>
          </a:xfrm>
          <a:prstGeom prst="rect">
            <a:avLst/>
          </a:prstGeom>
          <a:noFill/>
          <a:ln w="9525" algn="ctr">
            <a:noFill/>
            <a:miter lim="800000"/>
            <a:headEnd/>
            <a:tailEnd/>
          </a:ln>
        </p:spPr>
      </p:pic>
      <p:sp>
        <p:nvSpPr>
          <p:cNvPr id="121" name="Rectangle 15"/>
          <p:cNvSpPr>
            <a:spLocks noChangeArrowheads="1"/>
          </p:cNvSpPr>
          <p:nvPr/>
        </p:nvSpPr>
        <p:spPr bwMode="auto">
          <a:xfrm>
            <a:off x="2911182" y="5382295"/>
            <a:ext cx="975996" cy="28582"/>
          </a:xfrm>
          <a:prstGeom prst="rect">
            <a:avLst/>
          </a:prstGeom>
          <a:pattFill prst="lgCheck">
            <a:fgClr>
              <a:srgbClr val="A8ACA3"/>
            </a:fgClr>
            <a:bgClr>
              <a:srgbClr val="FFFFFF"/>
            </a:bgClr>
          </a:pattFill>
          <a:ln w="0" algn="ctr">
            <a:solidFill>
              <a:srgbClr val="969696"/>
            </a:solidFill>
            <a:miter lim="800000"/>
            <a:headEnd/>
            <a:tailEnd/>
          </a:ln>
        </p:spPr>
        <p:txBody>
          <a:bodyPr wrap="square" lIns="91431" tIns="45716" rIns="91431" bIns="45716">
            <a:noAutofit/>
          </a:bodyPr>
          <a:lstStyle/>
          <a:p>
            <a:pPr algn="r" fontAlgn="ctr"/>
            <a:endParaRPr kumimoji="0" lang="en-US" altLang="zh-CN" dirty="0">
              <a:latin typeface="Huawei Sans" panose="020C0503030203020204" pitchFamily="34" charset="0"/>
            </a:endParaRPr>
          </a:p>
        </p:txBody>
      </p:sp>
      <p:sp>
        <p:nvSpPr>
          <p:cNvPr id="122" name="Rectangle 16"/>
          <p:cNvSpPr>
            <a:spLocks noChangeArrowheads="1"/>
          </p:cNvSpPr>
          <p:nvPr/>
        </p:nvSpPr>
        <p:spPr bwMode="auto">
          <a:xfrm>
            <a:off x="2911182" y="4878123"/>
            <a:ext cx="975996" cy="28582"/>
          </a:xfrm>
          <a:prstGeom prst="rect">
            <a:avLst/>
          </a:prstGeom>
          <a:pattFill prst="lgCheck">
            <a:fgClr>
              <a:srgbClr val="A8ACA3"/>
            </a:fgClr>
            <a:bgClr>
              <a:srgbClr val="FFFFFF"/>
            </a:bgClr>
          </a:pattFill>
          <a:ln w="0">
            <a:solidFill>
              <a:srgbClr val="969696"/>
            </a:solidFill>
            <a:miter lim="800000"/>
            <a:headEnd/>
            <a:tailEnd/>
          </a:ln>
        </p:spPr>
        <p:txBody>
          <a:bodyPr wrap="square" lIns="91431" tIns="45716" rIns="91431" bIns="45716">
            <a:noAutofit/>
          </a:bodyPr>
          <a:lstStyle/>
          <a:p>
            <a:pPr algn="r" fontAlgn="ctr"/>
            <a:endParaRPr kumimoji="0" lang="en-US" altLang="zh-CN" dirty="0">
              <a:latin typeface="Huawei Sans" panose="020C0503030203020204" pitchFamily="34" charset="0"/>
            </a:endParaRPr>
          </a:p>
        </p:txBody>
      </p:sp>
      <p:sp>
        <p:nvSpPr>
          <p:cNvPr id="123" name="Freeform 33"/>
          <p:cNvSpPr>
            <a:spLocks/>
          </p:cNvSpPr>
          <p:nvPr/>
        </p:nvSpPr>
        <p:spPr bwMode="auto">
          <a:xfrm>
            <a:off x="3472995" y="5657207"/>
            <a:ext cx="82016" cy="239879"/>
          </a:xfrm>
          <a:custGeom>
            <a:avLst/>
            <a:gdLst>
              <a:gd name="T0" fmla="*/ 0 w 68"/>
              <a:gd name="T1" fmla="*/ 2147483647 h 250"/>
              <a:gd name="T2" fmla="*/ 0 w 68"/>
              <a:gd name="T3" fmla="*/ 0 h 250"/>
              <a:gd name="T4" fmla="*/ 2147483647 w 68"/>
              <a:gd name="T5" fmla="*/ 0 h 250"/>
              <a:gd name="T6" fmla="*/ 0 60000 65536"/>
              <a:gd name="T7" fmla="*/ 0 60000 65536"/>
              <a:gd name="T8" fmla="*/ 0 60000 65536"/>
              <a:gd name="T9" fmla="*/ 0 w 68"/>
              <a:gd name="T10" fmla="*/ 0 h 250"/>
              <a:gd name="T11" fmla="*/ 68 w 68"/>
              <a:gd name="T12" fmla="*/ 250 h 250"/>
            </a:gdLst>
            <a:ahLst/>
            <a:cxnLst>
              <a:cxn ang="T6">
                <a:pos x="T0" y="T1"/>
              </a:cxn>
              <a:cxn ang="T7">
                <a:pos x="T2" y="T3"/>
              </a:cxn>
              <a:cxn ang="T8">
                <a:pos x="T4" y="T5"/>
              </a:cxn>
            </a:cxnLst>
            <a:rect l="T9" t="T10" r="T11" b="T12"/>
            <a:pathLst>
              <a:path w="68" h="250">
                <a:moveTo>
                  <a:pt x="0" y="250"/>
                </a:moveTo>
                <a:lnTo>
                  <a:pt x="0" y="0"/>
                </a:lnTo>
                <a:lnTo>
                  <a:pt x="68" y="0"/>
                </a:lnTo>
              </a:path>
            </a:pathLst>
          </a:custGeom>
          <a:noFill/>
          <a:ln w="25400" cap="flat" cmpd="sng">
            <a:solidFill>
              <a:schemeClr val="hlink"/>
            </a:solidFill>
            <a:prstDash val="solid"/>
            <a:round/>
            <a:headEnd type="none" w="med" len="med"/>
            <a:tailEnd type="none" w="med" len="med"/>
          </a:ln>
        </p:spPr>
        <p:txBody>
          <a:bodyPr wrap="square" lIns="91431" tIns="45716" rIns="91431" bIns="45716">
            <a:noAutofit/>
          </a:bodyPr>
          <a:lstStyle/>
          <a:p>
            <a:pPr fontAlgn="ctr"/>
            <a:endParaRPr lang="en-US" altLang="zh-TW" dirty="0">
              <a:latin typeface="Huawei Sans" panose="020C0503030203020204" pitchFamily="34" charset="0"/>
            </a:endParaRPr>
          </a:p>
        </p:txBody>
      </p:sp>
      <p:sp>
        <p:nvSpPr>
          <p:cNvPr id="124" name="Freeform 34"/>
          <p:cNvSpPr>
            <a:spLocks/>
          </p:cNvSpPr>
          <p:nvPr/>
        </p:nvSpPr>
        <p:spPr bwMode="auto">
          <a:xfrm>
            <a:off x="3142196" y="5349543"/>
            <a:ext cx="412816" cy="173958"/>
          </a:xfrm>
          <a:custGeom>
            <a:avLst/>
            <a:gdLst>
              <a:gd name="T0" fmla="*/ 2147483647 w 340"/>
              <a:gd name="T1" fmla="*/ 2147483647 h 182"/>
              <a:gd name="T2" fmla="*/ 2147483647 w 340"/>
              <a:gd name="T3" fmla="*/ 2147483647 h 182"/>
              <a:gd name="T4" fmla="*/ 2147483647 w 340"/>
              <a:gd name="T5" fmla="*/ 0 h 182"/>
              <a:gd name="T6" fmla="*/ 0 w 340"/>
              <a:gd name="T7" fmla="*/ 0 h 182"/>
              <a:gd name="T8" fmla="*/ 0 w 340"/>
              <a:gd name="T9" fmla="*/ 2147483647 h 182"/>
              <a:gd name="T10" fmla="*/ 0 60000 65536"/>
              <a:gd name="T11" fmla="*/ 0 60000 65536"/>
              <a:gd name="T12" fmla="*/ 0 60000 65536"/>
              <a:gd name="T13" fmla="*/ 0 60000 65536"/>
              <a:gd name="T14" fmla="*/ 0 60000 65536"/>
              <a:gd name="T15" fmla="*/ 0 w 340"/>
              <a:gd name="T16" fmla="*/ 0 h 182"/>
              <a:gd name="T17" fmla="*/ 340 w 340"/>
              <a:gd name="T18" fmla="*/ 182 h 182"/>
            </a:gdLst>
            <a:ahLst/>
            <a:cxnLst>
              <a:cxn ang="T10">
                <a:pos x="T0" y="T1"/>
              </a:cxn>
              <a:cxn ang="T11">
                <a:pos x="T2" y="T3"/>
              </a:cxn>
              <a:cxn ang="T12">
                <a:pos x="T4" y="T5"/>
              </a:cxn>
              <a:cxn ang="T13">
                <a:pos x="T6" y="T7"/>
              </a:cxn>
              <a:cxn ang="T14">
                <a:pos x="T8" y="T9"/>
              </a:cxn>
            </a:cxnLst>
            <a:rect l="T15" t="T16" r="T17" b="T18"/>
            <a:pathLst>
              <a:path w="340" h="182">
                <a:moveTo>
                  <a:pt x="340" y="182"/>
                </a:moveTo>
                <a:lnTo>
                  <a:pt x="250" y="182"/>
                </a:lnTo>
                <a:lnTo>
                  <a:pt x="250" y="0"/>
                </a:lnTo>
                <a:lnTo>
                  <a:pt x="0" y="0"/>
                </a:lnTo>
                <a:lnTo>
                  <a:pt x="0" y="137"/>
                </a:lnTo>
              </a:path>
            </a:pathLst>
          </a:custGeom>
          <a:noFill/>
          <a:ln w="25400" cap="flat" cmpd="sng">
            <a:solidFill>
              <a:schemeClr val="bg2"/>
            </a:solidFill>
            <a:prstDash val="solid"/>
            <a:round/>
            <a:headEnd type="none" w="med" len="med"/>
            <a:tailEnd type="none" w="med" len="med"/>
          </a:ln>
        </p:spPr>
        <p:txBody>
          <a:bodyPr wrap="square" lIns="91431" tIns="45716" rIns="91431" bIns="45716">
            <a:noAutofit/>
          </a:bodyPr>
          <a:lstStyle/>
          <a:p>
            <a:pPr fontAlgn="ctr"/>
            <a:endParaRPr lang="en-US" altLang="zh-TW" dirty="0">
              <a:latin typeface="Huawei Sans" panose="020C0503030203020204" pitchFamily="34" charset="0"/>
            </a:endParaRPr>
          </a:p>
        </p:txBody>
      </p:sp>
      <p:sp>
        <p:nvSpPr>
          <p:cNvPr id="125" name="Line 114"/>
          <p:cNvSpPr>
            <a:spLocks noChangeShapeType="1"/>
          </p:cNvSpPr>
          <p:nvPr/>
        </p:nvSpPr>
        <p:spPr bwMode="auto">
          <a:xfrm>
            <a:off x="3887178" y="6002545"/>
            <a:ext cx="0" cy="394487"/>
          </a:xfrm>
          <a:prstGeom prst="line">
            <a:avLst/>
          </a:prstGeom>
          <a:noFill/>
          <a:ln w="6350">
            <a:solidFill>
              <a:schemeClr val="tx1"/>
            </a:solidFill>
            <a:round/>
            <a:headEnd/>
            <a:tailEnd/>
          </a:ln>
        </p:spPr>
        <p:txBody>
          <a:bodyPr wrap="square" lIns="91431" tIns="45716" rIns="91431" bIns="45716">
            <a:noAutofit/>
          </a:bodyPr>
          <a:lstStyle/>
          <a:p>
            <a:pPr fontAlgn="ctr"/>
            <a:endParaRPr lang="en-US" altLang="zh-TW" dirty="0">
              <a:latin typeface="Huawei Sans" panose="020C0503030203020204" pitchFamily="34" charset="0"/>
            </a:endParaRPr>
          </a:p>
        </p:txBody>
      </p:sp>
      <p:sp>
        <p:nvSpPr>
          <p:cNvPr id="126" name="Line 114"/>
          <p:cNvSpPr>
            <a:spLocks noChangeShapeType="1"/>
          </p:cNvSpPr>
          <p:nvPr/>
        </p:nvSpPr>
        <p:spPr bwMode="auto">
          <a:xfrm>
            <a:off x="2908447" y="5987698"/>
            <a:ext cx="38" cy="394487"/>
          </a:xfrm>
          <a:prstGeom prst="line">
            <a:avLst/>
          </a:prstGeom>
          <a:noFill/>
          <a:ln w="6350">
            <a:solidFill>
              <a:schemeClr val="tx1"/>
            </a:solidFill>
            <a:round/>
            <a:headEnd/>
            <a:tailEnd/>
          </a:ln>
        </p:spPr>
        <p:txBody>
          <a:bodyPr wrap="square" lIns="91431" tIns="45716" rIns="91431" bIns="45716">
            <a:noAutofit/>
          </a:bodyPr>
          <a:lstStyle/>
          <a:p>
            <a:pPr fontAlgn="ctr"/>
            <a:endParaRPr lang="en-US" altLang="zh-TW" dirty="0">
              <a:latin typeface="Huawei Sans" panose="020C0503030203020204" pitchFamily="34" charset="0"/>
            </a:endParaRPr>
          </a:p>
        </p:txBody>
      </p:sp>
      <p:sp>
        <p:nvSpPr>
          <p:cNvPr id="127" name="Line 120"/>
          <p:cNvSpPr>
            <a:spLocks noChangeShapeType="1"/>
          </p:cNvSpPr>
          <p:nvPr/>
        </p:nvSpPr>
        <p:spPr bwMode="auto">
          <a:xfrm flipV="1">
            <a:off x="2908448" y="6160192"/>
            <a:ext cx="981465" cy="0"/>
          </a:xfrm>
          <a:prstGeom prst="line">
            <a:avLst/>
          </a:prstGeom>
          <a:noFill/>
          <a:ln w="19050">
            <a:solidFill>
              <a:schemeClr val="tx1"/>
            </a:solidFill>
            <a:round/>
            <a:headEnd type="triangle" w="med" len="lg"/>
            <a:tailEnd type="triangle" w="med" len="lg"/>
          </a:ln>
        </p:spPr>
        <p:txBody>
          <a:bodyPr wrap="square" lIns="91431" tIns="45716" rIns="91431" bIns="45716">
            <a:noAutofit/>
          </a:bodyPr>
          <a:lstStyle/>
          <a:p>
            <a:pPr fontAlgn="ctr"/>
            <a:endParaRPr lang="en-US" altLang="zh-TW" dirty="0">
              <a:latin typeface="Huawei Sans" panose="020C0503030203020204" pitchFamily="34" charset="0"/>
            </a:endParaRPr>
          </a:p>
        </p:txBody>
      </p:sp>
      <p:sp>
        <p:nvSpPr>
          <p:cNvPr id="128" name="Freeform 24"/>
          <p:cNvSpPr>
            <a:spLocks/>
          </p:cNvSpPr>
          <p:nvPr/>
        </p:nvSpPr>
        <p:spPr bwMode="auto">
          <a:xfrm>
            <a:off x="2197950" y="4176029"/>
            <a:ext cx="1361475" cy="1346801"/>
          </a:xfrm>
          <a:custGeom>
            <a:avLst/>
            <a:gdLst>
              <a:gd name="T0" fmla="*/ 2147483647 w 968"/>
              <a:gd name="T1" fmla="*/ 2147483647 h 696"/>
              <a:gd name="T2" fmla="*/ 2147483647 w 968"/>
              <a:gd name="T3" fmla="*/ 2147483647 h 696"/>
              <a:gd name="T4" fmla="*/ 2147483647 w 968"/>
              <a:gd name="T5" fmla="*/ 2147483647 h 696"/>
              <a:gd name="T6" fmla="*/ 2147483647 w 968"/>
              <a:gd name="T7" fmla="*/ 2147483647 h 696"/>
              <a:gd name="T8" fmla="*/ 2147483647 w 968"/>
              <a:gd name="T9" fmla="*/ 2147483647 h 696"/>
              <a:gd name="T10" fmla="*/ 0 60000 65536"/>
              <a:gd name="T11" fmla="*/ 0 60000 65536"/>
              <a:gd name="T12" fmla="*/ 0 60000 65536"/>
              <a:gd name="T13" fmla="*/ 0 60000 65536"/>
              <a:gd name="T14" fmla="*/ 0 60000 65536"/>
              <a:gd name="T15" fmla="*/ 0 w 968"/>
              <a:gd name="T16" fmla="*/ 0 h 696"/>
              <a:gd name="T17" fmla="*/ 968 w 968"/>
              <a:gd name="T18" fmla="*/ 696 h 696"/>
            </a:gdLst>
            <a:ahLst/>
            <a:cxnLst>
              <a:cxn ang="T10">
                <a:pos x="T0" y="T1"/>
              </a:cxn>
              <a:cxn ang="T11">
                <a:pos x="T2" y="T3"/>
              </a:cxn>
              <a:cxn ang="T12">
                <a:pos x="T4" y="T5"/>
              </a:cxn>
              <a:cxn ang="T13">
                <a:pos x="T6" y="T7"/>
              </a:cxn>
              <a:cxn ang="T14">
                <a:pos x="T8" y="T9"/>
              </a:cxn>
            </a:cxnLst>
            <a:rect l="T15" t="T16" r="T17" b="T18"/>
            <a:pathLst>
              <a:path w="968" h="696">
                <a:moveTo>
                  <a:pt x="8" y="408"/>
                </a:moveTo>
                <a:cubicBezTo>
                  <a:pt x="4" y="268"/>
                  <a:pt x="0" y="128"/>
                  <a:pt x="56" y="72"/>
                </a:cubicBezTo>
                <a:cubicBezTo>
                  <a:pt x="112" y="16"/>
                  <a:pt x="256" y="0"/>
                  <a:pt x="344" y="72"/>
                </a:cubicBezTo>
                <a:cubicBezTo>
                  <a:pt x="432" y="144"/>
                  <a:pt x="480" y="400"/>
                  <a:pt x="584" y="504"/>
                </a:cubicBezTo>
                <a:cubicBezTo>
                  <a:pt x="688" y="608"/>
                  <a:pt x="904" y="664"/>
                  <a:pt x="968" y="696"/>
                </a:cubicBezTo>
              </a:path>
            </a:pathLst>
          </a:custGeom>
          <a:noFill/>
          <a:ln w="19050">
            <a:solidFill>
              <a:srgbClr val="33CC33"/>
            </a:solidFill>
            <a:round/>
            <a:headEnd/>
            <a:tailEnd/>
          </a:ln>
        </p:spPr>
        <p:txBody>
          <a:bodyPr wrap="square">
            <a:noAutofit/>
          </a:bodyPr>
          <a:lstStyle/>
          <a:p>
            <a:pPr fontAlgn="ctr"/>
            <a:endParaRPr lang="en-US" altLang="zh-TW" dirty="0">
              <a:latin typeface="Huawei Sans" panose="020C0503030203020204" pitchFamily="34" charset="0"/>
            </a:endParaRPr>
          </a:p>
        </p:txBody>
      </p:sp>
      <p:sp>
        <p:nvSpPr>
          <p:cNvPr id="129" name="Line 32"/>
          <p:cNvSpPr>
            <a:spLocks noChangeShapeType="1"/>
          </p:cNvSpPr>
          <p:nvPr/>
        </p:nvSpPr>
        <p:spPr bwMode="auto">
          <a:xfrm>
            <a:off x="3462060" y="5917232"/>
            <a:ext cx="2955329" cy="916"/>
          </a:xfrm>
          <a:prstGeom prst="line">
            <a:avLst/>
          </a:prstGeom>
          <a:noFill/>
          <a:ln w="25400">
            <a:solidFill>
              <a:schemeClr val="hlink"/>
            </a:solidFill>
            <a:round/>
            <a:headEnd/>
            <a:tailEnd/>
          </a:ln>
        </p:spPr>
        <p:txBody>
          <a:bodyPr wrap="square" lIns="91431" tIns="45716" rIns="91431" bIns="45716">
            <a:noAutofit/>
          </a:bodyPr>
          <a:lstStyle/>
          <a:p>
            <a:pPr fontAlgn="ctr"/>
            <a:endParaRPr lang="en-US" altLang="zh-TW" dirty="0">
              <a:latin typeface="Huawei Sans" panose="020C0503030203020204" pitchFamily="34" charset="0"/>
            </a:endParaRPr>
          </a:p>
        </p:txBody>
      </p:sp>
      <p:pic>
        <p:nvPicPr>
          <p:cNvPr id="130" name="Picture 23"/>
          <p:cNvPicPr>
            <a:picLocks noChangeAspect="1" noChangeArrowheads="1"/>
          </p:cNvPicPr>
          <p:nvPr/>
        </p:nvPicPr>
        <p:blipFill>
          <a:blip r:embed="rId7" cstate="print"/>
          <a:srcRect/>
          <a:stretch>
            <a:fillRect/>
          </a:stretch>
        </p:blipFill>
        <p:spPr bwMode="auto">
          <a:xfrm>
            <a:off x="1890526" y="4714626"/>
            <a:ext cx="707197" cy="1371719"/>
          </a:xfrm>
          <a:prstGeom prst="rect">
            <a:avLst/>
          </a:prstGeom>
          <a:noFill/>
          <a:ln w="9525">
            <a:noFill/>
            <a:miter lim="800000"/>
            <a:headEnd/>
            <a:tailEnd/>
          </a:ln>
        </p:spPr>
      </p:pic>
      <p:sp>
        <p:nvSpPr>
          <p:cNvPr id="131" name="Rectangle 130"/>
          <p:cNvSpPr>
            <a:spLocks noChangeArrowheads="1"/>
          </p:cNvSpPr>
          <p:nvPr/>
        </p:nvSpPr>
        <p:spPr bwMode="auto">
          <a:xfrm>
            <a:off x="7394827" y="6243885"/>
            <a:ext cx="2130641" cy="254920"/>
          </a:xfrm>
          <a:prstGeom prst="rect">
            <a:avLst/>
          </a:prstGeom>
          <a:noFill/>
          <a:ln w="12700">
            <a:noFill/>
            <a:miter lim="800000"/>
            <a:headEnd/>
            <a:tailEnd/>
          </a:ln>
        </p:spPr>
        <p:txBody>
          <a:bodyPr wrap="square" lIns="0" tIns="0" rIns="0" bIns="0" anchor="ctr">
            <a:noAutofit/>
          </a:bodyPr>
          <a:lstStyle/>
          <a:p>
            <a:pPr algn="ctr" defTabSz="2898775" fontAlgn="ctr"/>
            <a:r>
              <a:rPr kumimoji="0" lang="en-US" sz="1200" dirty="0">
                <a:latin typeface="Huawei Sans" panose="020C0503030203020204" pitchFamily="34" charset="0"/>
                <a:cs typeface="Arial" pitchFamily="34" charset="0"/>
              </a:rPr>
              <a:t>Drop cable/Access section</a:t>
            </a:r>
          </a:p>
        </p:txBody>
      </p:sp>
      <p:sp>
        <p:nvSpPr>
          <p:cNvPr id="132" name="TextBox 213"/>
          <p:cNvSpPr txBox="1"/>
          <p:nvPr/>
        </p:nvSpPr>
        <p:spPr>
          <a:xfrm>
            <a:off x="1588815" y="4694908"/>
            <a:ext cx="369332" cy="541620"/>
          </a:xfrm>
          <a:prstGeom prst="rect">
            <a:avLst/>
          </a:prstGeom>
          <a:noFill/>
        </p:spPr>
        <p:txBody>
          <a:bodyPr vert="vert270" wrap="square">
            <a:noAutofit/>
          </a:bodyPr>
          <a:lstStyle/>
          <a:p>
            <a:pPr fontAlgn="ctr">
              <a:defRPr/>
            </a:pPr>
            <a:r>
              <a:rPr lang="en-US" sz="1200" dirty="0">
                <a:latin typeface="Huawei Sans" panose="020C0503030203020204" pitchFamily="34" charset="0"/>
                <a:cs typeface="Huawei Sans" panose="020C0503030203020204" pitchFamily="34" charset="0"/>
              </a:rPr>
              <a:t>OTDR</a:t>
            </a:r>
          </a:p>
        </p:txBody>
      </p:sp>
      <p:pic>
        <p:nvPicPr>
          <p:cNvPr id="133" name="Picture 1"/>
          <p:cNvPicPr>
            <a:picLocks noChangeAspect="1" noChangeArrowheads="1"/>
          </p:cNvPicPr>
          <p:nvPr/>
        </p:nvPicPr>
        <p:blipFill>
          <a:blip r:embed="rId8" cstate="print"/>
          <a:srcRect/>
          <a:stretch>
            <a:fillRect/>
          </a:stretch>
        </p:blipFill>
        <p:spPr bwMode="auto">
          <a:xfrm>
            <a:off x="3472994" y="3224211"/>
            <a:ext cx="5763768" cy="1925193"/>
          </a:xfrm>
          <a:prstGeom prst="rect">
            <a:avLst/>
          </a:prstGeom>
          <a:noFill/>
          <a:ln w="9525">
            <a:noFill/>
            <a:miter lim="800000"/>
            <a:headEnd/>
            <a:tailEnd/>
          </a:ln>
        </p:spPr>
      </p:pic>
      <p:cxnSp>
        <p:nvCxnSpPr>
          <p:cNvPr id="135" name="圖案 374"/>
          <p:cNvCxnSpPr>
            <a:endCxn id="39" idx="3"/>
          </p:cNvCxnSpPr>
          <p:nvPr/>
        </p:nvCxnSpPr>
        <p:spPr bwMode="auto">
          <a:xfrm rot="5400000">
            <a:off x="8700908" y="4965200"/>
            <a:ext cx="628626" cy="930665"/>
          </a:xfrm>
          <a:prstGeom prst="curvedConnector2">
            <a:avLst/>
          </a:prstGeom>
          <a:noFill/>
          <a:ln w="19050">
            <a:solidFill>
              <a:srgbClr val="00B050"/>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36" name="Rectangle 128"/>
          <p:cNvSpPr>
            <a:spLocks noChangeArrowheads="1"/>
          </p:cNvSpPr>
          <p:nvPr/>
        </p:nvSpPr>
        <p:spPr bwMode="auto">
          <a:xfrm>
            <a:off x="2649859" y="6234268"/>
            <a:ext cx="1498642" cy="232314"/>
          </a:xfrm>
          <a:prstGeom prst="rect">
            <a:avLst/>
          </a:prstGeom>
          <a:noFill/>
          <a:ln w="12700">
            <a:noFill/>
            <a:miter lim="800000"/>
            <a:headEnd/>
            <a:tailEnd/>
          </a:ln>
        </p:spPr>
        <p:txBody>
          <a:bodyPr wrap="square" lIns="0" tIns="0" rIns="0" bIns="0" anchor="ctr">
            <a:noAutofit/>
          </a:bodyPr>
          <a:lstStyle/>
          <a:p>
            <a:pPr algn="ctr" defTabSz="2898775" fontAlgn="ctr"/>
            <a:r>
              <a:rPr kumimoji="0" lang="en-US" sz="1200" dirty="0">
                <a:latin typeface="Huawei Sans" panose="020C0503030203020204" pitchFamily="34" charset="0"/>
                <a:cs typeface="Arial" pitchFamily="34" charset="0"/>
              </a:rPr>
              <a:t>C equipment room</a:t>
            </a:r>
          </a:p>
        </p:txBody>
      </p:sp>
      <p:sp>
        <p:nvSpPr>
          <p:cNvPr id="138" name="Oval 4"/>
          <p:cNvSpPr>
            <a:spLocks noChangeAspect="1"/>
          </p:cNvSpPr>
          <p:nvPr/>
        </p:nvSpPr>
        <p:spPr>
          <a:xfrm>
            <a:off x="1785834" y="4359354"/>
            <a:ext cx="233175" cy="233175"/>
          </a:xfrm>
          <a:prstGeom prst="ellipse">
            <a:avLst/>
          </a:prstGeom>
          <a:solidFill>
            <a:srgbClr val="FFC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fontAlgn="ctr">
              <a:spcBef>
                <a:spcPts val="0"/>
              </a:spcBef>
              <a:spcAft>
                <a:spcPts val="0"/>
              </a:spcAft>
            </a:pPr>
            <a:r>
              <a:rPr lang="en-US" sz="1400" b="1" dirty="0">
                <a:solidFill>
                  <a:prstClr val="black"/>
                </a:solidFill>
                <a:latin typeface="Huawei Sans" panose="020C0503030203020204" pitchFamily="34" charset="0"/>
              </a:rPr>
              <a:t>2</a:t>
            </a:r>
          </a:p>
        </p:txBody>
      </p:sp>
      <p:sp>
        <p:nvSpPr>
          <p:cNvPr id="139" name="Rectangle 124"/>
          <p:cNvSpPr>
            <a:spLocks noChangeArrowheads="1"/>
          </p:cNvSpPr>
          <p:nvPr/>
        </p:nvSpPr>
        <p:spPr bwMode="auto">
          <a:xfrm>
            <a:off x="5874812" y="5255700"/>
            <a:ext cx="765826" cy="270532"/>
          </a:xfrm>
          <a:prstGeom prst="rect">
            <a:avLst/>
          </a:prstGeom>
          <a:noFill/>
          <a:ln w="12700">
            <a:noFill/>
            <a:miter lim="800000"/>
            <a:headEnd/>
            <a:tailEnd/>
          </a:ln>
        </p:spPr>
        <p:txBody>
          <a:bodyPr wrap="square" lIns="0" tIns="0" rIns="0" bIns="0" anchor="ctr">
            <a:noAutofit/>
          </a:bodyPr>
          <a:lstStyle/>
          <a:p>
            <a:pPr algn="ctr" defTabSz="2898775" fontAlgn="ctr"/>
            <a:r>
              <a:rPr lang="en-US" sz="1200" dirty="0">
                <a:latin typeface="Huawei Sans" panose="020C0503030203020204" pitchFamily="34" charset="0"/>
                <a:cs typeface="Huawei Sans" panose="020C0503030203020204" pitchFamily="34" charset="0"/>
              </a:rPr>
              <a:t>Manhole B</a:t>
            </a:r>
          </a:p>
        </p:txBody>
      </p:sp>
      <p:sp>
        <p:nvSpPr>
          <p:cNvPr id="140" name="Line 169"/>
          <p:cNvSpPr>
            <a:spLocks noChangeShapeType="1"/>
          </p:cNvSpPr>
          <p:nvPr/>
        </p:nvSpPr>
        <p:spPr bwMode="auto">
          <a:xfrm>
            <a:off x="6317327" y="5515598"/>
            <a:ext cx="0" cy="249034"/>
          </a:xfrm>
          <a:prstGeom prst="line">
            <a:avLst/>
          </a:prstGeom>
          <a:noFill/>
          <a:ln w="25400">
            <a:solidFill>
              <a:srgbClr val="FF0000"/>
            </a:solidFill>
            <a:round/>
            <a:headEnd/>
            <a:tailEnd type="triangle" w="sm" len="lg"/>
          </a:ln>
        </p:spPr>
        <p:txBody>
          <a:bodyPr wrap="square" lIns="91416" tIns="45708" rIns="91416" bIns="45708">
            <a:noAutofit/>
          </a:bodyPr>
          <a:lstStyle/>
          <a:p>
            <a:pPr fontAlgn="ctr"/>
            <a:endParaRPr lang="en-US" altLang="zh-TW" dirty="0">
              <a:latin typeface="Huawei Sans" panose="020C0503030203020204" pitchFamily="34" charset="0"/>
            </a:endParaRPr>
          </a:p>
        </p:txBody>
      </p:sp>
      <p:sp>
        <p:nvSpPr>
          <p:cNvPr id="141" name="Rectangle 121"/>
          <p:cNvSpPr>
            <a:spLocks noChangeArrowheads="1"/>
          </p:cNvSpPr>
          <p:nvPr/>
        </p:nvSpPr>
        <p:spPr bwMode="auto">
          <a:xfrm>
            <a:off x="3878632" y="5417617"/>
            <a:ext cx="576797" cy="143155"/>
          </a:xfrm>
          <a:prstGeom prst="rect">
            <a:avLst/>
          </a:prstGeom>
          <a:noFill/>
          <a:ln w="12700">
            <a:noFill/>
            <a:miter lim="800000"/>
            <a:headEnd/>
            <a:tailEnd/>
          </a:ln>
        </p:spPr>
        <p:txBody>
          <a:bodyPr wrap="square" lIns="0" tIns="0" rIns="0" bIns="0">
            <a:noAutofit/>
          </a:bodyPr>
          <a:lstStyle/>
          <a:p>
            <a:pPr defTabSz="2898775" fontAlgn="ctr"/>
            <a:r>
              <a:rPr kumimoji="0" lang="en-US" sz="1300" dirty="0">
                <a:latin typeface="Huawei Sans" panose="020C0503030203020204" pitchFamily="34" charset="0"/>
                <a:cs typeface="Arial" pitchFamily="34" charset="0"/>
              </a:rPr>
              <a:t>ODF</a:t>
            </a:r>
          </a:p>
        </p:txBody>
      </p:sp>
      <p:pic>
        <p:nvPicPr>
          <p:cNvPr id="142" name="Picture 23"/>
          <p:cNvPicPr>
            <a:picLocks noChangeAspect="1" noChangeArrowheads="1"/>
          </p:cNvPicPr>
          <p:nvPr/>
        </p:nvPicPr>
        <p:blipFill>
          <a:blip r:embed="rId7" cstate="print"/>
          <a:srcRect/>
          <a:stretch>
            <a:fillRect/>
          </a:stretch>
        </p:blipFill>
        <p:spPr bwMode="auto">
          <a:xfrm>
            <a:off x="9285502" y="3673494"/>
            <a:ext cx="707197" cy="1371719"/>
          </a:xfrm>
          <a:prstGeom prst="rect">
            <a:avLst/>
          </a:prstGeom>
          <a:noFill/>
          <a:ln w="9525">
            <a:noFill/>
            <a:miter lim="800000"/>
            <a:headEnd/>
            <a:tailEnd/>
          </a:ln>
        </p:spPr>
      </p:pic>
      <p:sp>
        <p:nvSpPr>
          <p:cNvPr id="143" name="TextBox 213"/>
          <p:cNvSpPr txBox="1"/>
          <p:nvPr/>
        </p:nvSpPr>
        <p:spPr>
          <a:xfrm>
            <a:off x="8969767" y="4735483"/>
            <a:ext cx="369332" cy="541620"/>
          </a:xfrm>
          <a:prstGeom prst="rect">
            <a:avLst/>
          </a:prstGeom>
          <a:noFill/>
        </p:spPr>
        <p:txBody>
          <a:bodyPr vert="vert270" wrap="square">
            <a:noAutofit/>
          </a:bodyPr>
          <a:lstStyle/>
          <a:p>
            <a:pPr fontAlgn="ctr">
              <a:defRPr/>
            </a:pPr>
            <a:r>
              <a:rPr lang="en-US" sz="1200" dirty="0">
                <a:latin typeface="Huawei Sans" panose="020C0503030203020204" pitchFamily="34" charset="0"/>
                <a:cs typeface="Huawei Sans" panose="020C0503030203020204" pitchFamily="34" charset="0"/>
              </a:rPr>
              <a:t>OTDR</a:t>
            </a:r>
          </a:p>
        </p:txBody>
      </p:sp>
      <p:grpSp>
        <p:nvGrpSpPr>
          <p:cNvPr id="4" name="组合 3"/>
          <p:cNvGrpSpPr/>
          <p:nvPr/>
        </p:nvGrpSpPr>
        <p:grpSpPr>
          <a:xfrm>
            <a:off x="7335689" y="4112339"/>
            <a:ext cx="1640772" cy="1335318"/>
            <a:chOff x="7801347" y="2608487"/>
            <a:chExt cx="1826463" cy="1440214"/>
          </a:xfrm>
        </p:grpSpPr>
        <p:sp>
          <p:nvSpPr>
            <p:cNvPr id="134" name="爆炸 2 373"/>
            <p:cNvSpPr/>
            <p:nvPr/>
          </p:nvSpPr>
          <p:spPr bwMode="auto">
            <a:xfrm>
              <a:off x="7801347" y="2608487"/>
              <a:ext cx="1826463" cy="963632"/>
            </a:xfrm>
            <a:prstGeom prst="irregularSeal2">
              <a:avLst/>
            </a:prstGeom>
            <a:solidFill>
              <a:schemeClr val="bg2">
                <a:lumMod val="20000"/>
                <a:lumOff val="80000"/>
              </a:schemeClr>
            </a:solidFill>
            <a:ln>
              <a:solidFill>
                <a:srgbClr val="0070C0"/>
              </a:solid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ctr" latinLnBrk="0" hangingPunct="1">
                <a:lnSpc>
                  <a:spcPct val="100000"/>
                </a:lnSpc>
                <a:spcBef>
                  <a:spcPct val="0"/>
                </a:spcBef>
                <a:spcAft>
                  <a:spcPct val="0"/>
                </a:spcAft>
                <a:buClr>
                  <a:srgbClr val="CC9900"/>
                </a:buClr>
                <a:buSzTx/>
                <a:tabLst/>
              </a:pPr>
              <a:endParaRPr kumimoji="0" lang="en-US" altLang="zh-TW" sz="1100" b="0" i="0" u="none" strike="noStrike" cap="none" normalizeH="0" baseline="0" dirty="0">
                <a:ln>
                  <a:noFill/>
                </a:ln>
                <a:solidFill>
                  <a:schemeClr val="tx1"/>
                </a:solidFill>
                <a:effectLst/>
                <a:latin typeface="Huawei Sans" panose="020C0503030203020204" pitchFamily="34" charset="0"/>
                <a:cs typeface="Huawei Sans" panose="020C0503030203020204" pitchFamily="34" charset="0"/>
              </a:endParaRPr>
            </a:p>
          </p:txBody>
        </p:sp>
        <p:sp>
          <p:nvSpPr>
            <p:cNvPr id="137" name="Oval 4"/>
            <p:cNvSpPr>
              <a:spLocks noChangeAspect="1"/>
            </p:cNvSpPr>
            <p:nvPr/>
          </p:nvSpPr>
          <p:spPr>
            <a:xfrm>
              <a:off x="9325530" y="3815526"/>
              <a:ext cx="233175" cy="233175"/>
            </a:xfrm>
            <a:prstGeom prst="ellipse">
              <a:avLst/>
            </a:prstGeom>
            <a:solidFill>
              <a:srgbClr val="FFC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fontAlgn="ctr">
                <a:spcBef>
                  <a:spcPts val="0"/>
                </a:spcBef>
                <a:spcAft>
                  <a:spcPts val="0"/>
                </a:spcAft>
              </a:pPr>
              <a:r>
                <a:rPr lang="en-US" sz="1400" b="1" dirty="0">
                  <a:solidFill>
                    <a:prstClr val="black"/>
                  </a:solidFill>
                  <a:latin typeface="Huawei Sans" panose="020C0503030203020204" pitchFamily="34" charset="0"/>
                </a:rPr>
                <a:t>1</a:t>
              </a:r>
            </a:p>
          </p:txBody>
        </p:sp>
        <p:sp>
          <p:nvSpPr>
            <p:cNvPr id="3" name="Rectangle 2"/>
            <p:cNvSpPr/>
            <p:nvPr/>
          </p:nvSpPr>
          <p:spPr>
            <a:xfrm>
              <a:off x="8110983" y="2829943"/>
              <a:ext cx="1099722" cy="646331"/>
            </a:xfrm>
            <a:prstGeom prst="rect">
              <a:avLst/>
            </a:prstGeom>
          </p:spPr>
          <p:txBody>
            <a:bodyPr wrap="square">
              <a:noAutofit/>
            </a:bodyPr>
            <a:lstStyle/>
            <a:p>
              <a:pPr algn="ctr" defTabSz="914400" fontAlgn="ctr">
                <a:spcBef>
                  <a:spcPct val="0"/>
                </a:spcBef>
                <a:spcAft>
                  <a:spcPct val="0"/>
                </a:spcAft>
                <a:buClr>
                  <a:srgbClr val="CC9900"/>
                </a:buClr>
              </a:pPr>
              <a:r>
                <a:rPr lang="en-US" sz="1200" dirty="0">
                  <a:latin typeface="Huawei Sans" panose="020C0503030203020204" pitchFamily="34" charset="0"/>
                  <a:cs typeface="Huawei Sans" panose="020C0503030203020204" pitchFamily="34" charset="0"/>
                </a:rPr>
                <a:t>Sample OTDR trace</a:t>
              </a:r>
            </a:p>
          </p:txBody>
        </p:sp>
      </p:grpSp>
      <p:sp>
        <p:nvSpPr>
          <p:cNvPr id="147" name="燕尾形 146"/>
          <p:cNvSpPr/>
          <p:nvPr/>
        </p:nvSpPr>
        <p:spPr bwMode="auto">
          <a:xfrm>
            <a:off x="8553217" y="38172"/>
            <a:ext cx="1009428" cy="231631"/>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fontAlgn="ctr"/>
            <a:r>
              <a:rPr lang="en-US" sz="1200" dirty="0">
                <a:latin typeface="Huawei Sans" panose="020C0503030203020204" pitchFamily="34" charset="0"/>
                <a:ea typeface="方正兰亭黑简体" panose="02000000000000000000" pitchFamily="2" charset="-122"/>
              </a:rPr>
              <a:t>Cabling</a:t>
            </a:r>
          </a:p>
        </p:txBody>
      </p:sp>
      <p:sp>
        <p:nvSpPr>
          <p:cNvPr id="148" name="燕尾形 147"/>
          <p:cNvSpPr/>
          <p:nvPr/>
        </p:nvSpPr>
        <p:spPr bwMode="auto">
          <a:xfrm>
            <a:off x="9466353" y="38172"/>
            <a:ext cx="1134137" cy="240223"/>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fontAlgn="ctr"/>
            <a:r>
              <a:rPr lang="en-US" sz="1200" dirty="0">
                <a:latin typeface="Huawei Sans" panose="020C0503030203020204" pitchFamily="34" charset="0"/>
                <a:ea typeface="方正兰亭黑简体" panose="02000000000000000000" pitchFamily="2" charset="-122"/>
              </a:rPr>
              <a:t>Installation</a:t>
            </a:r>
          </a:p>
        </p:txBody>
      </p:sp>
      <p:sp>
        <p:nvSpPr>
          <p:cNvPr id="149" name="燕尾形 148"/>
          <p:cNvSpPr/>
          <p:nvPr/>
        </p:nvSpPr>
        <p:spPr bwMode="auto">
          <a:xfrm>
            <a:off x="10512509" y="38172"/>
            <a:ext cx="1236579" cy="240223"/>
          </a:xfrm>
          <a:prstGeom prst="chevron">
            <a:avLst/>
          </a:prstGeom>
          <a:solidFill>
            <a:srgbClr val="00B0F0"/>
          </a:solidFill>
          <a:ln w="9525" cap="flat" cmpd="sng" algn="ctr">
            <a:noFill/>
            <a:prstDash val="solid"/>
            <a:round/>
            <a:headEnd type="none" w="med" len="med"/>
            <a:tailEnd type="none" w="med" len="med"/>
          </a:ln>
          <a:effectLst/>
        </p:spPr>
        <p:txBody>
          <a:bodyPr vert="horz" wrap="square" lIns="36000" tIns="0" rIns="36000" bIns="0" numCol="1" rtlCol="0" anchor="ctr" anchorCtr="0" compatLnSpc="1">
            <a:prstTxWarp prst="textNoShape">
              <a:avLst/>
            </a:prstTxWarp>
            <a:noAutofit/>
          </a:bodyPr>
          <a:lstStyle/>
          <a:p>
            <a:pPr algn="ctr" fontAlgn="ctr"/>
            <a:r>
              <a:rPr lang="en-US" altLang="zh-CN" sz="1200" dirty="0">
                <a:solidFill>
                  <a:srgbClr val="FFFFFF"/>
                </a:solidFill>
                <a:latin typeface="Huawei Sans" panose="020C0503030203020204" pitchFamily="34" charset="0"/>
                <a:ea typeface="方正兰亭黑简体" panose="02000000000000000000" pitchFamily="2" charset="-122"/>
                <a:cs typeface="Huawei Sans" panose="020C0503030203020204" pitchFamily="34" charset="0"/>
              </a:rPr>
              <a:t>Link test</a:t>
            </a:r>
          </a:p>
        </p:txBody>
      </p:sp>
      <p:sp>
        <p:nvSpPr>
          <p:cNvPr id="150" name="五边形 149"/>
          <p:cNvSpPr/>
          <p:nvPr/>
        </p:nvSpPr>
        <p:spPr bwMode="auto">
          <a:xfrm>
            <a:off x="7808085" y="38172"/>
            <a:ext cx="829884" cy="231631"/>
          </a:xfrm>
          <a:prstGeom prst="homePlate">
            <a:avLst/>
          </a:prstGeom>
          <a:solidFill>
            <a:schemeClr val="bg1">
              <a:lumMod val="85000"/>
            </a:schemeClr>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fontAlgn="ctr"/>
            <a:r>
              <a:rPr lang="en-US" altLang="zh-CN" sz="1200" dirty="0">
                <a:latin typeface="Huawei Sans" panose="020C0503030203020204" pitchFamily="34" charset="0"/>
                <a:ea typeface="方正兰亭黑简体" panose="02000000000000000000" pitchFamily="2" charset="-122"/>
              </a:rPr>
              <a:t>Civil work</a:t>
            </a:r>
          </a:p>
        </p:txBody>
      </p:sp>
    </p:spTree>
    <p:extLst>
      <p:ext uri="{BB962C8B-B14F-4D97-AF65-F5344CB8AC3E}">
        <p14:creationId xmlns:p14="http://schemas.microsoft.com/office/powerpoint/2010/main" val="84910713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wrap="square">
            <a:noAutofit/>
          </a:bodyPr>
          <a:lstStyle/>
          <a:p>
            <a:r>
              <a:rPr lang="en-US" dirty="0">
                <a:latin typeface="Huawei Sans" panose="020C0503030203020204" pitchFamily="34" charset="0"/>
                <a:cs typeface="Huawei Sans" panose="020C0503030203020204" pitchFamily="34" charset="0"/>
              </a:rPr>
              <a:t>ODN Link Attenuation (1)</a:t>
            </a:r>
          </a:p>
        </p:txBody>
      </p:sp>
      <p:grpSp>
        <p:nvGrpSpPr>
          <p:cNvPr id="20" name="组合 19"/>
          <p:cNvGrpSpPr/>
          <p:nvPr/>
        </p:nvGrpSpPr>
        <p:grpSpPr>
          <a:xfrm>
            <a:off x="3390605" y="2183057"/>
            <a:ext cx="4922210" cy="3207188"/>
            <a:chOff x="1940758" y="1746565"/>
            <a:chExt cx="3013742" cy="1759759"/>
          </a:xfrm>
        </p:grpSpPr>
        <p:grpSp>
          <p:nvGrpSpPr>
            <p:cNvPr id="21" name="组合 20"/>
            <p:cNvGrpSpPr/>
            <p:nvPr/>
          </p:nvGrpSpPr>
          <p:grpSpPr>
            <a:xfrm flipV="1">
              <a:off x="2074814" y="1807251"/>
              <a:ext cx="2745630" cy="1699073"/>
              <a:chOff x="6600056" y="4353447"/>
              <a:chExt cx="1296144" cy="833967"/>
            </a:xfrm>
          </p:grpSpPr>
          <p:cxnSp>
            <p:nvCxnSpPr>
              <p:cNvPr id="23" name="直接连接符 22"/>
              <p:cNvCxnSpPr/>
              <p:nvPr/>
            </p:nvCxnSpPr>
            <p:spPr>
              <a:xfrm flipH="1">
                <a:off x="6600056" y="4353447"/>
                <a:ext cx="648072" cy="833967"/>
              </a:xfrm>
              <a:prstGeom prst="line">
                <a:avLst/>
              </a:prstGeom>
              <a:noFill/>
              <a:ln w="19050" cap="flat" cmpd="sng" algn="ctr">
                <a:solidFill>
                  <a:sysClr val="windowText" lastClr="000000"/>
                </a:solidFill>
                <a:prstDash val="solid"/>
                <a:miter lim="800000"/>
              </a:ln>
              <a:effectLst/>
            </p:spPr>
          </p:cxnSp>
          <p:cxnSp>
            <p:nvCxnSpPr>
              <p:cNvPr id="24" name="直接连接符 23"/>
              <p:cNvCxnSpPr/>
              <p:nvPr/>
            </p:nvCxnSpPr>
            <p:spPr>
              <a:xfrm>
                <a:off x="7248128" y="4353447"/>
                <a:ext cx="648072" cy="833967"/>
              </a:xfrm>
              <a:prstGeom prst="line">
                <a:avLst/>
              </a:prstGeom>
              <a:noFill/>
              <a:ln w="19050" cap="flat" cmpd="sng" algn="ctr">
                <a:solidFill>
                  <a:sysClr val="windowText" lastClr="000000"/>
                </a:solidFill>
                <a:prstDash val="solid"/>
                <a:miter lim="800000"/>
              </a:ln>
              <a:effectLst/>
            </p:spPr>
          </p:cxnSp>
        </p:grpSp>
        <p:cxnSp>
          <p:nvCxnSpPr>
            <p:cNvPr id="22" name="直接连接符 21"/>
            <p:cNvCxnSpPr/>
            <p:nvPr/>
          </p:nvCxnSpPr>
          <p:spPr>
            <a:xfrm flipH="1">
              <a:off x="1940758" y="1746565"/>
              <a:ext cx="3013742" cy="0"/>
            </a:xfrm>
            <a:prstGeom prst="line">
              <a:avLst/>
            </a:prstGeom>
            <a:noFill/>
            <a:ln w="19050" cap="flat" cmpd="sng" algn="ctr">
              <a:solidFill>
                <a:sysClr val="windowText" lastClr="000000"/>
              </a:solidFill>
              <a:prstDash val="solid"/>
              <a:miter lim="800000"/>
            </a:ln>
            <a:effectLst/>
          </p:spPr>
        </p:cxnSp>
      </p:grpSp>
      <p:sp>
        <p:nvSpPr>
          <p:cNvPr id="25" name="文本框 24"/>
          <p:cNvSpPr txBox="1"/>
          <p:nvPr/>
        </p:nvSpPr>
        <p:spPr>
          <a:xfrm>
            <a:off x="4768605" y="2697132"/>
            <a:ext cx="2511860" cy="859529"/>
          </a:xfrm>
          <a:prstGeom prst="rect">
            <a:avLst/>
          </a:prstGeom>
          <a:noFill/>
        </p:spPr>
        <p:txBody>
          <a:bodyPr wrap="square" rtlCol="0" anchor="ctr">
            <a:noAutofit/>
          </a:bodyPr>
          <a:lstStyle/>
          <a:p>
            <a:pPr marL="0" marR="0" lvl="0" indent="0" algn="ctr" defTabSz="914478" eaLnBrk="1" fontAlgn="ctr" latinLnBrk="0" hangingPunct="1">
              <a:lnSpc>
                <a:spcPct val="100000"/>
              </a:lnSpc>
              <a:spcBef>
                <a:spcPts val="0"/>
              </a:spcBef>
              <a:spcAft>
                <a:spcPts val="0"/>
              </a:spcAft>
              <a:buClrTx/>
              <a:buSzTx/>
              <a:buFontTx/>
              <a:buNone/>
              <a:tabLst/>
              <a:defRPr/>
            </a:pPr>
            <a:r>
              <a:rPr kumimoji="0" lang="en-US" sz="1600" b="1" i="0" u="none" strike="noStrike" cap="none" normalizeH="0" baseline="0" noProof="0" dirty="0">
                <a:ln>
                  <a:noFill/>
                </a:ln>
                <a:solidFill>
                  <a:prstClr val="black"/>
                </a:solidFill>
                <a:uLnTx/>
                <a:uFillTx/>
                <a:latin typeface="Huawei Sans" panose="020C0503030203020204" pitchFamily="34" charset="0"/>
                <a:ea typeface="方正兰亭黑简体"/>
              </a:rPr>
              <a:t>ODN link attenuation</a:t>
            </a:r>
          </a:p>
        </p:txBody>
      </p:sp>
      <p:sp>
        <p:nvSpPr>
          <p:cNvPr id="26" name="椭圆 25"/>
          <p:cNvSpPr/>
          <p:nvPr/>
        </p:nvSpPr>
        <p:spPr>
          <a:xfrm>
            <a:off x="2903506" y="1883904"/>
            <a:ext cx="1305491" cy="998340"/>
          </a:xfrm>
          <a:prstGeom prst="ellipse">
            <a:avLst/>
          </a:prstGeom>
          <a:solidFill>
            <a:srgbClr val="00B0F0"/>
          </a:solidFill>
        </p:spPr>
        <p:txBody>
          <a:bodyPr wrap="square" rtlCol="0" anchor="ctr">
            <a:noAutofit/>
          </a:bodyPr>
          <a:lstStyle/>
          <a:p>
            <a:pPr marL="342900" indent="-342900" algn="ctr" fontAlgn="ctr">
              <a:buFont typeface="+mj-lt"/>
              <a:buAutoNum type="arabicPeriod"/>
            </a:pPr>
            <a:endParaRPr lang="en-US" altLang="zh-CN" sz="1800" dirty="0">
              <a:latin typeface="Huawei Sans" panose="020C0503030203020204" pitchFamily="34" charset="0"/>
              <a:ea typeface="+mn-ea"/>
              <a:cs typeface="Courier New" panose="02070309020205020404" pitchFamily="49" charset="0"/>
            </a:endParaRPr>
          </a:p>
        </p:txBody>
      </p:sp>
      <p:sp>
        <p:nvSpPr>
          <p:cNvPr id="27" name="文本框 26"/>
          <p:cNvSpPr txBox="1"/>
          <p:nvPr/>
        </p:nvSpPr>
        <p:spPr>
          <a:xfrm>
            <a:off x="2950486" y="1649569"/>
            <a:ext cx="1201116" cy="1477328"/>
          </a:xfrm>
          <a:prstGeom prst="rect">
            <a:avLst/>
          </a:prstGeom>
          <a:noFill/>
        </p:spPr>
        <p:txBody>
          <a:bodyPr wrap="square" rtlCol="0" anchor="ctr">
            <a:noAutofit/>
          </a:bodyPr>
          <a:lstStyle/>
          <a:p>
            <a:pPr marL="0" marR="0" lvl="0" indent="0" algn="ctr" defTabSz="914478" eaLnBrk="1" fontAlgn="ctr" latinLnBrk="0" hangingPunct="1">
              <a:lnSpc>
                <a:spcPct val="100000"/>
              </a:lnSpc>
              <a:spcBef>
                <a:spcPts val="0"/>
              </a:spcBef>
              <a:spcAft>
                <a:spcPts val="0"/>
              </a:spcAft>
              <a:buClrTx/>
              <a:buSzTx/>
              <a:buFontTx/>
              <a:buNone/>
              <a:tabLst/>
              <a:defRPr/>
            </a:pPr>
            <a:r>
              <a:rPr lang="en-US" sz="1200" dirty="0">
                <a:solidFill>
                  <a:prstClr val="black"/>
                </a:solidFill>
                <a:latin typeface="Huawei Sans" panose="020C0503030203020204" pitchFamily="34" charset="0"/>
                <a:ea typeface="方正兰亭黑简体"/>
              </a:rPr>
              <a:t>1. Attenuation (optical cable)</a:t>
            </a:r>
          </a:p>
        </p:txBody>
      </p:sp>
      <p:sp>
        <p:nvSpPr>
          <p:cNvPr id="28" name="椭圆 27"/>
          <p:cNvSpPr/>
          <p:nvPr/>
        </p:nvSpPr>
        <p:spPr>
          <a:xfrm>
            <a:off x="7337860" y="1883904"/>
            <a:ext cx="1305491" cy="998340"/>
          </a:xfrm>
          <a:prstGeom prst="ellipse">
            <a:avLst/>
          </a:prstGeom>
          <a:solidFill>
            <a:srgbClr val="00B0F0"/>
          </a:solidFill>
        </p:spPr>
        <p:txBody>
          <a:bodyPr wrap="square" rtlCol="0" anchor="ctr">
            <a:noAutofit/>
          </a:bodyPr>
          <a:lstStyle/>
          <a:p>
            <a:pPr marL="342900" indent="-342900" algn="ctr" fontAlgn="ctr">
              <a:buFont typeface="+mj-lt"/>
              <a:buAutoNum type="arabicPeriod"/>
            </a:pPr>
            <a:endParaRPr lang="en-US" altLang="zh-CN" sz="1800" dirty="0">
              <a:latin typeface="Huawei Sans" panose="020C0503030203020204" pitchFamily="34" charset="0"/>
              <a:ea typeface="+mn-ea"/>
              <a:cs typeface="Courier New" panose="02070309020205020404" pitchFamily="49" charset="0"/>
            </a:endParaRPr>
          </a:p>
        </p:txBody>
      </p:sp>
      <p:sp>
        <p:nvSpPr>
          <p:cNvPr id="29" name="文本框 28"/>
          <p:cNvSpPr txBox="1"/>
          <p:nvPr/>
        </p:nvSpPr>
        <p:spPr>
          <a:xfrm>
            <a:off x="7378394" y="1492020"/>
            <a:ext cx="1201116" cy="1754326"/>
          </a:xfrm>
          <a:prstGeom prst="rect">
            <a:avLst/>
          </a:prstGeom>
          <a:noFill/>
        </p:spPr>
        <p:txBody>
          <a:bodyPr wrap="square" rtlCol="0" anchor="ctr">
            <a:noAutofit/>
          </a:bodyPr>
          <a:lstStyle/>
          <a:p>
            <a:pPr marL="0" marR="0" lvl="0" indent="0" algn="ctr" defTabSz="914478" eaLnBrk="1" fontAlgn="ctr" latinLnBrk="0" hangingPunct="1">
              <a:lnSpc>
                <a:spcPct val="100000"/>
              </a:lnSpc>
              <a:spcBef>
                <a:spcPts val="0"/>
              </a:spcBef>
              <a:spcAft>
                <a:spcPts val="0"/>
              </a:spcAft>
              <a:buClrTx/>
              <a:buSzTx/>
              <a:buFontTx/>
              <a:buNone/>
              <a:tabLst/>
              <a:defRPr/>
            </a:pPr>
            <a:r>
              <a:rPr lang="en-US" sz="1200" dirty="0">
                <a:solidFill>
                  <a:prstClr val="black"/>
                </a:solidFill>
                <a:latin typeface="Huawei Sans" panose="020C0503030203020204" pitchFamily="34" charset="0"/>
                <a:ea typeface="方正兰亭黑简体"/>
              </a:rPr>
              <a:t>2. Insertion loss (ODN component)</a:t>
            </a:r>
          </a:p>
        </p:txBody>
      </p:sp>
      <p:sp>
        <p:nvSpPr>
          <p:cNvPr id="30" name="椭圆 29"/>
          <p:cNvSpPr/>
          <p:nvPr/>
        </p:nvSpPr>
        <p:spPr>
          <a:xfrm>
            <a:off x="5198965" y="4588934"/>
            <a:ext cx="1305491" cy="998340"/>
          </a:xfrm>
          <a:prstGeom prst="ellipse">
            <a:avLst/>
          </a:prstGeom>
          <a:solidFill>
            <a:srgbClr val="00B0F0"/>
          </a:solidFill>
        </p:spPr>
        <p:txBody>
          <a:bodyPr wrap="square" rtlCol="0" anchor="ctr">
            <a:noAutofit/>
          </a:bodyPr>
          <a:lstStyle/>
          <a:p>
            <a:pPr marL="342900" indent="-342900" algn="ctr" fontAlgn="ctr">
              <a:buFont typeface="+mj-lt"/>
              <a:buAutoNum type="arabicPeriod"/>
            </a:pPr>
            <a:endParaRPr lang="en-US" altLang="zh-CN" sz="1800" dirty="0">
              <a:latin typeface="Huawei Sans" panose="020C0503030203020204" pitchFamily="34" charset="0"/>
              <a:ea typeface="+mn-ea"/>
              <a:cs typeface="Courier New" panose="02070309020205020404" pitchFamily="49" charset="0"/>
            </a:endParaRPr>
          </a:p>
        </p:txBody>
      </p:sp>
      <p:sp>
        <p:nvSpPr>
          <p:cNvPr id="31" name="文本框 30"/>
          <p:cNvSpPr txBox="1"/>
          <p:nvPr/>
        </p:nvSpPr>
        <p:spPr>
          <a:xfrm>
            <a:off x="5254844" y="4502623"/>
            <a:ext cx="1201116" cy="1200329"/>
          </a:xfrm>
          <a:prstGeom prst="rect">
            <a:avLst/>
          </a:prstGeom>
          <a:noFill/>
        </p:spPr>
        <p:txBody>
          <a:bodyPr wrap="square" rtlCol="0" anchor="ctr">
            <a:noAutofit/>
          </a:bodyPr>
          <a:lstStyle/>
          <a:p>
            <a:pPr marL="0" marR="0" lvl="0" indent="0" algn="ctr" defTabSz="914478" eaLnBrk="1" fontAlgn="ctr" latinLnBrk="0" hangingPunct="1">
              <a:lnSpc>
                <a:spcPct val="100000"/>
              </a:lnSpc>
              <a:spcBef>
                <a:spcPts val="0"/>
              </a:spcBef>
              <a:spcAft>
                <a:spcPts val="0"/>
              </a:spcAft>
              <a:buClrTx/>
              <a:buSzTx/>
              <a:buFontTx/>
              <a:buNone/>
              <a:tabLst/>
              <a:defRPr/>
            </a:pPr>
            <a:r>
              <a:rPr lang="en-US" sz="1200" dirty="0">
                <a:solidFill>
                  <a:prstClr val="black"/>
                </a:solidFill>
                <a:latin typeface="Huawei Sans" panose="020C0503030203020204" pitchFamily="34" charset="0"/>
                <a:ea typeface="方正兰亭黑简体"/>
              </a:rPr>
              <a:t>3. Optical return loss (ORL)</a:t>
            </a:r>
          </a:p>
        </p:txBody>
      </p:sp>
      <p:sp>
        <p:nvSpPr>
          <p:cNvPr id="32" name="燕尾形 31"/>
          <p:cNvSpPr/>
          <p:nvPr/>
        </p:nvSpPr>
        <p:spPr bwMode="auto">
          <a:xfrm>
            <a:off x="8553217" y="38172"/>
            <a:ext cx="1009428" cy="231631"/>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fontAlgn="ctr"/>
            <a:r>
              <a:rPr lang="en-US" sz="1200" dirty="0">
                <a:latin typeface="Huawei Sans" panose="020C0503030203020204" pitchFamily="34" charset="0"/>
                <a:ea typeface="方正兰亭黑简体" panose="02000000000000000000" pitchFamily="2" charset="-122"/>
              </a:rPr>
              <a:t>Cabling</a:t>
            </a:r>
          </a:p>
        </p:txBody>
      </p:sp>
      <p:sp>
        <p:nvSpPr>
          <p:cNvPr id="33" name="燕尾形 32"/>
          <p:cNvSpPr/>
          <p:nvPr/>
        </p:nvSpPr>
        <p:spPr bwMode="auto">
          <a:xfrm>
            <a:off x="9466353" y="38172"/>
            <a:ext cx="1134137" cy="240223"/>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fontAlgn="ctr"/>
            <a:r>
              <a:rPr lang="en-US" sz="1200" dirty="0">
                <a:latin typeface="Huawei Sans" panose="020C0503030203020204" pitchFamily="34" charset="0"/>
                <a:ea typeface="方正兰亭黑简体" panose="02000000000000000000" pitchFamily="2" charset="-122"/>
              </a:rPr>
              <a:t>Installation</a:t>
            </a:r>
          </a:p>
        </p:txBody>
      </p:sp>
      <p:sp>
        <p:nvSpPr>
          <p:cNvPr id="34" name="燕尾形 33"/>
          <p:cNvSpPr/>
          <p:nvPr/>
        </p:nvSpPr>
        <p:spPr bwMode="auto">
          <a:xfrm>
            <a:off x="10512509" y="38172"/>
            <a:ext cx="1236579" cy="240223"/>
          </a:xfrm>
          <a:prstGeom prst="chevron">
            <a:avLst/>
          </a:prstGeom>
          <a:solidFill>
            <a:srgbClr val="00B0F0"/>
          </a:solidFill>
          <a:ln w="9525" cap="flat" cmpd="sng" algn="ctr">
            <a:noFill/>
            <a:prstDash val="solid"/>
            <a:round/>
            <a:headEnd type="none" w="med" len="med"/>
            <a:tailEnd type="none" w="med" len="med"/>
          </a:ln>
          <a:effectLst/>
        </p:spPr>
        <p:txBody>
          <a:bodyPr vert="horz" wrap="square" lIns="36000" tIns="0" rIns="36000" bIns="0" numCol="1" rtlCol="0" anchor="ctr" anchorCtr="0" compatLnSpc="1">
            <a:prstTxWarp prst="textNoShape">
              <a:avLst/>
            </a:prstTxWarp>
            <a:noAutofit/>
          </a:bodyPr>
          <a:lstStyle/>
          <a:p>
            <a:pPr algn="ctr" fontAlgn="ctr"/>
            <a:r>
              <a:rPr lang="en-US" altLang="zh-CN" sz="1200" dirty="0">
                <a:solidFill>
                  <a:srgbClr val="FFFFFF"/>
                </a:solidFill>
                <a:latin typeface="Huawei Sans" panose="020C0503030203020204" pitchFamily="34" charset="0"/>
                <a:ea typeface="方正兰亭黑简体" panose="02000000000000000000" pitchFamily="2" charset="-122"/>
                <a:cs typeface="Huawei Sans" panose="020C0503030203020204" pitchFamily="34" charset="0"/>
              </a:rPr>
              <a:t>Link test</a:t>
            </a:r>
          </a:p>
        </p:txBody>
      </p:sp>
      <p:sp>
        <p:nvSpPr>
          <p:cNvPr id="35" name="五边形 34"/>
          <p:cNvSpPr/>
          <p:nvPr/>
        </p:nvSpPr>
        <p:spPr bwMode="auto">
          <a:xfrm>
            <a:off x="7808085" y="38172"/>
            <a:ext cx="829884" cy="231631"/>
          </a:xfrm>
          <a:prstGeom prst="homePlate">
            <a:avLst/>
          </a:prstGeom>
          <a:solidFill>
            <a:schemeClr val="bg1">
              <a:lumMod val="85000"/>
            </a:schemeClr>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fontAlgn="ctr"/>
            <a:r>
              <a:rPr lang="en-US" altLang="zh-CN" sz="1200" dirty="0">
                <a:latin typeface="Huawei Sans" panose="020C0503030203020204" pitchFamily="34" charset="0"/>
                <a:ea typeface="方正兰亭黑简体" panose="02000000000000000000" pitchFamily="2" charset="-122"/>
              </a:rPr>
              <a:t>Civil work</a:t>
            </a:r>
          </a:p>
        </p:txBody>
      </p:sp>
    </p:spTree>
    <p:extLst>
      <p:ext uri="{BB962C8B-B14F-4D97-AF65-F5344CB8AC3E}">
        <p14:creationId xmlns:p14="http://schemas.microsoft.com/office/powerpoint/2010/main" val="311858397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wrap="square">
            <a:noAutofit/>
          </a:bodyPr>
          <a:lstStyle/>
          <a:p>
            <a:r>
              <a:rPr lang="en-US" altLang="zh-CN" sz="1600" dirty="0">
                <a:solidFill>
                  <a:prstClr val="black"/>
                </a:solidFill>
                <a:latin typeface="Huawei Sans" panose="020C0503030203020204" pitchFamily="34" charset="0"/>
              </a:rPr>
              <a:t>Attenuation is the reduction in power of the light signal as it is transmitted.</a:t>
            </a:r>
          </a:p>
        </p:txBody>
      </p:sp>
      <p:sp>
        <p:nvSpPr>
          <p:cNvPr id="4" name="标题 3"/>
          <p:cNvSpPr>
            <a:spLocks noGrp="1"/>
          </p:cNvSpPr>
          <p:nvPr>
            <p:ph type="title"/>
          </p:nvPr>
        </p:nvSpPr>
        <p:spPr>
          <a:xfrm>
            <a:off x="1594799" y="410400"/>
            <a:ext cx="10332741" cy="640800"/>
          </a:xfrm>
        </p:spPr>
        <p:txBody>
          <a:bodyPr/>
          <a:lstStyle/>
          <a:p>
            <a:r>
              <a:rPr lang="en-US" altLang="zh-CN" sz="3200" dirty="0"/>
              <a:t>ODN Link Attenuation (2) – Optical Cable Attenuation</a:t>
            </a:r>
            <a:endParaRPr lang="zh-CN" altLang="en-US" sz="3200" dirty="0"/>
          </a:p>
        </p:txBody>
      </p:sp>
      <mc:AlternateContent xmlns:mc="http://schemas.openxmlformats.org/markup-compatibility/2006" xmlns:a14="http://schemas.microsoft.com/office/drawing/2010/main">
        <mc:Choice Requires="a14">
          <p:sp>
            <p:nvSpPr>
              <p:cNvPr id="9" name="矩形 8"/>
              <p:cNvSpPr/>
              <p:nvPr/>
            </p:nvSpPr>
            <p:spPr>
              <a:xfrm>
                <a:off x="485809" y="1979262"/>
                <a:ext cx="11142903" cy="553998"/>
              </a:xfrm>
              <a:prstGeom prst="rect">
                <a:avLst/>
              </a:prstGeom>
            </p:spPr>
            <p:txBody>
              <a:bodyPr wrap="square" anchor="ctr">
                <a:noAutofit/>
              </a:bodyPr>
              <a:lstStyle/>
              <a:p>
                <a:pPr algn="ctr" fontAlgn="ctr">
                  <a:lnSpc>
                    <a:spcPct val="150000"/>
                  </a:lnSpc>
                  <a:spcBef>
                    <a:spcPts val="742"/>
                  </a:spcBef>
                </a:pPr>
                <a14:m>
                  <m:oMath xmlns:m="http://schemas.openxmlformats.org/officeDocument/2006/math">
                    <m:r>
                      <m:rPr>
                        <m:sty m:val="p"/>
                      </m:rPr>
                      <a:rPr lang="en-US" altLang="zh-CN" sz="1600" i="1" dirty="0" smtClean="0">
                        <a:solidFill>
                          <a:prstClr val="black"/>
                        </a:solidFill>
                        <a:latin typeface="Cambria Math" panose="02040503050406030204" pitchFamily="18" charset="0"/>
                        <a:ea typeface="方正兰亭黑简体" panose="02000000000000000000" pitchFamily="2" charset="-122"/>
                        <a:cs typeface="Huawei Sans" panose="020C0503030203020204" pitchFamily="34" charset="0"/>
                      </a:rPr>
                      <m:t>dB</m:t>
                    </m:r>
                  </m:oMath>
                </a14:m>
                <a:r>
                  <a:rPr lang="en-US" sz="1600" dirty="0">
                    <a:latin typeface="Huawei Sans" panose="020C0503030203020204" pitchFamily="34" charset="0"/>
                    <a:cs typeface="Arial" panose="020B0604020202020204" pitchFamily="34" charset="0"/>
                  </a:rPr>
                  <a:t>=10 lg (Output power/Input power)</a:t>
                </a:r>
              </a:p>
            </p:txBody>
          </p:sp>
        </mc:Choice>
        <mc:Fallback xmlns="">
          <p:sp>
            <p:nvSpPr>
              <p:cNvPr id="9" name="矩形 8"/>
              <p:cNvSpPr>
                <a:spLocks noRot="1" noChangeAspect="1" noMove="1" noResize="1" noEditPoints="1" noAdjustHandles="1" noChangeArrowheads="1" noChangeShapeType="1" noTextEdit="1"/>
              </p:cNvSpPr>
              <p:nvPr/>
            </p:nvSpPr>
            <p:spPr>
              <a:xfrm>
                <a:off x="485809" y="1979262"/>
                <a:ext cx="11142903" cy="553998"/>
              </a:xfrm>
              <a:prstGeom prst="rect">
                <a:avLst/>
              </a:prstGeom>
              <a:blipFill rotWithShape="0">
                <a:blip r:embed="rId3"/>
                <a:stretch>
                  <a:fillRect b="-5495"/>
                </a:stretch>
              </a:blipFill>
            </p:spPr>
            <p:txBody>
              <a:bodyPr/>
              <a:lstStyle/>
              <a:p>
                <a:r>
                  <a:rPr lang="zh-CN" altLang="en-US">
                    <a:noFill/>
                  </a:rPr>
                  <a:t> </a:t>
                </a:r>
              </a:p>
            </p:txBody>
          </p:sp>
        </mc:Fallback>
      </mc:AlternateContent>
      <p:graphicFrame>
        <p:nvGraphicFramePr>
          <p:cNvPr id="10" name="表格 9"/>
          <p:cNvGraphicFramePr>
            <a:graphicFrameLocks noGrp="1"/>
          </p:cNvGraphicFramePr>
          <p:nvPr>
            <p:extLst>
              <p:ext uri="{D42A27DB-BD31-4B8C-83A1-F6EECF244321}">
                <p14:modId xmlns:p14="http://schemas.microsoft.com/office/powerpoint/2010/main" val="2642752346"/>
              </p:ext>
            </p:extLst>
          </p:nvPr>
        </p:nvGraphicFramePr>
        <p:xfrm>
          <a:off x="869950" y="2905885"/>
          <a:ext cx="10374622" cy="2395124"/>
        </p:xfrm>
        <a:graphic>
          <a:graphicData uri="http://schemas.openxmlformats.org/drawingml/2006/table">
            <a:tbl>
              <a:tblPr/>
              <a:tblGrid>
                <a:gridCol w="1530683">
                  <a:extLst>
                    <a:ext uri="{9D8B030D-6E8A-4147-A177-3AD203B41FA5}">
                      <a16:colId xmlns:a16="http://schemas.microsoft.com/office/drawing/2014/main" val="20000"/>
                    </a:ext>
                  </a:extLst>
                </a:gridCol>
                <a:gridCol w="6292806">
                  <a:extLst>
                    <a:ext uri="{9D8B030D-6E8A-4147-A177-3AD203B41FA5}">
                      <a16:colId xmlns:a16="http://schemas.microsoft.com/office/drawing/2014/main" val="20001"/>
                    </a:ext>
                  </a:extLst>
                </a:gridCol>
                <a:gridCol w="2551133">
                  <a:extLst>
                    <a:ext uri="{9D8B030D-6E8A-4147-A177-3AD203B41FA5}">
                      <a16:colId xmlns:a16="http://schemas.microsoft.com/office/drawing/2014/main" val="20002"/>
                    </a:ext>
                  </a:extLst>
                </a:gridCol>
              </a:tblGrid>
              <a:tr h="538557">
                <a:tc>
                  <a:txBody>
                    <a:bodyPr/>
                    <a:lstStyle/>
                    <a:p>
                      <a:pPr algn="ctr" fontAlgn="ctr">
                        <a:spcAft>
                          <a:spcPts val="0"/>
                        </a:spcAft>
                      </a:pPr>
                      <a:r>
                        <a:rPr lang="en-US" sz="1800" b="1" dirty="0">
                          <a:solidFill>
                            <a:schemeClr val="bg1"/>
                          </a:solidFill>
                          <a:latin typeface="Huawei Sans" panose="020C0503030203020204" pitchFamily="34" charset="0"/>
                          <a:ea typeface="方正兰亭黑简体" panose="02000000000000000000" pitchFamily="2" charset="-122"/>
                          <a:cs typeface="Huawei Sans" panose="020C0503030203020204" pitchFamily="34" charset="0"/>
                        </a:rPr>
                        <a:t>Category</a:t>
                      </a:r>
                    </a:p>
                  </a:txBody>
                  <a:tcPr marL="68580" marR="68580" marT="0" marB="0" anchor="ctr">
                    <a:lnL w="12700" cap="flat" cmpd="sng" algn="ctr">
                      <a:solidFill>
                        <a:srgbClr val="99CCFF"/>
                      </a:solidFill>
                      <a:prstDash val="solid"/>
                      <a:round/>
                      <a:headEnd type="none" w="med" len="med"/>
                      <a:tailEnd type="none" w="med" len="med"/>
                    </a:lnL>
                    <a:lnR w="12700" cap="flat" cmpd="sng" algn="ctr">
                      <a:solidFill>
                        <a:srgbClr val="99CCFF"/>
                      </a:solidFill>
                      <a:prstDash val="solid"/>
                      <a:round/>
                      <a:headEnd type="none" w="med" len="med"/>
                      <a:tailEnd type="none" w="med" len="med"/>
                    </a:lnR>
                    <a:lnT w="12700" cap="flat" cmpd="sng" algn="ctr">
                      <a:solidFill>
                        <a:srgbClr val="99CCFF"/>
                      </a:solidFill>
                      <a:prstDash val="solid"/>
                      <a:round/>
                      <a:headEnd type="none" w="med" len="med"/>
                      <a:tailEnd type="none" w="med" len="med"/>
                    </a:lnT>
                    <a:lnB w="12700" cap="flat" cmpd="sng" algn="ctr">
                      <a:solidFill>
                        <a:srgbClr val="99CCFF"/>
                      </a:solidFill>
                      <a:prstDash val="solid"/>
                      <a:round/>
                      <a:headEnd type="none" w="med" len="med"/>
                      <a:tailEnd type="none" w="med" len="med"/>
                    </a:lnB>
                    <a:solidFill>
                      <a:srgbClr val="00B0F0"/>
                    </a:solidFill>
                  </a:tcPr>
                </a:tc>
                <a:tc>
                  <a:txBody>
                    <a:bodyPr/>
                    <a:lstStyle/>
                    <a:p>
                      <a:pPr algn="ctr" fontAlgn="ctr">
                        <a:spcAft>
                          <a:spcPts val="0"/>
                        </a:spcAft>
                      </a:pPr>
                      <a:r>
                        <a:rPr lang="en-US" sz="1800" b="1" dirty="0">
                          <a:solidFill>
                            <a:schemeClr val="bg1"/>
                          </a:solidFill>
                          <a:latin typeface="Huawei Sans" panose="020C0503030203020204" pitchFamily="34" charset="0"/>
                          <a:ea typeface="方正兰亭黑简体" panose="02000000000000000000" pitchFamily="2" charset="-122"/>
                          <a:cs typeface="Huawei Sans" panose="020C0503030203020204" pitchFamily="34" charset="0"/>
                        </a:rPr>
                        <a:t>Description</a:t>
                      </a:r>
                    </a:p>
                  </a:txBody>
                  <a:tcPr marL="68580" marR="68580" marT="0" marB="0" anchor="ctr">
                    <a:lnL w="12700" cap="flat" cmpd="sng" algn="ctr">
                      <a:solidFill>
                        <a:srgbClr val="99CCFF"/>
                      </a:solidFill>
                      <a:prstDash val="solid"/>
                      <a:round/>
                      <a:headEnd type="none" w="med" len="med"/>
                      <a:tailEnd type="none" w="med" len="med"/>
                    </a:lnL>
                    <a:lnR w="12700" cap="flat" cmpd="sng" algn="ctr">
                      <a:solidFill>
                        <a:srgbClr val="99CCFF"/>
                      </a:solidFill>
                      <a:prstDash val="solid"/>
                      <a:round/>
                      <a:headEnd type="none" w="med" len="med"/>
                      <a:tailEnd type="none" w="med" len="med"/>
                    </a:lnR>
                    <a:lnT w="12700" cap="flat" cmpd="sng" algn="ctr">
                      <a:solidFill>
                        <a:srgbClr val="99CCFF"/>
                      </a:solidFill>
                      <a:prstDash val="solid"/>
                      <a:round/>
                      <a:headEnd type="none" w="med" len="med"/>
                      <a:tailEnd type="none" w="med" len="med"/>
                    </a:lnT>
                    <a:lnB w="12700" cap="flat" cmpd="sng" algn="ctr">
                      <a:solidFill>
                        <a:srgbClr val="99CCFF"/>
                      </a:solidFill>
                      <a:prstDash val="solid"/>
                      <a:round/>
                      <a:headEnd type="none" w="med" len="med"/>
                      <a:tailEnd type="none" w="med" len="med"/>
                    </a:lnB>
                    <a:solidFill>
                      <a:srgbClr val="00B0F0"/>
                    </a:solidFill>
                  </a:tcPr>
                </a:tc>
                <a:tc>
                  <a:txBody>
                    <a:bodyPr/>
                    <a:lstStyle/>
                    <a:p>
                      <a:pPr algn="ctr" fontAlgn="ctr">
                        <a:spcAft>
                          <a:spcPts val="0"/>
                        </a:spcAft>
                      </a:pPr>
                      <a:r>
                        <a:rPr lang="en-US" sz="1800" b="1" dirty="0">
                          <a:solidFill>
                            <a:schemeClr val="bg1"/>
                          </a:solidFill>
                          <a:latin typeface="Huawei Sans" panose="020C0503030203020204" pitchFamily="34" charset="0"/>
                          <a:ea typeface="方正兰亭黑简体" panose="02000000000000000000" pitchFamily="2" charset="-122"/>
                          <a:cs typeface="Huawei Sans" panose="020C0503030203020204" pitchFamily="34" charset="0"/>
                        </a:rPr>
                        <a:t>Typical Attenuation (dB/km)</a:t>
                      </a:r>
                    </a:p>
                  </a:txBody>
                  <a:tcPr marL="68580" marR="68580" marT="0" marB="0" anchor="ctr">
                    <a:lnL w="12700" cap="flat" cmpd="sng" algn="ctr">
                      <a:solidFill>
                        <a:srgbClr val="99CCFF"/>
                      </a:solidFill>
                      <a:prstDash val="solid"/>
                      <a:round/>
                      <a:headEnd type="none" w="med" len="med"/>
                      <a:tailEnd type="none" w="med" len="med"/>
                    </a:lnL>
                    <a:lnR w="12700" cap="flat" cmpd="sng" algn="ctr">
                      <a:solidFill>
                        <a:srgbClr val="99CCFF"/>
                      </a:solidFill>
                      <a:prstDash val="solid"/>
                      <a:round/>
                      <a:headEnd type="none" w="med" len="med"/>
                      <a:tailEnd type="none" w="med" len="med"/>
                    </a:lnR>
                    <a:lnT w="12700" cap="flat" cmpd="sng" algn="ctr">
                      <a:solidFill>
                        <a:srgbClr val="99CCFF"/>
                      </a:solidFill>
                      <a:prstDash val="solid"/>
                      <a:round/>
                      <a:headEnd type="none" w="med" len="med"/>
                      <a:tailEnd type="none" w="med" len="med"/>
                    </a:lnT>
                    <a:lnB w="12700" cap="flat" cmpd="sng" algn="ctr">
                      <a:solidFill>
                        <a:srgbClr val="99CCFF"/>
                      </a:solidFill>
                      <a:prstDash val="solid"/>
                      <a:round/>
                      <a:headEnd type="none" w="med" len="med"/>
                      <a:tailEnd type="none" w="med" len="med"/>
                    </a:lnB>
                    <a:solidFill>
                      <a:srgbClr val="00B0F0"/>
                    </a:solidFill>
                  </a:tcPr>
                </a:tc>
                <a:extLst>
                  <a:ext uri="{0D108BD9-81ED-4DB2-BD59-A6C34878D82A}">
                    <a16:rowId xmlns:a16="http://schemas.microsoft.com/office/drawing/2014/main" val="10000"/>
                  </a:ext>
                </a:extLst>
              </a:tr>
              <a:tr h="461621">
                <a:tc rowSpan="4">
                  <a:txBody>
                    <a:bodyPr/>
                    <a:lstStyle/>
                    <a:p>
                      <a:pPr marL="0" algn="ctr" defTabSz="914400" rtl="0" eaLnBrk="1" fontAlgn="ctr" latinLnBrk="0" hangingPunct="1">
                        <a:spcAft>
                          <a:spcPts val="0"/>
                        </a:spcAft>
                      </a:pPr>
                      <a:r>
                        <a:rPr lang="en-US" sz="1600" dirty="0">
                          <a:solidFill>
                            <a:schemeClr val="tx1"/>
                          </a:solidFill>
                          <a:latin typeface="Huawei Sans" panose="020C0503030203020204" pitchFamily="34" charset="0"/>
                          <a:ea typeface="方正兰亭黑简体" panose="02000000000000000000" pitchFamily="2" charset="-122"/>
                          <a:cs typeface="Huawei Sans" panose="020C0503030203020204" pitchFamily="34" charset="0"/>
                        </a:rPr>
                        <a:t>Optical fiber (G.652)</a:t>
                      </a:r>
                    </a:p>
                  </a:txBody>
                  <a:tcPr marL="68580" marR="68580" marT="0" marB="0" anchor="ctr">
                    <a:lnL w="12700" cap="flat" cmpd="sng" algn="ctr">
                      <a:solidFill>
                        <a:srgbClr val="99CCFF"/>
                      </a:solidFill>
                      <a:prstDash val="solid"/>
                      <a:round/>
                      <a:headEnd type="none" w="med" len="med"/>
                      <a:tailEnd type="none" w="med" len="med"/>
                    </a:lnL>
                    <a:lnR w="12700" cap="flat" cmpd="sng" algn="ctr">
                      <a:solidFill>
                        <a:srgbClr val="99CCFF"/>
                      </a:solidFill>
                      <a:prstDash val="solid"/>
                      <a:round/>
                      <a:headEnd type="none" w="med" len="med"/>
                      <a:tailEnd type="none" w="med" len="med"/>
                    </a:lnR>
                    <a:lnT w="12700" cap="flat" cmpd="sng" algn="ctr">
                      <a:solidFill>
                        <a:srgbClr val="99CCFF"/>
                      </a:solidFill>
                      <a:prstDash val="solid"/>
                      <a:round/>
                      <a:headEnd type="none" w="med" len="med"/>
                      <a:tailEnd type="none" w="med" len="med"/>
                    </a:lnT>
                    <a:lnB w="12700" cap="flat" cmpd="sng" algn="ctr">
                      <a:solidFill>
                        <a:srgbClr val="99CCFF"/>
                      </a:solidFill>
                      <a:prstDash val="solid"/>
                      <a:round/>
                      <a:headEnd type="none" w="med" len="med"/>
                      <a:tailEnd type="none" w="med" len="med"/>
                    </a:lnB>
                  </a:tcPr>
                </a:tc>
                <a:tc>
                  <a:txBody>
                    <a:bodyPr/>
                    <a:lstStyle/>
                    <a:p>
                      <a:pPr marL="0" algn="ctr" defTabSz="914400" rtl="0" eaLnBrk="1" fontAlgn="ctr" latinLnBrk="0" hangingPunct="1">
                        <a:spcAft>
                          <a:spcPts val="0"/>
                        </a:spcAft>
                      </a:pPr>
                      <a:r>
                        <a:rPr lang="en-US" sz="1600" dirty="0">
                          <a:solidFill>
                            <a:schemeClr val="tx1"/>
                          </a:solidFill>
                          <a:latin typeface="Huawei Sans" panose="020C0503030203020204" pitchFamily="34" charset="0"/>
                          <a:ea typeface="方正兰亭黑简体" panose="02000000000000000000" pitchFamily="2" charset="-122"/>
                          <a:cs typeface="Huawei Sans" panose="020C0503030203020204" pitchFamily="34" charset="0"/>
                        </a:rPr>
                        <a:t>1310 nm optical cable</a:t>
                      </a:r>
                    </a:p>
                  </a:txBody>
                  <a:tcPr marL="68580" marR="68580" marT="0" marB="0" anchor="ctr">
                    <a:lnL w="12700" cap="flat" cmpd="sng" algn="ctr">
                      <a:solidFill>
                        <a:srgbClr val="99CCFF"/>
                      </a:solidFill>
                      <a:prstDash val="solid"/>
                      <a:round/>
                      <a:headEnd type="none" w="med" len="med"/>
                      <a:tailEnd type="none" w="med" len="med"/>
                    </a:lnL>
                    <a:lnR w="12700" cap="flat" cmpd="sng" algn="ctr">
                      <a:solidFill>
                        <a:srgbClr val="99CCFF"/>
                      </a:solidFill>
                      <a:prstDash val="solid"/>
                      <a:round/>
                      <a:headEnd type="none" w="med" len="med"/>
                      <a:tailEnd type="none" w="med" len="med"/>
                    </a:lnR>
                    <a:lnT w="12700" cap="flat" cmpd="sng" algn="ctr">
                      <a:solidFill>
                        <a:srgbClr val="99CCFF"/>
                      </a:solidFill>
                      <a:prstDash val="solid"/>
                      <a:round/>
                      <a:headEnd type="none" w="med" len="med"/>
                      <a:tailEnd type="none" w="med" len="med"/>
                    </a:lnT>
                    <a:lnB w="12700" cap="flat" cmpd="sng" algn="ctr">
                      <a:solidFill>
                        <a:srgbClr val="99CCFF"/>
                      </a:solidFill>
                      <a:prstDash val="solid"/>
                      <a:round/>
                      <a:headEnd type="none" w="med" len="med"/>
                      <a:tailEnd type="none" w="med" len="med"/>
                    </a:lnB>
                  </a:tcPr>
                </a:tc>
                <a:tc>
                  <a:txBody>
                    <a:bodyPr/>
                    <a:lstStyle/>
                    <a:p>
                      <a:pPr marL="0" algn="ctr" defTabSz="914400" rtl="0" eaLnBrk="1" fontAlgn="ctr" latinLnBrk="0" hangingPunct="1">
                        <a:spcAft>
                          <a:spcPts val="0"/>
                        </a:spcAft>
                      </a:pPr>
                      <a:r>
                        <a:rPr lang="en-US" sz="1600" dirty="0">
                          <a:solidFill>
                            <a:schemeClr val="tx1"/>
                          </a:solidFill>
                          <a:latin typeface="Huawei Sans" panose="020C0503030203020204" pitchFamily="34" charset="0"/>
                          <a:ea typeface="方正兰亭黑简体" panose="02000000000000000000" pitchFamily="2" charset="-122"/>
                          <a:cs typeface="Huawei Sans" panose="020C0503030203020204" pitchFamily="34" charset="0"/>
                        </a:rPr>
                        <a:t>0.35</a:t>
                      </a:r>
                    </a:p>
                  </a:txBody>
                  <a:tcPr marL="68580" marR="68580" marT="0" marB="0" anchor="ctr">
                    <a:lnL w="12700" cap="flat" cmpd="sng" algn="ctr">
                      <a:solidFill>
                        <a:srgbClr val="99CCFF"/>
                      </a:solidFill>
                      <a:prstDash val="solid"/>
                      <a:round/>
                      <a:headEnd type="none" w="med" len="med"/>
                      <a:tailEnd type="none" w="med" len="med"/>
                    </a:lnL>
                    <a:lnR w="12700" cap="flat" cmpd="sng" algn="ctr">
                      <a:solidFill>
                        <a:srgbClr val="99CCFF"/>
                      </a:solidFill>
                      <a:prstDash val="solid"/>
                      <a:round/>
                      <a:headEnd type="none" w="med" len="med"/>
                      <a:tailEnd type="none" w="med" len="med"/>
                    </a:lnR>
                    <a:lnT w="12700" cap="flat" cmpd="sng" algn="ctr">
                      <a:solidFill>
                        <a:srgbClr val="99CCFF"/>
                      </a:solidFill>
                      <a:prstDash val="solid"/>
                      <a:round/>
                      <a:headEnd type="none" w="med" len="med"/>
                      <a:tailEnd type="none" w="med" len="med"/>
                    </a:lnT>
                    <a:lnB w="12700" cap="flat" cmpd="sng" algn="ctr">
                      <a:solidFill>
                        <a:srgbClr val="99CCFF"/>
                      </a:solidFill>
                      <a:prstDash val="solid"/>
                      <a:round/>
                      <a:headEnd type="none" w="med" len="med"/>
                      <a:tailEnd type="none" w="med" len="med"/>
                    </a:lnB>
                  </a:tcPr>
                </a:tc>
                <a:extLst>
                  <a:ext uri="{0D108BD9-81ED-4DB2-BD59-A6C34878D82A}">
                    <a16:rowId xmlns:a16="http://schemas.microsoft.com/office/drawing/2014/main" val="10001"/>
                  </a:ext>
                </a:extLst>
              </a:tr>
              <a:tr h="461621">
                <a:tc vMerge="1">
                  <a:txBody>
                    <a:bodyPr/>
                    <a:lstStyle/>
                    <a:p>
                      <a:pPr marL="0" algn="l" defTabSz="914400" rtl="0" eaLnBrk="1" latinLnBrk="0" hangingPunct="1">
                        <a:spcAft>
                          <a:spcPts val="0"/>
                        </a:spcAft>
                      </a:pPr>
                      <a:endParaRPr lang="zh-CN" sz="1200" kern="100" dirty="0">
                        <a:solidFill>
                          <a:schemeClr val="tx1"/>
                        </a:solidFill>
                        <a:effectLst/>
                        <a:latin typeface="Huawei Sans" panose="020C0503030203020204" pitchFamily="34" charset="0"/>
                        <a:ea typeface="宋体" panose="02010600030101010101" pitchFamily="2" charset="-122"/>
                        <a:cs typeface="Huawei Sans" panose="020C0503030203020204" pitchFamily="34" charset="0"/>
                      </a:endParaRPr>
                    </a:p>
                  </a:txBody>
                  <a:tcPr marL="68580" marR="68580" marT="0" marB="0" anchor="ctr">
                    <a:lnL w="12700" cap="flat" cmpd="sng" algn="ctr">
                      <a:solidFill>
                        <a:srgbClr val="99CCFF"/>
                      </a:solidFill>
                      <a:prstDash val="solid"/>
                      <a:round/>
                      <a:headEnd type="none" w="med" len="med"/>
                      <a:tailEnd type="none" w="med" len="med"/>
                    </a:lnL>
                    <a:lnR w="12700" cap="flat" cmpd="sng" algn="ctr">
                      <a:solidFill>
                        <a:srgbClr val="99CCFF"/>
                      </a:solidFill>
                      <a:prstDash val="solid"/>
                      <a:round/>
                      <a:headEnd type="none" w="med" len="med"/>
                      <a:tailEnd type="none" w="med" len="med"/>
                    </a:lnR>
                    <a:lnT w="12700" cap="flat" cmpd="sng" algn="ctr">
                      <a:solidFill>
                        <a:srgbClr val="99CCFF"/>
                      </a:solidFill>
                      <a:prstDash val="solid"/>
                      <a:round/>
                      <a:headEnd type="none" w="med" len="med"/>
                      <a:tailEnd type="none" w="med" len="med"/>
                    </a:lnT>
                    <a:lnB w="12700" cap="flat" cmpd="sng" algn="ctr">
                      <a:solidFill>
                        <a:srgbClr val="99CCFF"/>
                      </a:solidFill>
                      <a:prstDash val="solid"/>
                      <a:round/>
                      <a:headEnd type="none" w="med" len="med"/>
                      <a:tailEnd type="none" w="med" len="med"/>
                    </a:lnB>
                  </a:tcPr>
                </a:tc>
                <a:tc>
                  <a:txBody>
                    <a:bodyPr/>
                    <a:lstStyle/>
                    <a:p>
                      <a:pPr marL="0" algn="ctr" defTabSz="914400" rtl="0" eaLnBrk="1" fontAlgn="ctr" latinLnBrk="0" hangingPunct="1">
                        <a:spcAft>
                          <a:spcPts val="0"/>
                        </a:spcAft>
                      </a:pPr>
                      <a:r>
                        <a:rPr lang="en-US" sz="1600" dirty="0">
                          <a:solidFill>
                            <a:schemeClr val="tx1"/>
                          </a:solidFill>
                          <a:latin typeface="Huawei Sans" panose="020C0503030203020204" pitchFamily="34" charset="0"/>
                          <a:ea typeface="方正兰亭黑简体" panose="02000000000000000000" pitchFamily="2" charset="-122"/>
                          <a:cs typeface="Huawei Sans" panose="020C0503030203020204" pitchFamily="34" charset="0"/>
                        </a:rPr>
                        <a:t>1490 nm optical cable</a:t>
                      </a:r>
                    </a:p>
                  </a:txBody>
                  <a:tcPr marL="68580" marR="68580" marT="0" marB="0" anchor="ctr">
                    <a:lnL w="12700" cap="flat" cmpd="sng" algn="ctr">
                      <a:solidFill>
                        <a:srgbClr val="99CCFF"/>
                      </a:solidFill>
                      <a:prstDash val="solid"/>
                      <a:round/>
                      <a:headEnd type="none" w="med" len="med"/>
                      <a:tailEnd type="none" w="med" len="med"/>
                    </a:lnL>
                    <a:lnR w="12700" cap="flat" cmpd="sng" algn="ctr">
                      <a:solidFill>
                        <a:srgbClr val="99CCFF"/>
                      </a:solidFill>
                      <a:prstDash val="solid"/>
                      <a:round/>
                      <a:headEnd type="none" w="med" len="med"/>
                      <a:tailEnd type="none" w="med" len="med"/>
                    </a:lnR>
                    <a:lnT w="12700" cap="flat" cmpd="sng" algn="ctr">
                      <a:solidFill>
                        <a:srgbClr val="99CCFF"/>
                      </a:solidFill>
                      <a:prstDash val="solid"/>
                      <a:round/>
                      <a:headEnd type="none" w="med" len="med"/>
                      <a:tailEnd type="none" w="med" len="med"/>
                    </a:lnT>
                    <a:lnB w="12700" cap="flat" cmpd="sng" algn="ctr">
                      <a:solidFill>
                        <a:srgbClr val="99CCFF"/>
                      </a:solidFill>
                      <a:prstDash val="solid"/>
                      <a:round/>
                      <a:headEnd type="none" w="med" len="med"/>
                      <a:tailEnd type="none" w="med" len="med"/>
                    </a:lnB>
                  </a:tcPr>
                </a:tc>
                <a:tc>
                  <a:txBody>
                    <a:bodyPr/>
                    <a:lstStyle/>
                    <a:p>
                      <a:pPr marL="0" algn="ctr" defTabSz="914400" rtl="0" eaLnBrk="1" fontAlgn="ctr" latinLnBrk="0" hangingPunct="1">
                        <a:spcAft>
                          <a:spcPts val="0"/>
                        </a:spcAft>
                      </a:pPr>
                      <a:r>
                        <a:rPr lang="en-US" sz="1600" dirty="0">
                          <a:solidFill>
                            <a:schemeClr val="tx1"/>
                          </a:solidFill>
                          <a:latin typeface="Huawei Sans" panose="020C0503030203020204" pitchFamily="34" charset="0"/>
                          <a:ea typeface="方正兰亭黑简体" panose="02000000000000000000" pitchFamily="2" charset="-122"/>
                          <a:cs typeface="Huawei Sans" panose="020C0503030203020204" pitchFamily="34" charset="0"/>
                        </a:rPr>
                        <a:t>0.25</a:t>
                      </a:r>
                    </a:p>
                  </a:txBody>
                  <a:tcPr marL="68580" marR="68580" marT="0" marB="0" anchor="ctr">
                    <a:lnL w="12700" cap="flat" cmpd="sng" algn="ctr">
                      <a:solidFill>
                        <a:srgbClr val="99CCFF"/>
                      </a:solidFill>
                      <a:prstDash val="solid"/>
                      <a:round/>
                      <a:headEnd type="none" w="med" len="med"/>
                      <a:tailEnd type="none" w="med" len="med"/>
                    </a:lnL>
                    <a:lnR w="12700" cap="flat" cmpd="sng" algn="ctr">
                      <a:solidFill>
                        <a:srgbClr val="99CCFF"/>
                      </a:solidFill>
                      <a:prstDash val="solid"/>
                      <a:round/>
                      <a:headEnd type="none" w="med" len="med"/>
                      <a:tailEnd type="none" w="med" len="med"/>
                    </a:lnR>
                    <a:lnT w="12700" cap="flat" cmpd="sng" algn="ctr">
                      <a:solidFill>
                        <a:srgbClr val="99CCFF"/>
                      </a:solidFill>
                      <a:prstDash val="solid"/>
                      <a:round/>
                      <a:headEnd type="none" w="med" len="med"/>
                      <a:tailEnd type="none" w="med" len="med"/>
                    </a:lnT>
                    <a:lnB w="12700" cap="flat" cmpd="sng" algn="ctr">
                      <a:solidFill>
                        <a:srgbClr val="99CCFF"/>
                      </a:solidFill>
                      <a:prstDash val="solid"/>
                      <a:round/>
                      <a:headEnd type="none" w="med" len="med"/>
                      <a:tailEnd type="none" w="med" len="med"/>
                    </a:lnB>
                  </a:tcPr>
                </a:tc>
                <a:extLst>
                  <a:ext uri="{0D108BD9-81ED-4DB2-BD59-A6C34878D82A}">
                    <a16:rowId xmlns:a16="http://schemas.microsoft.com/office/drawing/2014/main" val="10002"/>
                  </a:ext>
                </a:extLst>
              </a:tr>
              <a:tr h="461621">
                <a:tc vMerge="1">
                  <a:txBody>
                    <a:bodyPr/>
                    <a:lstStyle/>
                    <a:p>
                      <a:pPr marL="0" algn="l" defTabSz="914400" rtl="0" eaLnBrk="1" latinLnBrk="0" hangingPunct="1">
                        <a:spcAft>
                          <a:spcPts val="0"/>
                        </a:spcAft>
                      </a:pPr>
                      <a:endParaRPr lang="zh-CN" sz="1200" kern="100" dirty="0">
                        <a:solidFill>
                          <a:schemeClr val="tx1"/>
                        </a:solidFill>
                        <a:effectLst/>
                        <a:latin typeface="Huawei Sans" panose="020C0503030203020204" pitchFamily="34" charset="0"/>
                        <a:ea typeface="宋体" panose="02010600030101010101" pitchFamily="2" charset="-122"/>
                        <a:cs typeface="Huawei Sans" panose="020C0503030203020204" pitchFamily="34" charset="0"/>
                      </a:endParaRPr>
                    </a:p>
                  </a:txBody>
                  <a:tcPr marL="68580" marR="68580" marT="0" marB="0" anchor="ctr">
                    <a:lnL w="12700" cap="flat" cmpd="sng" algn="ctr">
                      <a:solidFill>
                        <a:srgbClr val="99CCFF"/>
                      </a:solidFill>
                      <a:prstDash val="solid"/>
                      <a:round/>
                      <a:headEnd type="none" w="med" len="med"/>
                      <a:tailEnd type="none" w="med" len="med"/>
                    </a:lnL>
                    <a:lnR w="12700" cap="flat" cmpd="sng" algn="ctr">
                      <a:solidFill>
                        <a:srgbClr val="99CCFF"/>
                      </a:solidFill>
                      <a:prstDash val="solid"/>
                      <a:round/>
                      <a:headEnd type="none" w="med" len="med"/>
                      <a:tailEnd type="none" w="med" len="med"/>
                    </a:lnR>
                    <a:lnT w="12700" cap="flat" cmpd="sng" algn="ctr">
                      <a:solidFill>
                        <a:srgbClr val="99CCFF"/>
                      </a:solidFill>
                      <a:prstDash val="solid"/>
                      <a:round/>
                      <a:headEnd type="none" w="med" len="med"/>
                      <a:tailEnd type="none" w="med" len="med"/>
                    </a:lnT>
                    <a:lnB w="12700" cap="flat" cmpd="sng" algn="ctr">
                      <a:solidFill>
                        <a:srgbClr val="99CCFF"/>
                      </a:solidFill>
                      <a:prstDash val="solid"/>
                      <a:round/>
                      <a:headEnd type="none" w="med" len="med"/>
                      <a:tailEnd type="none" w="med" len="med"/>
                    </a:lnB>
                  </a:tcPr>
                </a:tc>
                <a:tc>
                  <a:txBody>
                    <a:bodyPr/>
                    <a:lstStyle/>
                    <a:p>
                      <a:pPr marL="0" algn="ctr" defTabSz="914400" rtl="0" eaLnBrk="1" fontAlgn="ctr" latinLnBrk="0" hangingPunct="1">
                        <a:spcAft>
                          <a:spcPts val="0"/>
                        </a:spcAft>
                      </a:pPr>
                      <a:r>
                        <a:rPr lang="en-US" sz="1600" dirty="0">
                          <a:solidFill>
                            <a:schemeClr val="tx1"/>
                          </a:solidFill>
                          <a:latin typeface="Huawei Sans" panose="020C0503030203020204" pitchFamily="34" charset="0"/>
                          <a:ea typeface="方正兰亭黑简体" panose="02000000000000000000" pitchFamily="2" charset="-122"/>
                          <a:cs typeface="Huawei Sans" panose="020C0503030203020204" pitchFamily="34" charset="0"/>
                        </a:rPr>
                        <a:t>1550 nm optical cable CATV</a:t>
                      </a:r>
                    </a:p>
                  </a:txBody>
                  <a:tcPr marL="68580" marR="68580" marT="0" marB="0" anchor="ctr">
                    <a:lnL w="12700" cap="flat" cmpd="sng" algn="ctr">
                      <a:solidFill>
                        <a:srgbClr val="99CCFF"/>
                      </a:solidFill>
                      <a:prstDash val="solid"/>
                      <a:round/>
                      <a:headEnd type="none" w="med" len="med"/>
                      <a:tailEnd type="none" w="med" len="med"/>
                    </a:lnL>
                    <a:lnR w="12700" cap="flat" cmpd="sng" algn="ctr">
                      <a:solidFill>
                        <a:srgbClr val="99CCFF"/>
                      </a:solidFill>
                      <a:prstDash val="solid"/>
                      <a:round/>
                      <a:headEnd type="none" w="med" len="med"/>
                      <a:tailEnd type="none" w="med" len="med"/>
                    </a:lnR>
                    <a:lnT w="12700" cap="flat" cmpd="sng" algn="ctr">
                      <a:solidFill>
                        <a:srgbClr val="99CCFF"/>
                      </a:solidFill>
                      <a:prstDash val="solid"/>
                      <a:round/>
                      <a:headEnd type="none" w="med" len="med"/>
                      <a:tailEnd type="none" w="med" len="med"/>
                    </a:lnT>
                    <a:lnB w="12700" cap="flat" cmpd="sng" algn="ctr">
                      <a:solidFill>
                        <a:srgbClr val="99CCFF"/>
                      </a:solidFill>
                      <a:prstDash val="solid"/>
                      <a:round/>
                      <a:headEnd type="none" w="med" len="med"/>
                      <a:tailEnd type="none" w="med" len="med"/>
                    </a:lnB>
                  </a:tcPr>
                </a:tc>
                <a:tc>
                  <a:txBody>
                    <a:bodyPr/>
                    <a:lstStyle/>
                    <a:p>
                      <a:pPr marL="0" algn="ctr" defTabSz="914400" rtl="0" eaLnBrk="1" fontAlgn="ctr" latinLnBrk="0" hangingPunct="1">
                        <a:spcAft>
                          <a:spcPts val="0"/>
                        </a:spcAft>
                      </a:pPr>
                      <a:r>
                        <a:rPr lang="en-US" sz="1600" dirty="0">
                          <a:solidFill>
                            <a:schemeClr val="tx1"/>
                          </a:solidFill>
                          <a:latin typeface="Huawei Sans" panose="020C0503030203020204" pitchFamily="34" charset="0"/>
                          <a:ea typeface="方正兰亭黑简体" panose="02000000000000000000" pitchFamily="2" charset="-122"/>
                          <a:cs typeface="Huawei Sans" panose="020C0503030203020204" pitchFamily="34" charset="0"/>
                        </a:rPr>
                        <a:t>0.21</a:t>
                      </a:r>
                    </a:p>
                  </a:txBody>
                  <a:tcPr marL="68580" marR="68580" marT="0" marB="0" anchor="ctr">
                    <a:lnL w="12700" cap="flat" cmpd="sng" algn="ctr">
                      <a:solidFill>
                        <a:srgbClr val="99CCFF"/>
                      </a:solidFill>
                      <a:prstDash val="solid"/>
                      <a:round/>
                      <a:headEnd type="none" w="med" len="med"/>
                      <a:tailEnd type="none" w="med" len="med"/>
                    </a:lnL>
                    <a:lnR w="12700" cap="flat" cmpd="sng" algn="ctr">
                      <a:solidFill>
                        <a:srgbClr val="99CCFF"/>
                      </a:solidFill>
                      <a:prstDash val="solid"/>
                      <a:round/>
                      <a:headEnd type="none" w="med" len="med"/>
                      <a:tailEnd type="none" w="med" len="med"/>
                    </a:lnR>
                    <a:lnT w="12700" cap="flat" cmpd="sng" algn="ctr">
                      <a:solidFill>
                        <a:srgbClr val="99CCFF"/>
                      </a:solidFill>
                      <a:prstDash val="solid"/>
                      <a:round/>
                      <a:headEnd type="none" w="med" len="med"/>
                      <a:tailEnd type="none" w="med" len="med"/>
                    </a:lnT>
                    <a:lnB w="12700" cap="flat" cmpd="sng" algn="ctr">
                      <a:solidFill>
                        <a:srgbClr val="99CCFF"/>
                      </a:solidFill>
                      <a:prstDash val="solid"/>
                      <a:round/>
                      <a:headEnd type="none" w="med" len="med"/>
                      <a:tailEnd type="none" w="med" len="med"/>
                    </a:lnB>
                  </a:tcPr>
                </a:tc>
                <a:extLst>
                  <a:ext uri="{0D108BD9-81ED-4DB2-BD59-A6C34878D82A}">
                    <a16:rowId xmlns:a16="http://schemas.microsoft.com/office/drawing/2014/main" val="10003"/>
                  </a:ext>
                </a:extLst>
              </a:tr>
              <a:tr h="461621">
                <a:tc vMerge="1">
                  <a:txBody>
                    <a:bodyPr/>
                    <a:lstStyle/>
                    <a:p>
                      <a:pPr marL="0" algn="l" defTabSz="914400" rtl="0" eaLnBrk="1" latinLnBrk="0" hangingPunct="1">
                        <a:spcAft>
                          <a:spcPts val="0"/>
                        </a:spcAft>
                      </a:pPr>
                      <a:endParaRPr lang="zh-CN" sz="1200" kern="100" dirty="0">
                        <a:solidFill>
                          <a:schemeClr val="tx1"/>
                        </a:solidFill>
                        <a:effectLst/>
                        <a:latin typeface="Huawei Sans" panose="020C0503030203020204" pitchFamily="34" charset="0"/>
                        <a:ea typeface="宋体" panose="02010600030101010101" pitchFamily="2" charset="-122"/>
                        <a:cs typeface="Huawei Sans" panose="020C0503030203020204" pitchFamily="34" charset="0"/>
                      </a:endParaRPr>
                    </a:p>
                  </a:txBody>
                  <a:tcPr marL="68580" marR="68580" marT="0" marB="0" anchor="ctr">
                    <a:lnL w="12700" cap="flat" cmpd="sng" algn="ctr">
                      <a:solidFill>
                        <a:srgbClr val="99CCFF"/>
                      </a:solidFill>
                      <a:prstDash val="solid"/>
                      <a:round/>
                      <a:headEnd type="none" w="med" len="med"/>
                      <a:tailEnd type="none" w="med" len="med"/>
                    </a:lnL>
                    <a:lnR w="12700" cap="flat" cmpd="sng" algn="ctr">
                      <a:solidFill>
                        <a:srgbClr val="99CCFF"/>
                      </a:solidFill>
                      <a:prstDash val="solid"/>
                      <a:round/>
                      <a:headEnd type="none" w="med" len="med"/>
                      <a:tailEnd type="none" w="med" len="med"/>
                    </a:lnR>
                    <a:lnT w="12700" cap="flat" cmpd="sng" algn="ctr">
                      <a:solidFill>
                        <a:srgbClr val="99CCFF"/>
                      </a:solidFill>
                      <a:prstDash val="solid"/>
                      <a:round/>
                      <a:headEnd type="none" w="med" len="med"/>
                      <a:tailEnd type="none" w="med" len="med"/>
                    </a:lnT>
                    <a:lnB w="12700" cap="flat" cmpd="sng" algn="ctr">
                      <a:solidFill>
                        <a:srgbClr val="99CCFF"/>
                      </a:solidFill>
                      <a:prstDash val="solid"/>
                      <a:round/>
                      <a:headEnd type="none" w="med" len="med"/>
                      <a:tailEnd type="none" w="med" len="med"/>
                    </a:lnB>
                  </a:tcPr>
                </a:tc>
                <a:tc>
                  <a:txBody>
                    <a:bodyPr/>
                    <a:lstStyle/>
                    <a:p>
                      <a:pPr marL="0" algn="ctr" defTabSz="914400" rtl="0" eaLnBrk="1" fontAlgn="ctr" latinLnBrk="0" hangingPunct="1">
                        <a:spcAft>
                          <a:spcPts val="0"/>
                        </a:spcAft>
                      </a:pPr>
                      <a:r>
                        <a:rPr lang="en-US" sz="1600" dirty="0">
                          <a:solidFill>
                            <a:schemeClr val="tx1"/>
                          </a:solidFill>
                          <a:latin typeface="Huawei Sans" panose="020C0503030203020204" pitchFamily="34" charset="0"/>
                          <a:ea typeface="方正兰亭黑简体" panose="02000000000000000000" pitchFamily="2" charset="-122"/>
                          <a:cs typeface="Huawei Sans" panose="020C0503030203020204" pitchFamily="34" charset="0"/>
                        </a:rPr>
                        <a:t>1270 nm optical cable</a:t>
                      </a:r>
                    </a:p>
                  </a:txBody>
                  <a:tcPr marL="68580" marR="68580" marT="0" marB="0" anchor="ctr">
                    <a:lnL w="12700" cap="flat" cmpd="sng" algn="ctr">
                      <a:solidFill>
                        <a:srgbClr val="99CCFF"/>
                      </a:solidFill>
                      <a:prstDash val="solid"/>
                      <a:round/>
                      <a:headEnd type="none" w="med" len="med"/>
                      <a:tailEnd type="none" w="med" len="med"/>
                    </a:lnL>
                    <a:lnR w="12700" cap="flat" cmpd="sng" algn="ctr">
                      <a:solidFill>
                        <a:srgbClr val="99CCFF"/>
                      </a:solidFill>
                      <a:prstDash val="solid"/>
                      <a:round/>
                      <a:headEnd type="none" w="med" len="med"/>
                      <a:tailEnd type="none" w="med" len="med"/>
                    </a:lnR>
                    <a:lnT w="12700" cap="flat" cmpd="sng" algn="ctr">
                      <a:solidFill>
                        <a:srgbClr val="99CCFF"/>
                      </a:solidFill>
                      <a:prstDash val="solid"/>
                      <a:round/>
                      <a:headEnd type="none" w="med" len="med"/>
                      <a:tailEnd type="none" w="med" len="med"/>
                    </a:lnT>
                    <a:lnB w="12700" cap="flat" cmpd="sng" algn="ctr">
                      <a:solidFill>
                        <a:srgbClr val="99CCFF"/>
                      </a:solidFill>
                      <a:prstDash val="solid"/>
                      <a:round/>
                      <a:headEnd type="none" w="med" len="med"/>
                      <a:tailEnd type="none" w="med" len="med"/>
                    </a:lnB>
                  </a:tcPr>
                </a:tc>
                <a:tc>
                  <a:txBody>
                    <a:bodyPr/>
                    <a:lstStyle/>
                    <a:p>
                      <a:pPr marL="0" algn="ctr" defTabSz="914400" rtl="0" eaLnBrk="1" fontAlgn="ctr" latinLnBrk="0" hangingPunct="1">
                        <a:spcAft>
                          <a:spcPts val="0"/>
                        </a:spcAft>
                      </a:pPr>
                      <a:r>
                        <a:rPr lang="en-US" sz="1600" dirty="0">
                          <a:solidFill>
                            <a:schemeClr val="tx1"/>
                          </a:solidFill>
                          <a:latin typeface="Huawei Sans" panose="020C0503030203020204" pitchFamily="34" charset="0"/>
                          <a:ea typeface="方正兰亭黑简体" panose="02000000000000000000" pitchFamily="2" charset="-122"/>
                          <a:cs typeface="Huawei Sans" panose="020C0503030203020204" pitchFamily="34" charset="0"/>
                        </a:rPr>
                        <a:t>0.4</a:t>
                      </a:r>
                    </a:p>
                  </a:txBody>
                  <a:tcPr marL="68580" marR="68580" marT="0" marB="0" anchor="ctr">
                    <a:lnL w="12700" cap="flat" cmpd="sng" algn="ctr">
                      <a:solidFill>
                        <a:srgbClr val="99CCFF"/>
                      </a:solidFill>
                      <a:prstDash val="solid"/>
                      <a:round/>
                      <a:headEnd type="none" w="med" len="med"/>
                      <a:tailEnd type="none" w="med" len="med"/>
                    </a:lnL>
                    <a:lnR w="12700" cap="flat" cmpd="sng" algn="ctr">
                      <a:solidFill>
                        <a:srgbClr val="99CCFF"/>
                      </a:solidFill>
                      <a:prstDash val="solid"/>
                      <a:round/>
                      <a:headEnd type="none" w="med" len="med"/>
                      <a:tailEnd type="none" w="med" len="med"/>
                    </a:lnR>
                    <a:lnT w="12700" cap="flat" cmpd="sng" algn="ctr">
                      <a:solidFill>
                        <a:srgbClr val="99CCFF"/>
                      </a:solidFill>
                      <a:prstDash val="solid"/>
                      <a:round/>
                      <a:headEnd type="none" w="med" len="med"/>
                      <a:tailEnd type="none" w="med" len="med"/>
                    </a:lnT>
                    <a:lnB w="12700" cap="flat" cmpd="sng" algn="ctr">
                      <a:solidFill>
                        <a:srgbClr val="99CCFF"/>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11" name="燕尾形 10"/>
          <p:cNvSpPr/>
          <p:nvPr/>
        </p:nvSpPr>
        <p:spPr bwMode="auto">
          <a:xfrm>
            <a:off x="8553217" y="38172"/>
            <a:ext cx="1009428" cy="231631"/>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fontAlgn="ctr"/>
            <a:r>
              <a:rPr lang="en-US" sz="1200" dirty="0">
                <a:latin typeface="Huawei Sans" panose="020C0503030203020204" pitchFamily="34" charset="0"/>
                <a:ea typeface="方正兰亭黑简体" panose="02000000000000000000" pitchFamily="2" charset="-122"/>
              </a:rPr>
              <a:t>Cabling</a:t>
            </a:r>
          </a:p>
        </p:txBody>
      </p:sp>
      <p:sp>
        <p:nvSpPr>
          <p:cNvPr id="12" name="燕尾形 11"/>
          <p:cNvSpPr/>
          <p:nvPr/>
        </p:nvSpPr>
        <p:spPr bwMode="auto">
          <a:xfrm>
            <a:off x="9466353" y="38172"/>
            <a:ext cx="1134137" cy="240223"/>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fontAlgn="ctr"/>
            <a:r>
              <a:rPr lang="en-US" sz="1200" dirty="0">
                <a:latin typeface="Huawei Sans" panose="020C0503030203020204" pitchFamily="34" charset="0"/>
                <a:ea typeface="方正兰亭黑简体" panose="02000000000000000000" pitchFamily="2" charset="-122"/>
              </a:rPr>
              <a:t>Installation</a:t>
            </a:r>
          </a:p>
        </p:txBody>
      </p:sp>
      <p:sp>
        <p:nvSpPr>
          <p:cNvPr id="13" name="燕尾形 12"/>
          <p:cNvSpPr/>
          <p:nvPr/>
        </p:nvSpPr>
        <p:spPr bwMode="auto">
          <a:xfrm>
            <a:off x="10512509" y="38172"/>
            <a:ext cx="1236579" cy="240223"/>
          </a:xfrm>
          <a:prstGeom prst="chevron">
            <a:avLst/>
          </a:prstGeom>
          <a:solidFill>
            <a:srgbClr val="00B0F0"/>
          </a:solidFill>
          <a:ln w="9525" cap="flat" cmpd="sng" algn="ctr">
            <a:noFill/>
            <a:prstDash val="solid"/>
            <a:round/>
            <a:headEnd type="none" w="med" len="med"/>
            <a:tailEnd type="none" w="med" len="med"/>
          </a:ln>
          <a:effectLst/>
        </p:spPr>
        <p:txBody>
          <a:bodyPr vert="horz" wrap="square" lIns="36000" tIns="0" rIns="36000" bIns="0" numCol="1" rtlCol="0" anchor="ctr" anchorCtr="0" compatLnSpc="1">
            <a:prstTxWarp prst="textNoShape">
              <a:avLst/>
            </a:prstTxWarp>
            <a:noAutofit/>
          </a:bodyPr>
          <a:lstStyle/>
          <a:p>
            <a:pPr algn="ctr" fontAlgn="ctr"/>
            <a:r>
              <a:rPr lang="en-US" altLang="zh-CN" sz="1200" dirty="0">
                <a:solidFill>
                  <a:srgbClr val="FFFFFF"/>
                </a:solidFill>
                <a:latin typeface="Huawei Sans" panose="020C0503030203020204" pitchFamily="34" charset="0"/>
                <a:ea typeface="方正兰亭黑简体" panose="02000000000000000000" pitchFamily="2" charset="-122"/>
                <a:cs typeface="Huawei Sans" panose="020C0503030203020204" pitchFamily="34" charset="0"/>
              </a:rPr>
              <a:t>Link test</a:t>
            </a:r>
          </a:p>
        </p:txBody>
      </p:sp>
      <p:sp>
        <p:nvSpPr>
          <p:cNvPr id="14" name="五边形 13"/>
          <p:cNvSpPr/>
          <p:nvPr/>
        </p:nvSpPr>
        <p:spPr bwMode="auto">
          <a:xfrm>
            <a:off x="7808085" y="38172"/>
            <a:ext cx="829884" cy="231631"/>
          </a:xfrm>
          <a:prstGeom prst="homePlate">
            <a:avLst/>
          </a:prstGeom>
          <a:solidFill>
            <a:schemeClr val="bg1">
              <a:lumMod val="85000"/>
            </a:schemeClr>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fontAlgn="ctr"/>
            <a:r>
              <a:rPr lang="en-US" altLang="zh-CN" sz="1200" dirty="0">
                <a:latin typeface="Huawei Sans" panose="020C0503030203020204" pitchFamily="34" charset="0"/>
                <a:ea typeface="方正兰亭黑简体" panose="02000000000000000000" pitchFamily="2" charset="-122"/>
              </a:rPr>
              <a:t>Civil work</a:t>
            </a:r>
          </a:p>
        </p:txBody>
      </p:sp>
    </p:spTree>
    <p:extLst>
      <p:ext uri="{BB962C8B-B14F-4D97-AF65-F5344CB8AC3E}">
        <p14:creationId xmlns:p14="http://schemas.microsoft.com/office/powerpoint/2010/main" val="256530865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wrap="square">
            <a:noAutofit/>
          </a:bodyPr>
          <a:lstStyle/>
          <a:p>
            <a:r>
              <a:rPr lang="en-US" altLang="zh-CN" sz="1600" dirty="0">
                <a:latin typeface="Huawei Sans" panose="020C0503030203020204" pitchFamily="34" charset="0"/>
              </a:rPr>
              <a:t>Insertion loss refers to the ratio (in decibels) of the output optical power to the input optical power after the optical signals pass through a movable connector or optical splitter. The insertion loss is measured in the same way as the attenuation.</a:t>
            </a:r>
          </a:p>
          <a:p>
            <a:r>
              <a:rPr lang="en-US" altLang="zh-CN" sz="1600" dirty="0">
                <a:latin typeface="Huawei Sans" panose="020C0503030203020204" pitchFamily="34" charset="0"/>
              </a:rPr>
              <a:t>Typical loss values of ODN components </a:t>
            </a:r>
          </a:p>
        </p:txBody>
      </p:sp>
      <p:sp>
        <p:nvSpPr>
          <p:cNvPr id="2" name="标题 1"/>
          <p:cNvSpPr>
            <a:spLocks noGrp="1"/>
          </p:cNvSpPr>
          <p:nvPr>
            <p:ph type="title"/>
          </p:nvPr>
        </p:nvSpPr>
        <p:spPr/>
        <p:txBody>
          <a:bodyPr wrap="square">
            <a:noAutofit/>
          </a:bodyPr>
          <a:lstStyle/>
          <a:p>
            <a:r>
              <a:rPr lang="en-US" dirty="0">
                <a:latin typeface="Huawei Sans" panose="020C0503030203020204" pitchFamily="34" charset="0"/>
              </a:rPr>
              <a:t>ODN Link Attenuation (3) – Insertion Loss</a:t>
            </a:r>
          </a:p>
        </p:txBody>
      </p:sp>
      <p:graphicFrame>
        <p:nvGraphicFramePr>
          <p:cNvPr id="9" name="表格 8"/>
          <p:cNvGraphicFramePr>
            <a:graphicFrameLocks noGrp="1"/>
          </p:cNvGraphicFramePr>
          <p:nvPr>
            <p:extLst>
              <p:ext uri="{D42A27DB-BD31-4B8C-83A1-F6EECF244321}">
                <p14:modId xmlns:p14="http://schemas.microsoft.com/office/powerpoint/2010/main" val="391814604"/>
              </p:ext>
            </p:extLst>
          </p:nvPr>
        </p:nvGraphicFramePr>
        <p:xfrm>
          <a:off x="451877" y="2839090"/>
          <a:ext cx="11297211" cy="3083363"/>
        </p:xfrm>
        <a:graphic>
          <a:graphicData uri="http://schemas.openxmlformats.org/drawingml/2006/table">
            <a:tbl>
              <a:tblPr/>
              <a:tblGrid>
                <a:gridCol w="1666803">
                  <a:extLst>
                    <a:ext uri="{9D8B030D-6E8A-4147-A177-3AD203B41FA5}">
                      <a16:colId xmlns:a16="http://schemas.microsoft.com/office/drawing/2014/main" val="20000"/>
                    </a:ext>
                  </a:extLst>
                </a:gridCol>
                <a:gridCol w="6852409">
                  <a:extLst>
                    <a:ext uri="{9D8B030D-6E8A-4147-A177-3AD203B41FA5}">
                      <a16:colId xmlns:a16="http://schemas.microsoft.com/office/drawing/2014/main" val="20001"/>
                    </a:ext>
                  </a:extLst>
                </a:gridCol>
                <a:gridCol w="2777999">
                  <a:extLst>
                    <a:ext uri="{9D8B030D-6E8A-4147-A177-3AD203B41FA5}">
                      <a16:colId xmlns:a16="http://schemas.microsoft.com/office/drawing/2014/main" val="20002"/>
                    </a:ext>
                  </a:extLst>
                </a:gridCol>
              </a:tblGrid>
              <a:tr h="318563">
                <a:tc>
                  <a:txBody>
                    <a:bodyPr/>
                    <a:lstStyle/>
                    <a:p>
                      <a:pPr algn="ctr" fontAlgn="ctr">
                        <a:spcAft>
                          <a:spcPts val="0"/>
                        </a:spcAft>
                      </a:pPr>
                      <a:r>
                        <a:rPr lang="en-US" sz="1400" b="1" dirty="0">
                          <a:solidFill>
                            <a:schemeClr val="bg1"/>
                          </a:solidFill>
                          <a:latin typeface="Huawei Sans" panose="020C0503030203020204" pitchFamily="34" charset="0"/>
                          <a:ea typeface="方正兰亭黑简体" panose="02000000000000000000" pitchFamily="2" charset="-122"/>
                          <a:cs typeface="Huawei Sans" panose="020C0503030203020204" pitchFamily="34" charset="0"/>
                        </a:rPr>
                        <a:t>Category</a:t>
                      </a:r>
                    </a:p>
                  </a:txBody>
                  <a:tcPr marL="90000" marR="90000" marT="46800" marB="46800" anchor="ctr">
                    <a:lnL w="12700" cap="flat" cmpd="sng" algn="ctr">
                      <a:solidFill>
                        <a:srgbClr val="99CCFF"/>
                      </a:solidFill>
                      <a:prstDash val="solid"/>
                      <a:round/>
                      <a:headEnd type="none" w="med" len="med"/>
                      <a:tailEnd type="none" w="med" len="med"/>
                    </a:lnL>
                    <a:lnR w="12700" cap="flat" cmpd="sng" algn="ctr">
                      <a:solidFill>
                        <a:srgbClr val="99CCFF"/>
                      </a:solidFill>
                      <a:prstDash val="solid"/>
                      <a:round/>
                      <a:headEnd type="none" w="med" len="med"/>
                      <a:tailEnd type="none" w="med" len="med"/>
                    </a:lnR>
                    <a:lnT w="12700" cap="flat" cmpd="sng" algn="ctr">
                      <a:solidFill>
                        <a:srgbClr val="99CCFF"/>
                      </a:solidFill>
                      <a:prstDash val="solid"/>
                      <a:round/>
                      <a:headEnd type="none" w="med" len="med"/>
                      <a:tailEnd type="none" w="med" len="med"/>
                    </a:lnT>
                    <a:lnB w="12700" cap="flat" cmpd="sng" algn="ctr">
                      <a:solidFill>
                        <a:srgbClr val="99CCFF"/>
                      </a:solidFill>
                      <a:prstDash val="solid"/>
                      <a:round/>
                      <a:headEnd type="none" w="med" len="med"/>
                      <a:tailEnd type="none" w="med" len="med"/>
                    </a:lnB>
                    <a:solidFill>
                      <a:srgbClr val="00B0F0"/>
                    </a:solidFill>
                  </a:tcPr>
                </a:tc>
                <a:tc>
                  <a:txBody>
                    <a:bodyPr/>
                    <a:lstStyle/>
                    <a:p>
                      <a:pPr algn="ctr" fontAlgn="ctr">
                        <a:spcAft>
                          <a:spcPts val="0"/>
                        </a:spcAft>
                      </a:pPr>
                      <a:r>
                        <a:rPr lang="en-US" sz="1400" b="1" dirty="0">
                          <a:solidFill>
                            <a:schemeClr val="bg1"/>
                          </a:solidFill>
                          <a:latin typeface="Huawei Sans" panose="020C0503030203020204" pitchFamily="34" charset="0"/>
                          <a:ea typeface="方正兰亭黑简体" panose="02000000000000000000" pitchFamily="2" charset="-122"/>
                          <a:cs typeface="Huawei Sans" panose="020C0503030203020204" pitchFamily="34" charset="0"/>
                        </a:rPr>
                        <a:t>Description</a:t>
                      </a:r>
                    </a:p>
                  </a:txBody>
                  <a:tcPr marL="90000" marR="90000" marT="46800" marB="46800" anchor="ctr">
                    <a:lnL w="12700" cap="flat" cmpd="sng" algn="ctr">
                      <a:solidFill>
                        <a:srgbClr val="99CCFF"/>
                      </a:solidFill>
                      <a:prstDash val="solid"/>
                      <a:round/>
                      <a:headEnd type="none" w="med" len="med"/>
                      <a:tailEnd type="none" w="med" len="med"/>
                    </a:lnL>
                    <a:lnR w="12700" cap="flat" cmpd="sng" algn="ctr">
                      <a:solidFill>
                        <a:srgbClr val="99CCFF"/>
                      </a:solidFill>
                      <a:prstDash val="solid"/>
                      <a:round/>
                      <a:headEnd type="none" w="med" len="med"/>
                      <a:tailEnd type="none" w="med" len="med"/>
                    </a:lnR>
                    <a:lnT w="12700" cap="flat" cmpd="sng" algn="ctr">
                      <a:solidFill>
                        <a:srgbClr val="99CCFF"/>
                      </a:solidFill>
                      <a:prstDash val="solid"/>
                      <a:round/>
                      <a:headEnd type="none" w="med" len="med"/>
                      <a:tailEnd type="none" w="med" len="med"/>
                    </a:lnT>
                    <a:lnB w="12700" cap="flat" cmpd="sng" algn="ctr">
                      <a:solidFill>
                        <a:srgbClr val="99CCFF"/>
                      </a:solidFill>
                      <a:prstDash val="solid"/>
                      <a:round/>
                      <a:headEnd type="none" w="med" len="med"/>
                      <a:tailEnd type="none" w="med" len="med"/>
                    </a:lnB>
                    <a:solidFill>
                      <a:srgbClr val="00B0F0"/>
                    </a:solidFill>
                  </a:tcPr>
                </a:tc>
                <a:tc>
                  <a:txBody>
                    <a:bodyPr/>
                    <a:lstStyle/>
                    <a:p>
                      <a:pPr algn="ctr" fontAlgn="ctr">
                        <a:spcAft>
                          <a:spcPts val="0"/>
                        </a:spcAft>
                      </a:pPr>
                      <a:r>
                        <a:rPr lang="en-US" sz="1400" b="1" dirty="0">
                          <a:solidFill>
                            <a:schemeClr val="bg1"/>
                          </a:solidFill>
                          <a:latin typeface="Huawei Sans" panose="020C0503030203020204" pitchFamily="34" charset="0"/>
                          <a:ea typeface="方正兰亭黑简体" panose="02000000000000000000" pitchFamily="2" charset="-122"/>
                          <a:cs typeface="Huawei Sans" panose="020C0503030203020204" pitchFamily="34" charset="0"/>
                        </a:rPr>
                        <a:t>Typical Attenuation (dB)</a:t>
                      </a:r>
                    </a:p>
                  </a:txBody>
                  <a:tcPr marL="90000" marR="90000" marT="46800" marB="46800" anchor="ctr">
                    <a:lnL w="12700" cap="flat" cmpd="sng" algn="ctr">
                      <a:solidFill>
                        <a:srgbClr val="99CCFF"/>
                      </a:solidFill>
                      <a:prstDash val="solid"/>
                      <a:round/>
                      <a:headEnd type="none" w="med" len="med"/>
                      <a:tailEnd type="none" w="med" len="med"/>
                    </a:lnL>
                    <a:lnR w="12700" cap="flat" cmpd="sng" algn="ctr">
                      <a:solidFill>
                        <a:srgbClr val="99CCFF"/>
                      </a:solidFill>
                      <a:prstDash val="solid"/>
                      <a:round/>
                      <a:headEnd type="none" w="med" len="med"/>
                      <a:tailEnd type="none" w="med" len="med"/>
                    </a:lnR>
                    <a:lnT w="12700" cap="flat" cmpd="sng" algn="ctr">
                      <a:solidFill>
                        <a:srgbClr val="99CCFF"/>
                      </a:solidFill>
                      <a:prstDash val="solid"/>
                      <a:round/>
                      <a:headEnd type="none" w="med" len="med"/>
                      <a:tailEnd type="none" w="med" len="med"/>
                    </a:lnT>
                    <a:lnB w="12700" cap="flat" cmpd="sng" algn="ctr">
                      <a:solidFill>
                        <a:srgbClr val="99CCFF"/>
                      </a:solidFill>
                      <a:prstDash val="solid"/>
                      <a:round/>
                      <a:headEnd type="none" w="med" len="med"/>
                      <a:tailEnd type="none" w="med" len="med"/>
                    </a:lnB>
                    <a:solidFill>
                      <a:srgbClr val="00B0F0"/>
                    </a:solidFill>
                  </a:tcPr>
                </a:tc>
                <a:extLst>
                  <a:ext uri="{0D108BD9-81ED-4DB2-BD59-A6C34878D82A}">
                    <a16:rowId xmlns:a16="http://schemas.microsoft.com/office/drawing/2014/main" val="10000"/>
                  </a:ext>
                </a:extLst>
              </a:tr>
              <a:tr h="273054">
                <a:tc rowSpan="4">
                  <a:txBody>
                    <a:bodyPr/>
                    <a:lstStyle/>
                    <a:p>
                      <a:pPr marL="0" algn="ctr" defTabSz="914400" rtl="0" eaLnBrk="1" fontAlgn="ctr" latinLnBrk="0" hangingPunct="1">
                        <a:spcAft>
                          <a:spcPts val="0"/>
                        </a:spcAft>
                      </a:pPr>
                      <a:r>
                        <a:rPr lang="en-US" sz="1200" dirty="0">
                          <a:solidFill>
                            <a:schemeClr val="tx1"/>
                          </a:solidFill>
                          <a:latin typeface="Huawei Sans" panose="020C0503030203020204" pitchFamily="34" charset="0"/>
                          <a:ea typeface="方正兰亭黑简体" panose="02000000000000000000" pitchFamily="2" charset="-122"/>
                          <a:cs typeface="Huawei Sans" panose="020C0503030203020204" pitchFamily="34" charset="0"/>
                        </a:rPr>
                        <a:t>Connecting point</a:t>
                      </a:r>
                    </a:p>
                  </a:txBody>
                  <a:tcPr marL="90000" marR="90000" marT="46800" marB="46800" anchor="ctr">
                    <a:lnL w="12700" cap="flat" cmpd="sng" algn="ctr">
                      <a:solidFill>
                        <a:srgbClr val="99CCFF"/>
                      </a:solidFill>
                      <a:prstDash val="solid"/>
                      <a:round/>
                      <a:headEnd type="none" w="med" len="med"/>
                      <a:tailEnd type="none" w="med" len="med"/>
                    </a:lnL>
                    <a:lnR w="12700" cap="flat" cmpd="sng" algn="ctr">
                      <a:solidFill>
                        <a:srgbClr val="99CCFF"/>
                      </a:solidFill>
                      <a:prstDash val="solid"/>
                      <a:round/>
                      <a:headEnd type="none" w="med" len="med"/>
                      <a:tailEnd type="none" w="med" len="med"/>
                    </a:lnR>
                    <a:lnT w="12700" cap="flat" cmpd="sng" algn="ctr">
                      <a:solidFill>
                        <a:srgbClr val="99CCFF"/>
                      </a:solidFill>
                      <a:prstDash val="solid"/>
                      <a:round/>
                      <a:headEnd type="none" w="med" len="med"/>
                      <a:tailEnd type="none" w="med" len="med"/>
                    </a:lnT>
                    <a:lnB w="12700" cap="flat" cmpd="sng" algn="ctr">
                      <a:solidFill>
                        <a:srgbClr val="99CCFF"/>
                      </a:solidFill>
                      <a:prstDash val="solid"/>
                      <a:round/>
                      <a:headEnd type="none" w="med" len="med"/>
                      <a:tailEnd type="none" w="med" len="med"/>
                    </a:lnB>
                  </a:tcPr>
                </a:tc>
                <a:tc>
                  <a:txBody>
                    <a:bodyPr/>
                    <a:lstStyle/>
                    <a:p>
                      <a:pPr marL="0" algn="ctr" defTabSz="914400" rtl="0" eaLnBrk="1" fontAlgn="ctr" latinLnBrk="0" hangingPunct="1">
                        <a:spcAft>
                          <a:spcPts val="0"/>
                        </a:spcAft>
                      </a:pPr>
                      <a:r>
                        <a:rPr lang="en-US" sz="1200" dirty="0">
                          <a:solidFill>
                            <a:schemeClr val="tx1"/>
                          </a:solidFill>
                          <a:latin typeface="Huawei Sans" panose="020C0503030203020204" pitchFamily="34" charset="0"/>
                          <a:ea typeface="方正兰亭黑简体" panose="02000000000000000000" pitchFamily="2" charset="-122"/>
                          <a:cs typeface="Huawei Sans" panose="020C0503030203020204" pitchFamily="34" charset="0"/>
                        </a:rPr>
                        <a:t>Splicing</a:t>
                      </a:r>
                    </a:p>
                  </a:txBody>
                  <a:tcPr marL="90000" marR="90000" marT="46800" marB="46800" anchor="ctr">
                    <a:lnL w="12700" cap="flat" cmpd="sng" algn="ctr">
                      <a:solidFill>
                        <a:srgbClr val="99CCFF"/>
                      </a:solidFill>
                      <a:prstDash val="solid"/>
                      <a:round/>
                      <a:headEnd type="none" w="med" len="med"/>
                      <a:tailEnd type="none" w="med" len="med"/>
                    </a:lnL>
                    <a:lnR w="12700" cap="flat" cmpd="sng" algn="ctr">
                      <a:solidFill>
                        <a:srgbClr val="99CCFF"/>
                      </a:solidFill>
                      <a:prstDash val="solid"/>
                      <a:round/>
                      <a:headEnd type="none" w="med" len="med"/>
                      <a:tailEnd type="none" w="med" len="med"/>
                    </a:lnR>
                    <a:lnT w="12700" cap="flat" cmpd="sng" algn="ctr">
                      <a:solidFill>
                        <a:srgbClr val="99CCFF"/>
                      </a:solidFill>
                      <a:prstDash val="solid"/>
                      <a:round/>
                      <a:headEnd type="none" w="med" len="med"/>
                      <a:tailEnd type="none" w="med" len="med"/>
                    </a:lnT>
                    <a:lnB w="12700" cap="flat" cmpd="sng" algn="ctr">
                      <a:solidFill>
                        <a:srgbClr val="99CCFF"/>
                      </a:solidFill>
                      <a:prstDash val="solid"/>
                      <a:round/>
                      <a:headEnd type="none" w="med" len="med"/>
                      <a:tailEnd type="none" w="med" len="med"/>
                    </a:lnB>
                  </a:tcPr>
                </a:tc>
                <a:tc>
                  <a:txBody>
                    <a:bodyPr/>
                    <a:lstStyle/>
                    <a:p>
                      <a:pPr marL="0" algn="ctr" defTabSz="914400" rtl="0" eaLnBrk="1" fontAlgn="ctr" latinLnBrk="0" hangingPunct="1">
                        <a:spcAft>
                          <a:spcPts val="0"/>
                        </a:spcAft>
                      </a:pPr>
                      <a:r>
                        <a:rPr lang="en-US" sz="1200" dirty="0">
                          <a:solidFill>
                            <a:schemeClr val="tx1"/>
                          </a:solidFill>
                          <a:latin typeface="Huawei Sans" panose="020C0503030203020204" pitchFamily="34" charset="0"/>
                          <a:ea typeface="方正兰亭黑简体" panose="02000000000000000000" pitchFamily="2" charset="-122"/>
                          <a:cs typeface="Huawei Sans" panose="020C0503030203020204" pitchFamily="34" charset="0"/>
                        </a:rPr>
                        <a:t>0.1</a:t>
                      </a:r>
                    </a:p>
                  </a:txBody>
                  <a:tcPr marL="90000" marR="90000" marT="46800" marB="46800" anchor="ctr">
                    <a:lnL w="12700" cap="flat" cmpd="sng" algn="ctr">
                      <a:solidFill>
                        <a:srgbClr val="99CCFF"/>
                      </a:solidFill>
                      <a:prstDash val="solid"/>
                      <a:round/>
                      <a:headEnd type="none" w="med" len="med"/>
                      <a:tailEnd type="none" w="med" len="med"/>
                    </a:lnL>
                    <a:lnR w="12700" cap="flat" cmpd="sng" algn="ctr">
                      <a:solidFill>
                        <a:srgbClr val="99CCFF"/>
                      </a:solidFill>
                      <a:prstDash val="solid"/>
                      <a:round/>
                      <a:headEnd type="none" w="med" len="med"/>
                      <a:tailEnd type="none" w="med" len="med"/>
                    </a:lnR>
                    <a:lnT w="12700" cap="flat" cmpd="sng" algn="ctr">
                      <a:solidFill>
                        <a:srgbClr val="99CCFF"/>
                      </a:solidFill>
                      <a:prstDash val="solid"/>
                      <a:round/>
                      <a:headEnd type="none" w="med" len="med"/>
                      <a:tailEnd type="none" w="med" len="med"/>
                    </a:lnT>
                    <a:lnB w="12700" cap="flat" cmpd="sng" algn="ctr">
                      <a:solidFill>
                        <a:srgbClr val="99CCFF"/>
                      </a:solidFill>
                      <a:prstDash val="solid"/>
                      <a:round/>
                      <a:headEnd type="none" w="med" len="med"/>
                      <a:tailEnd type="none" w="med" len="med"/>
                    </a:lnB>
                  </a:tcPr>
                </a:tc>
                <a:extLst>
                  <a:ext uri="{0D108BD9-81ED-4DB2-BD59-A6C34878D82A}">
                    <a16:rowId xmlns:a16="http://schemas.microsoft.com/office/drawing/2014/main" val="10001"/>
                  </a:ext>
                </a:extLst>
              </a:tr>
              <a:tr h="273054">
                <a:tc vMerge="1">
                  <a:txBody>
                    <a:bodyPr/>
                    <a:lstStyle/>
                    <a:p>
                      <a:pPr marL="0" algn="l" defTabSz="914400" rtl="0" eaLnBrk="1" latinLnBrk="0" hangingPunct="1">
                        <a:spcAft>
                          <a:spcPts val="0"/>
                        </a:spcAft>
                      </a:pPr>
                      <a:endParaRPr lang="zh-CN" sz="1200" kern="100" dirty="0">
                        <a:solidFill>
                          <a:schemeClr val="tx1"/>
                        </a:solidFill>
                        <a:effectLst/>
                        <a:latin typeface="Huawei Sans" panose="020C0503030203020204" pitchFamily="34" charset="0"/>
                        <a:ea typeface="宋体" panose="02010600030101010101" pitchFamily="2" charset="-122"/>
                        <a:cs typeface="Huawei Sans" panose="020C0503030203020204" pitchFamily="34" charset="0"/>
                      </a:endParaRPr>
                    </a:p>
                  </a:txBody>
                  <a:tcPr marL="68580" marR="68580" marT="0" marB="0" anchor="ctr">
                    <a:lnL w="12700" cap="flat" cmpd="sng" algn="ctr">
                      <a:solidFill>
                        <a:srgbClr val="99CCFF"/>
                      </a:solidFill>
                      <a:prstDash val="solid"/>
                      <a:round/>
                      <a:headEnd type="none" w="med" len="med"/>
                      <a:tailEnd type="none" w="med" len="med"/>
                    </a:lnL>
                    <a:lnR w="12700" cap="flat" cmpd="sng" algn="ctr">
                      <a:solidFill>
                        <a:srgbClr val="99CCFF"/>
                      </a:solidFill>
                      <a:prstDash val="solid"/>
                      <a:round/>
                      <a:headEnd type="none" w="med" len="med"/>
                      <a:tailEnd type="none" w="med" len="med"/>
                    </a:lnR>
                    <a:lnT w="12700" cap="flat" cmpd="sng" algn="ctr">
                      <a:solidFill>
                        <a:srgbClr val="99CCFF"/>
                      </a:solidFill>
                      <a:prstDash val="solid"/>
                      <a:round/>
                      <a:headEnd type="none" w="med" len="med"/>
                      <a:tailEnd type="none" w="med" len="med"/>
                    </a:lnT>
                    <a:lnB w="12700" cap="flat" cmpd="sng" algn="ctr">
                      <a:solidFill>
                        <a:srgbClr val="99CCFF"/>
                      </a:solidFill>
                      <a:prstDash val="solid"/>
                      <a:round/>
                      <a:headEnd type="none" w="med" len="med"/>
                      <a:tailEnd type="none" w="med" len="med"/>
                    </a:lnB>
                  </a:tcPr>
                </a:tc>
                <a:tc>
                  <a:txBody>
                    <a:bodyPr/>
                    <a:lstStyle/>
                    <a:p>
                      <a:pPr marL="0" algn="ctr" defTabSz="914400" rtl="0" eaLnBrk="1" fontAlgn="ctr" latinLnBrk="0" hangingPunct="1">
                        <a:spcAft>
                          <a:spcPts val="0"/>
                        </a:spcAft>
                      </a:pPr>
                      <a:r>
                        <a:rPr lang="en-US" sz="1200" dirty="0">
                          <a:solidFill>
                            <a:schemeClr val="tx1"/>
                          </a:solidFill>
                          <a:latin typeface="Huawei Sans" panose="020C0503030203020204" pitchFamily="34" charset="0"/>
                          <a:ea typeface="方正兰亭黑简体" panose="02000000000000000000" pitchFamily="2" charset="-122"/>
                          <a:cs typeface="Huawei Sans" panose="020C0503030203020204" pitchFamily="34" charset="0"/>
                        </a:rPr>
                        <a:t>Mechanical splicing</a:t>
                      </a:r>
                    </a:p>
                  </a:txBody>
                  <a:tcPr marL="90000" marR="90000" marT="46800" marB="46800" anchor="ctr">
                    <a:lnL w="12700" cap="flat" cmpd="sng" algn="ctr">
                      <a:solidFill>
                        <a:srgbClr val="99CCFF"/>
                      </a:solidFill>
                      <a:prstDash val="solid"/>
                      <a:round/>
                      <a:headEnd type="none" w="med" len="med"/>
                      <a:tailEnd type="none" w="med" len="med"/>
                    </a:lnL>
                    <a:lnR w="12700" cap="flat" cmpd="sng" algn="ctr">
                      <a:solidFill>
                        <a:srgbClr val="99CCFF"/>
                      </a:solidFill>
                      <a:prstDash val="solid"/>
                      <a:round/>
                      <a:headEnd type="none" w="med" len="med"/>
                      <a:tailEnd type="none" w="med" len="med"/>
                    </a:lnR>
                    <a:lnT w="12700" cap="flat" cmpd="sng" algn="ctr">
                      <a:solidFill>
                        <a:srgbClr val="99CCFF"/>
                      </a:solidFill>
                      <a:prstDash val="solid"/>
                      <a:round/>
                      <a:headEnd type="none" w="med" len="med"/>
                      <a:tailEnd type="none" w="med" len="med"/>
                    </a:lnT>
                    <a:lnB w="12700" cap="flat" cmpd="sng" algn="ctr">
                      <a:solidFill>
                        <a:srgbClr val="99CCFF"/>
                      </a:solidFill>
                      <a:prstDash val="solid"/>
                      <a:round/>
                      <a:headEnd type="none" w="med" len="med"/>
                      <a:tailEnd type="none" w="med" len="med"/>
                    </a:lnB>
                  </a:tcPr>
                </a:tc>
                <a:tc>
                  <a:txBody>
                    <a:bodyPr/>
                    <a:lstStyle/>
                    <a:p>
                      <a:pPr marL="0" algn="ctr" defTabSz="914400" rtl="0" eaLnBrk="1" fontAlgn="ctr" latinLnBrk="0" hangingPunct="1">
                        <a:spcAft>
                          <a:spcPts val="0"/>
                        </a:spcAft>
                      </a:pPr>
                      <a:r>
                        <a:rPr lang="en-US" sz="1200" dirty="0">
                          <a:solidFill>
                            <a:schemeClr val="tx1"/>
                          </a:solidFill>
                          <a:latin typeface="Huawei Sans" panose="020C0503030203020204" pitchFamily="34" charset="0"/>
                          <a:ea typeface="方正兰亭黑简体" panose="02000000000000000000" pitchFamily="2" charset="-122"/>
                          <a:cs typeface="Huawei Sans" panose="020C0503030203020204" pitchFamily="34" charset="0"/>
                        </a:rPr>
                        <a:t>0.5</a:t>
                      </a:r>
                    </a:p>
                  </a:txBody>
                  <a:tcPr marL="90000" marR="90000" marT="46800" marB="46800" anchor="ctr">
                    <a:lnL w="12700" cap="flat" cmpd="sng" algn="ctr">
                      <a:solidFill>
                        <a:srgbClr val="99CCFF"/>
                      </a:solidFill>
                      <a:prstDash val="solid"/>
                      <a:round/>
                      <a:headEnd type="none" w="med" len="med"/>
                      <a:tailEnd type="none" w="med" len="med"/>
                    </a:lnL>
                    <a:lnR w="12700" cap="flat" cmpd="sng" algn="ctr">
                      <a:solidFill>
                        <a:srgbClr val="99CCFF"/>
                      </a:solidFill>
                      <a:prstDash val="solid"/>
                      <a:round/>
                      <a:headEnd type="none" w="med" len="med"/>
                      <a:tailEnd type="none" w="med" len="med"/>
                    </a:lnR>
                    <a:lnT w="12700" cap="flat" cmpd="sng" algn="ctr">
                      <a:solidFill>
                        <a:srgbClr val="99CCFF"/>
                      </a:solidFill>
                      <a:prstDash val="solid"/>
                      <a:round/>
                      <a:headEnd type="none" w="med" len="med"/>
                      <a:tailEnd type="none" w="med" len="med"/>
                    </a:lnT>
                    <a:lnB w="12700" cap="flat" cmpd="sng" algn="ctr">
                      <a:solidFill>
                        <a:srgbClr val="99CCFF"/>
                      </a:solidFill>
                      <a:prstDash val="solid"/>
                      <a:round/>
                      <a:headEnd type="none" w="med" len="med"/>
                      <a:tailEnd type="none" w="med" len="med"/>
                    </a:lnB>
                  </a:tcPr>
                </a:tc>
                <a:extLst>
                  <a:ext uri="{0D108BD9-81ED-4DB2-BD59-A6C34878D82A}">
                    <a16:rowId xmlns:a16="http://schemas.microsoft.com/office/drawing/2014/main" val="10002"/>
                  </a:ext>
                </a:extLst>
              </a:tr>
              <a:tr h="273054">
                <a:tc vMerge="1">
                  <a:txBody>
                    <a:bodyPr/>
                    <a:lstStyle/>
                    <a:p>
                      <a:pPr marL="0" algn="l" defTabSz="914400" rtl="0" eaLnBrk="1" latinLnBrk="0" hangingPunct="1">
                        <a:spcAft>
                          <a:spcPts val="0"/>
                        </a:spcAft>
                      </a:pPr>
                      <a:endParaRPr lang="zh-CN" sz="1200" kern="100" dirty="0">
                        <a:solidFill>
                          <a:schemeClr val="tx1"/>
                        </a:solidFill>
                        <a:effectLst/>
                        <a:latin typeface="Huawei Sans" panose="020C0503030203020204" pitchFamily="34" charset="0"/>
                        <a:ea typeface="宋体" panose="02010600030101010101" pitchFamily="2" charset="-122"/>
                        <a:cs typeface="Huawei Sans" panose="020C0503030203020204" pitchFamily="34" charset="0"/>
                      </a:endParaRPr>
                    </a:p>
                  </a:txBody>
                  <a:tcPr marL="68580" marR="68580" marT="0" marB="0" anchor="ctr">
                    <a:lnL w="12700" cap="flat" cmpd="sng" algn="ctr">
                      <a:solidFill>
                        <a:srgbClr val="99CCFF"/>
                      </a:solidFill>
                      <a:prstDash val="solid"/>
                      <a:round/>
                      <a:headEnd type="none" w="med" len="med"/>
                      <a:tailEnd type="none" w="med" len="med"/>
                    </a:lnL>
                    <a:lnR w="12700" cap="flat" cmpd="sng" algn="ctr">
                      <a:solidFill>
                        <a:srgbClr val="99CCFF"/>
                      </a:solidFill>
                      <a:prstDash val="solid"/>
                      <a:round/>
                      <a:headEnd type="none" w="med" len="med"/>
                      <a:tailEnd type="none" w="med" len="med"/>
                    </a:lnR>
                    <a:lnT w="12700" cap="flat" cmpd="sng" algn="ctr">
                      <a:solidFill>
                        <a:srgbClr val="99CCFF"/>
                      </a:solidFill>
                      <a:prstDash val="solid"/>
                      <a:round/>
                      <a:headEnd type="none" w="med" len="med"/>
                      <a:tailEnd type="none" w="med" len="med"/>
                    </a:lnT>
                    <a:lnB w="12700" cap="flat" cmpd="sng" algn="ctr">
                      <a:solidFill>
                        <a:srgbClr val="99CCFF"/>
                      </a:solidFill>
                      <a:prstDash val="solid"/>
                      <a:round/>
                      <a:headEnd type="none" w="med" len="med"/>
                      <a:tailEnd type="none" w="med" len="med"/>
                    </a:lnB>
                  </a:tcPr>
                </a:tc>
                <a:tc>
                  <a:txBody>
                    <a:bodyPr/>
                    <a:lstStyle/>
                    <a:p>
                      <a:pPr marL="0" algn="ctr" defTabSz="914400" rtl="0" eaLnBrk="1" fontAlgn="ctr" latinLnBrk="0" hangingPunct="1">
                        <a:spcAft>
                          <a:spcPts val="0"/>
                        </a:spcAft>
                      </a:pPr>
                      <a:r>
                        <a:rPr lang="en-US" sz="1200" dirty="0">
                          <a:solidFill>
                            <a:schemeClr val="tx1"/>
                          </a:solidFill>
                          <a:latin typeface="Huawei Sans" panose="020C0503030203020204" pitchFamily="34" charset="0"/>
                          <a:ea typeface="方正兰亭黑简体" panose="02000000000000000000" pitchFamily="2" charset="-122"/>
                          <a:cs typeface="Huawei Sans" panose="020C0503030203020204" pitchFamily="34" charset="0"/>
                        </a:rPr>
                        <a:t>Movable connector</a:t>
                      </a:r>
                    </a:p>
                  </a:txBody>
                  <a:tcPr marL="90000" marR="90000" marT="46800" marB="46800" anchor="ctr">
                    <a:lnL w="12700" cap="flat" cmpd="sng" algn="ctr">
                      <a:solidFill>
                        <a:srgbClr val="99CCFF"/>
                      </a:solidFill>
                      <a:prstDash val="solid"/>
                      <a:round/>
                      <a:headEnd type="none" w="med" len="med"/>
                      <a:tailEnd type="none" w="med" len="med"/>
                    </a:lnL>
                    <a:lnR w="12700" cap="flat" cmpd="sng" algn="ctr">
                      <a:solidFill>
                        <a:srgbClr val="99CCFF"/>
                      </a:solidFill>
                      <a:prstDash val="solid"/>
                      <a:round/>
                      <a:headEnd type="none" w="med" len="med"/>
                      <a:tailEnd type="none" w="med" len="med"/>
                    </a:lnR>
                    <a:lnT w="12700" cap="flat" cmpd="sng" algn="ctr">
                      <a:solidFill>
                        <a:srgbClr val="99CCFF"/>
                      </a:solidFill>
                      <a:prstDash val="solid"/>
                      <a:round/>
                      <a:headEnd type="none" w="med" len="med"/>
                      <a:tailEnd type="none" w="med" len="med"/>
                    </a:lnT>
                    <a:lnB w="12700" cap="flat" cmpd="sng" algn="ctr">
                      <a:solidFill>
                        <a:srgbClr val="99CCFF"/>
                      </a:solidFill>
                      <a:prstDash val="solid"/>
                      <a:round/>
                      <a:headEnd type="none" w="med" len="med"/>
                      <a:tailEnd type="none" w="med" len="med"/>
                    </a:lnB>
                  </a:tcPr>
                </a:tc>
                <a:tc>
                  <a:txBody>
                    <a:bodyPr/>
                    <a:lstStyle/>
                    <a:p>
                      <a:pPr marL="0" algn="ctr" defTabSz="914400" rtl="0" eaLnBrk="1" fontAlgn="ctr" latinLnBrk="0" hangingPunct="1">
                        <a:spcAft>
                          <a:spcPts val="0"/>
                        </a:spcAft>
                      </a:pPr>
                      <a:r>
                        <a:rPr lang="en-US" sz="1200" dirty="0">
                          <a:solidFill>
                            <a:schemeClr val="tx1"/>
                          </a:solidFill>
                          <a:latin typeface="Huawei Sans" panose="020C0503030203020204" pitchFamily="34" charset="0"/>
                          <a:ea typeface="方正兰亭黑简体" panose="02000000000000000000" pitchFamily="2" charset="-122"/>
                          <a:cs typeface="Huawei Sans" panose="020C0503030203020204" pitchFamily="34" charset="0"/>
                        </a:rPr>
                        <a:t>0.3</a:t>
                      </a:r>
                    </a:p>
                  </a:txBody>
                  <a:tcPr marL="90000" marR="90000" marT="46800" marB="46800" anchor="ctr">
                    <a:lnL w="12700" cap="flat" cmpd="sng" algn="ctr">
                      <a:solidFill>
                        <a:srgbClr val="99CCFF"/>
                      </a:solidFill>
                      <a:prstDash val="solid"/>
                      <a:round/>
                      <a:headEnd type="none" w="med" len="med"/>
                      <a:tailEnd type="none" w="med" len="med"/>
                    </a:lnL>
                    <a:lnR w="12700" cap="flat" cmpd="sng" algn="ctr">
                      <a:solidFill>
                        <a:srgbClr val="99CCFF"/>
                      </a:solidFill>
                      <a:prstDash val="solid"/>
                      <a:round/>
                      <a:headEnd type="none" w="med" len="med"/>
                      <a:tailEnd type="none" w="med" len="med"/>
                    </a:lnR>
                    <a:lnT w="12700" cap="flat" cmpd="sng" algn="ctr">
                      <a:solidFill>
                        <a:srgbClr val="99CCFF"/>
                      </a:solidFill>
                      <a:prstDash val="solid"/>
                      <a:round/>
                      <a:headEnd type="none" w="med" len="med"/>
                      <a:tailEnd type="none" w="med" len="med"/>
                    </a:lnT>
                    <a:lnB w="12700" cap="flat" cmpd="sng" algn="ctr">
                      <a:solidFill>
                        <a:srgbClr val="99CCFF"/>
                      </a:solidFill>
                      <a:prstDash val="solid"/>
                      <a:round/>
                      <a:headEnd type="none" w="med" len="med"/>
                      <a:tailEnd type="none" w="med" len="med"/>
                    </a:lnB>
                  </a:tcPr>
                </a:tc>
                <a:extLst>
                  <a:ext uri="{0D108BD9-81ED-4DB2-BD59-A6C34878D82A}">
                    <a16:rowId xmlns:a16="http://schemas.microsoft.com/office/drawing/2014/main" val="10003"/>
                  </a:ext>
                </a:extLst>
              </a:tr>
              <a:tr h="273054">
                <a:tc vMerge="1">
                  <a:txBody>
                    <a:bodyPr/>
                    <a:lstStyle/>
                    <a:p>
                      <a:pPr marL="0" algn="l" defTabSz="914400" rtl="0" eaLnBrk="1" latinLnBrk="0" hangingPunct="1">
                        <a:spcAft>
                          <a:spcPts val="0"/>
                        </a:spcAft>
                      </a:pPr>
                      <a:endParaRPr lang="zh-CN" sz="1200" kern="100" dirty="0">
                        <a:solidFill>
                          <a:schemeClr val="tx1"/>
                        </a:solidFill>
                        <a:effectLst/>
                        <a:latin typeface="Huawei Sans" panose="020C0503030203020204" pitchFamily="34" charset="0"/>
                        <a:ea typeface="宋体" panose="02010600030101010101" pitchFamily="2" charset="-122"/>
                        <a:cs typeface="Huawei Sans" panose="020C0503030203020204" pitchFamily="34" charset="0"/>
                      </a:endParaRPr>
                    </a:p>
                  </a:txBody>
                  <a:tcPr marL="68580" marR="68580" marT="0" marB="0" anchor="ctr">
                    <a:lnL w="12700" cap="flat" cmpd="sng" algn="ctr">
                      <a:solidFill>
                        <a:srgbClr val="99CCFF"/>
                      </a:solidFill>
                      <a:prstDash val="solid"/>
                      <a:round/>
                      <a:headEnd type="none" w="med" len="med"/>
                      <a:tailEnd type="none" w="med" len="med"/>
                    </a:lnL>
                    <a:lnR w="12700" cap="flat" cmpd="sng" algn="ctr">
                      <a:solidFill>
                        <a:srgbClr val="99CCFF"/>
                      </a:solidFill>
                      <a:prstDash val="solid"/>
                      <a:round/>
                      <a:headEnd type="none" w="med" len="med"/>
                      <a:tailEnd type="none" w="med" len="med"/>
                    </a:lnR>
                    <a:lnT w="12700" cap="flat" cmpd="sng" algn="ctr">
                      <a:solidFill>
                        <a:srgbClr val="99CCFF"/>
                      </a:solidFill>
                      <a:prstDash val="solid"/>
                      <a:round/>
                      <a:headEnd type="none" w="med" len="med"/>
                      <a:tailEnd type="none" w="med" len="med"/>
                    </a:lnT>
                    <a:lnB w="12700" cap="flat" cmpd="sng" algn="ctr">
                      <a:solidFill>
                        <a:srgbClr val="99CCFF"/>
                      </a:solidFill>
                      <a:prstDash val="solid"/>
                      <a:round/>
                      <a:headEnd type="none" w="med" len="med"/>
                      <a:tailEnd type="none" w="med" len="med"/>
                    </a:lnB>
                  </a:tcPr>
                </a:tc>
                <a:tc>
                  <a:txBody>
                    <a:bodyPr/>
                    <a:lstStyle/>
                    <a:p>
                      <a:pPr marL="0" algn="ctr" defTabSz="914400" rtl="0" eaLnBrk="1" fontAlgn="ctr" latinLnBrk="0" hangingPunct="1">
                        <a:spcAft>
                          <a:spcPts val="0"/>
                        </a:spcAft>
                      </a:pPr>
                      <a:r>
                        <a:rPr lang="en-US" sz="1200" dirty="0">
                          <a:solidFill>
                            <a:schemeClr val="tx1"/>
                          </a:solidFill>
                          <a:latin typeface="Huawei Sans" panose="020C0503030203020204" pitchFamily="34" charset="0"/>
                          <a:ea typeface="方正兰亭黑简体" panose="02000000000000000000" pitchFamily="2" charset="-122"/>
                          <a:cs typeface="Huawei Sans" panose="020C0503030203020204" pitchFamily="34" charset="0"/>
                        </a:rPr>
                        <a:t>FA connector</a:t>
                      </a:r>
                    </a:p>
                  </a:txBody>
                  <a:tcPr marL="90000" marR="90000" marT="46800" marB="46800" anchor="ctr">
                    <a:lnL w="12700" cap="flat" cmpd="sng" algn="ctr">
                      <a:solidFill>
                        <a:srgbClr val="99CCFF"/>
                      </a:solidFill>
                      <a:prstDash val="solid"/>
                      <a:round/>
                      <a:headEnd type="none" w="med" len="med"/>
                      <a:tailEnd type="none" w="med" len="med"/>
                    </a:lnL>
                    <a:lnR w="12700" cap="flat" cmpd="sng" algn="ctr">
                      <a:solidFill>
                        <a:srgbClr val="99CCFF"/>
                      </a:solidFill>
                      <a:prstDash val="solid"/>
                      <a:round/>
                      <a:headEnd type="none" w="med" len="med"/>
                      <a:tailEnd type="none" w="med" len="med"/>
                    </a:lnR>
                    <a:lnT w="12700" cap="flat" cmpd="sng" algn="ctr">
                      <a:solidFill>
                        <a:srgbClr val="99CCFF"/>
                      </a:solidFill>
                      <a:prstDash val="solid"/>
                      <a:round/>
                      <a:headEnd type="none" w="med" len="med"/>
                      <a:tailEnd type="none" w="med" len="med"/>
                    </a:lnT>
                    <a:lnB w="12700" cap="flat" cmpd="sng" algn="ctr">
                      <a:solidFill>
                        <a:srgbClr val="99CCFF"/>
                      </a:solidFill>
                      <a:prstDash val="solid"/>
                      <a:round/>
                      <a:headEnd type="none" w="med" len="med"/>
                      <a:tailEnd type="none" w="med" len="med"/>
                    </a:lnB>
                  </a:tcPr>
                </a:tc>
                <a:tc>
                  <a:txBody>
                    <a:bodyPr/>
                    <a:lstStyle/>
                    <a:p>
                      <a:pPr marL="0" algn="ctr" defTabSz="914400" rtl="0" eaLnBrk="1" fontAlgn="ctr" latinLnBrk="0" hangingPunct="1">
                        <a:spcAft>
                          <a:spcPts val="0"/>
                        </a:spcAft>
                      </a:pPr>
                      <a:r>
                        <a:rPr lang="en-US" sz="1200" dirty="0">
                          <a:solidFill>
                            <a:schemeClr val="tx1"/>
                          </a:solidFill>
                          <a:latin typeface="Huawei Sans" panose="020C0503030203020204" pitchFamily="34" charset="0"/>
                          <a:ea typeface="方正兰亭黑简体" panose="02000000000000000000" pitchFamily="2" charset="-122"/>
                          <a:cs typeface="Huawei Sans" panose="020C0503030203020204" pitchFamily="34" charset="0"/>
                        </a:rPr>
                        <a:t>0.5</a:t>
                      </a:r>
                    </a:p>
                  </a:txBody>
                  <a:tcPr marL="90000" marR="90000" marT="46800" marB="46800" anchor="ctr">
                    <a:lnL w="12700" cap="flat" cmpd="sng" algn="ctr">
                      <a:solidFill>
                        <a:srgbClr val="99CCFF"/>
                      </a:solidFill>
                      <a:prstDash val="solid"/>
                      <a:round/>
                      <a:headEnd type="none" w="med" len="med"/>
                      <a:tailEnd type="none" w="med" len="med"/>
                    </a:lnL>
                    <a:lnR w="12700" cap="flat" cmpd="sng" algn="ctr">
                      <a:solidFill>
                        <a:srgbClr val="99CCFF"/>
                      </a:solidFill>
                      <a:prstDash val="solid"/>
                      <a:round/>
                      <a:headEnd type="none" w="med" len="med"/>
                      <a:tailEnd type="none" w="med" len="med"/>
                    </a:lnR>
                    <a:lnT w="12700" cap="flat" cmpd="sng" algn="ctr">
                      <a:solidFill>
                        <a:srgbClr val="99CCFF"/>
                      </a:solidFill>
                      <a:prstDash val="solid"/>
                      <a:round/>
                      <a:headEnd type="none" w="med" len="med"/>
                      <a:tailEnd type="none" w="med" len="med"/>
                    </a:lnT>
                    <a:lnB w="12700" cap="flat" cmpd="sng" algn="ctr">
                      <a:solidFill>
                        <a:srgbClr val="99CCFF"/>
                      </a:solidFill>
                      <a:prstDash val="solid"/>
                      <a:round/>
                      <a:headEnd type="none" w="med" len="med"/>
                      <a:tailEnd type="none" w="med" len="med"/>
                    </a:lnB>
                  </a:tcPr>
                </a:tc>
                <a:extLst>
                  <a:ext uri="{0D108BD9-81ED-4DB2-BD59-A6C34878D82A}">
                    <a16:rowId xmlns:a16="http://schemas.microsoft.com/office/drawing/2014/main" val="10004"/>
                  </a:ext>
                </a:extLst>
              </a:tr>
              <a:tr h="273054">
                <a:tc rowSpan="6">
                  <a:txBody>
                    <a:bodyPr/>
                    <a:lstStyle/>
                    <a:p>
                      <a:pPr marL="0" algn="ctr" defTabSz="914400" rtl="0" eaLnBrk="1" fontAlgn="ctr" latinLnBrk="0" hangingPunct="1">
                        <a:spcAft>
                          <a:spcPts val="0"/>
                        </a:spcAft>
                      </a:pPr>
                      <a:r>
                        <a:rPr lang="en-US" sz="1200" dirty="0">
                          <a:solidFill>
                            <a:schemeClr val="tx1"/>
                          </a:solidFill>
                          <a:latin typeface="Huawei Sans" panose="020C0503030203020204" pitchFamily="34" charset="0"/>
                          <a:ea typeface="方正兰亭黑简体" panose="02000000000000000000" pitchFamily="2" charset="-122"/>
                          <a:cs typeface="Huawei Sans" panose="020C0503030203020204" pitchFamily="34" charset="0"/>
                        </a:rPr>
                        <a:t>Optical splitter</a:t>
                      </a:r>
                    </a:p>
                  </a:txBody>
                  <a:tcPr marL="90000" marR="90000" marT="46800" marB="46800" anchor="ctr">
                    <a:lnL w="12700" cap="flat" cmpd="sng" algn="ctr">
                      <a:solidFill>
                        <a:srgbClr val="99CCFF"/>
                      </a:solidFill>
                      <a:prstDash val="solid"/>
                      <a:round/>
                      <a:headEnd type="none" w="med" len="med"/>
                      <a:tailEnd type="none" w="med" len="med"/>
                    </a:lnL>
                    <a:lnR w="12700" cap="flat" cmpd="sng" algn="ctr">
                      <a:solidFill>
                        <a:srgbClr val="99CCFF"/>
                      </a:solidFill>
                      <a:prstDash val="solid"/>
                      <a:round/>
                      <a:headEnd type="none" w="med" len="med"/>
                      <a:tailEnd type="none" w="med" len="med"/>
                    </a:lnR>
                    <a:lnT w="12700" cap="flat" cmpd="sng" algn="ctr">
                      <a:solidFill>
                        <a:srgbClr val="99CCFF"/>
                      </a:solidFill>
                      <a:prstDash val="solid"/>
                      <a:round/>
                      <a:headEnd type="none" w="med" len="med"/>
                      <a:tailEnd type="none" w="med" len="med"/>
                    </a:lnT>
                    <a:lnB w="12700" cap="flat" cmpd="sng" algn="ctr">
                      <a:solidFill>
                        <a:srgbClr val="99CCFF"/>
                      </a:solidFill>
                      <a:prstDash val="solid"/>
                      <a:round/>
                      <a:headEnd type="none" w="med" len="med"/>
                      <a:tailEnd type="none" w="med" len="med"/>
                    </a:lnB>
                  </a:tcPr>
                </a:tc>
                <a:tc>
                  <a:txBody>
                    <a:bodyPr/>
                    <a:lstStyle/>
                    <a:p>
                      <a:pPr marL="0" algn="ctr" defTabSz="914400" rtl="0" eaLnBrk="1" fontAlgn="ctr" latinLnBrk="0" hangingPunct="1">
                        <a:spcAft>
                          <a:spcPts val="0"/>
                        </a:spcAft>
                      </a:pPr>
                      <a:r>
                        <a:rPr lang="en-US" sz="1200" dirty="0">
                          <a:solidFill>
                            <a:schemeClr val="tx1"/>
                          </a:solidFill>
                          <a:latin typeface="Huawei Sans" panose="020C0503030203020204" pitchFamily="34" charset="0"/>
                          <a:ea typeface="方正兰亭黑简体" panose="02000000000000000000" pitchFamily="2" charset="-122"/>
                          <a:cs typeface="Huawei Sans" panose="020C0503030203020204" pitchFamily="34" charset="0"/>
                        </a:rPr>
                        <a:t>1:2</a:t>
                      </a:r>
                    </a:p>
                  </a:txBody>
                  <a:tcPr marL="90000" marR="90000" marT="46800" marB="46800" anchor="ctr">
                    <a:lnL w="12700" cap="flat" cmpd="sng" algn="ctr">
                      <a:solidFill>
                        <a:srgbClr val="99CCFF"/>
                      </a:solidFill>
                      <a:prstDash val="solid"/>
                      <a:round/>
                      <a:headEnd type="none" w="med" len="med"/>
                      <a:tailEnd type="none" w="med" len="med"/>
                    </a:lnL>
                    <a:lnR w="12700" cap="flat" cmpd="sng" algn="ctr">
                      <a:solidFill>
                        <a:srgbClr val="99CCFF"/>
                      </a:solidFill>
                      <a:prstDash val="solid"/>
                      <a:round/>
                      <a:headEnd type="none" w="med" len="med"/>
                      <a:tailEnd type="none" w="med" len="med"/>
                    </a:lnR>
                    <a:lnT w="12700" cap="flat" cmpd="sng" algn="ctr">
                      <a:solidFill>
                        <a:srgbClr val="99CCFF"/>
                      </a:solidFill>
                      <a:prstDash val="solid"/>
                      <a:round/>
                      <a:headEnd type="none" w="med" len="med"/>
                      <a:tailEnd type="none" w="med" len="med"/>
                    </a:lnT>
                    <a:lnB w="12700" cap="flat" cmpd="sng" algn="ctr">
                      <a:solidFill>
                        <a:srgbClr val="99CCFF"/>
                      </a:solidFill>
                      <a:prstDash val="solid"/>
                      <a:round/>
                      <a:headEnd type="none" w="med" len="med"/>
                      <a:tailEnd type="none" w="med" len="med"/>
                    </a:lnB>
                  </a:tcPr>
                </a:tc>
                <a:tc>
                  <a:txBody>
                    <a:bodyPr/>
                    <a:lstStyle/>
                    <a:p>
                      <a:pPr marL="0" algn="ctr" defTabSz="914400" rtl="0" eaLnBrk="1" fontAlgn="ctr" latinLnBrk="0" hangingPunct="1">
                        <a:spcAft>
                          <a:spcPts val="0"/>
                        </a:spcAft>
                      </a:pPr>
                      <a:r>
                        <a:rPr lang="en-US" sz="1200" dirty="0">
                          <a:solidFill>
                            <a:schemeClr val="tx1"/>
                          </a:solidFill>
                          <a:latin typeface="Huawei Sans" panose="020C0503030203020204" pitchFamily="34" charset="0"/>
                          <a:ea typeface="方正兰亭黑简体" panose="02000000000000000000" pitchFamily="2" charset="-122"/>
                          <a:cs typeface="Huawei Sans" panose="020C0503030203020204" pitchFamily="34" charset="0"/>
                        </a:rPr>
                        <a:t>3.6</a:t>
                      </a:r>
                    </a:p>
                  </a:txBody>
                  <a:tcPr marL="90000" marR="90000" marT="46800" marB="46800" anchor="ctr">
                    <a:lnL w="12700" cap="flat" cmpd="sng" algn="ctr">
                      <a:solidFill>
                        <a:srgbClr val="99CCFF"/>
                      </a:solidFill>
                      <a:prstDash val="solid"/>
                      <a:round/>
                      <a:headEnd type="none" w="med" len="med"/>
                      <a:tailEnd type="none" w="med" len="med"/>
                    </a:lnL>
                    <a:lnR w="12700" cap="flat" cmpd="sng" algn="ctr">
                      <a:solidFill>
                        <a:srgbClr val="99CCFF"/>
                      </a:solidFill>
                      <a:prstDash val="solid"/>
                      <a:round/>
                      <a:headEnd type="none" w="med" len="med"/>
                      <a:tailEnd type="none" w="med" len="med"/>
                    </a:lnR>
                    <a:lnT w="12700" cap="flat" cmpd="sng" algn="ctr">
                      <a:solidFill>
                        <a:srgbClr val="99CCFF"/>
                      </a:solidFill>
                      <a:prstDash val="solid"/>
                      <a:round/>
                      <a:headEnd type="none" w="med" len="med"/>
                      <a:tailEnd type="none" w="med" len="med"/>
                    </a:lnT>
                    <a:lnB w="12700" cap="flat" cmpd="sng" algn="ctr">
                      <a:solidFill>
                        <a:srgbClr val="99CCFF"/>
                      </a:solidFill>
                      <a:prstDash val="solid"/>
                      <a:round/>
                      <a:headEnd type="none" w="med" len="med"/>
                      <a:tailEnd type="none" w="med" len="med"/>
                    </a:lnB>
                  </a:tcPr>
                </a:tc>
                <a:extLst>
                  <a:ext uri="{0D108BD9-81ED-4DB2-BD59-A6C34878D82A}">
                    <a16:rowId xmlns:a16="http://schemas.microsoft.com/office/drawing/2014/main" val="10005"/>
                  </a:ext>
                </a:extLst>
              </a:tr>
              <a:tr h="273054">
                <a:tc vMerge="1">
                  <a:txBody>
                    <a:bodyPr/>
                    <a:lstStyle/>
                    <a:p>
                      <a:pPr marL="0" algn="l" defTabSz="914400" rtl="0" eaLnBrk="1" latinLnBrk="0" hangingPunct="1">
                        <a:spcAft>
                          <a:spcPts val="0"/>
                        </a:spcAft>
                      </a:pPr>
                      <a:endParaRPr lang="zh-CN" sz="1200" kern="100" dirty="0">
                        <a:solidFill>
                          <a:schemeClr val="tx1"/>
                        </a:solidFill>
                        <a:effectLst/>
                        <a:latin typeface="Huawei Sans" panose="020C0503030203020204" pitchFamily="34" charset="0"/>
                        <a:ea typeface="宋体" panose="02010600030101010101" pitchFamily="2" charset="-122"/>
                        <a:cs typeface="Huawei Sans" panose="020C0503030203020204" pitchFamily="34" charset="0"/>
                      </a:endParaRPr>
                    </a:p>
                  </a:txBody>
                  <a:tcPr marL="68580" marR="68580" marT="0" marB="0" anchor="ctr">
                    <a:lnL w="12700" cap="flat" cmpd="sng" algn="ctr">
                      <a:solidFill>
                        <a:srgbClr val="99CCFF"/>
                      </a:solidFill>
                      <a:prstDash val="solid"/>
                      <a:round/>
                      <a:headEnd type="none" w="med" len="med"/>
                      <a:tailEnd type="none" w="med" len="med"/>
                    </a:lnL>
                    <a:lnR w="12700" cap="flat" cmpd="sng" algn="ctr">
                      <a:solidFill>
                        <a:srgbClr val="99CCFF"/>
                      </a:solidFill>
                      <a:prstDash val="solid"/>
                      <a:round/>
                      <a:headEnd type="none" w="med" len="med"/>
                      <a:tailEnd type="none" w="med" len="med"/>
                    </a:lnR>
                    <a:lnT w="12700" cap="flat" cmpd="sng" algn="ctr">
                      <a:solidFill>
                        <a:srgbClr val="99CCFF"/>
                      </a:solidFill>
                      <a:prstDash val="solid"/>
                      <a:round/>
                      <a:headEnd type="none" w="med" len="med"/>
                      <a:tailEnd type="none" w="med" len="med"/>
                    </a:lnT>
                    <a:lnB w="12700" cap="flat" cmpd="sng" algn="ctr">
                      <a:solidFill>
                        <a:srgbClr val="99CCFF"/>
                      </a:solidFill>
                      <a:prstDash val="solid"/>
                      <a:round/>
                      <a:headEnd type="none" w="med" len="med"/>
                      <a:tailEnd type="none" w="med" len="med"/>
                    </a:lnB>
                  </a:tcPr>
                </a:tc>
                <a:tc>
                  <a:txBody>
                    <a:bodyPr/>
                    <a:lstStyle/>
                    <a:p>
                      <a:pPr marL="0" algn="ctr" defTabSz="914400" rtl="0" eaLnBrk="1" fontAlgn="ctr" latinLnBrk="0" hangingPunct="1">
                        <a:spcAft>
                          <a:spcPts val="0"/>
                        </a:spcAft>
                      </a:pPr>
                      <a:r>
                        <a:rPr lang="en-US" sz="1200" dirty="0">
                          <a:solidFill>
                            <a:schemeClr val="tx1"/>
                          </a:solidFill>
                          <a:latin typeface="Huawei Sans" panose="020C0503030203020204" pitchFamily="34" charset="0"/>
                          <a:ea typeface="方正兰亭黑简体" panose="02000000000000000000" pitchFamily="2" charset="-122"/>
                          <a:cs typeface="Huawei Sans" panose="020C0503030203020204" pitchFamily="34" charset="0"/>
                        </a:rPr>
                        <a:t>1:4</a:t>
                      </a:r>
                    </a:p>
                  </a:txBody>
                  <a:tcPr marL="90000" marR="90000" marT="46800" marB="46800" anchor="ctr">
                    <a:lnL w="12700" cap="flat" cmpd="sng" algn="ctr">
                      <a:solidFill>
                        <a:srgbClr val="99CCFF"/>
                      </a:solidFill>
                      <a:prstDash val="solid"/>
                      <a:round/>
                      <a:headEnd type="none" w="med" len="med"/>
                      <a:tailEnd type="none" w="med" len="med"/>
                    </a:lnL>
                    <a:lnR w="12700" cap="flat" cmpd="sng" algn="ctr">
                      <a:solidFill>
                        <a:srgbClr val="99CCFF"/>
                      </a:solidFill>
                      <a:prstDash val="solid"/>
                      <a:round/>
                      <a:headEnd type="none" w="med" len="med"/>
                      <a:tailEnd type="none" w="med" len="med"/>
                    </a:lnR>
                    <a:lnT w="12700" cap="flat" cmpd="sng" algn="ctr">
                      <a:solidFill>
                        <a:srgbClr val="99CCFF"/>
                      </a:solidFill>
                      <a:prstDash val="solid"/>
                      <a:round/>
                      <a:headEnd type="none" w="med" len="med"/>
                      <a:tailEnd type="none" w="med" len="med"/>
                    </a:lnT>
                    <a:lnB w="12700" cap="flat" cmpd="sng" algn="ctr">
                      <a:solidFill>
                        <a:srgbClr val="99CCFF"/>
                      </a:solidFill>
                      <a:prstDash val="solid"/>
                      <a:round/>
                      <a:headEnd type="none" w="med" len="med"/>
                      <a:tailEnd type="none" w="med" len="med"/>
                    </a:lnB>
                  </a:tcPr>
                </a:tc>
                <a:tc>
                  <a:txBody>
                    <a:bodyPr/>
                    <a:lstStyle/>
                    <a:p>
                      <a:pPr marL="0" algn="ctr" defTabSz="914400" rtl="0" eaLnBrk="1" fontAlgn="ctr" latinLnBrk="0" hangingPunct="1">
                        <a:spcAft>
                          <a:spcPts val="0"/>
                        </a:spcAft>
                      </a:pPr>
                      <a:r>
                        <a:rPr lang="en-US" sz="1200" dirty="0">
                          <a:solidFill>
                            <a:schemeClr val="tx1"/>
                          </a:solidFill>
                          <a:latin typeface="Huawei Sans" panose="020C0503030203020204" pitchFamily="34" charset="0"/>
                          <a:ea typeface="方正兰亭黑简体" panose="02000000000000000000" pitchFamily="2" charset="-122"/>
                          <a:cs typeface="Huawei Sans" panose="020C0503030203020204" pitchFamily="34" charset="0"/>
                        </a:rPr>
                        <a:t>7.2</a:t>
                      </a:r>
                    </a:p>
                  </a:txBody>
                  <a:tcPr marL="90000" marR="90000" marT="46800" marB="46800" anchor="ctr">
                    <a:lnL w="12700" cap="flat" cmpd="sng" algn="ctr">
                      <a:solidFill>
                        <a:srgbClr val="99CCFF"/>
                      </a:solidFill>
                      <a:prstDash val="solid"/>
                      <a:round/>
                      <a:headEnd type="none" w="med" len="med"/>
                      <a:tailEnd type="none" w="med" len="med"/>
                    </a:lnL>
                    <a:lnR w="12700" cap="flat" cmpd="sng" algn="ctr">
                      <a:solidFill>
                        <a:srgbClr val="99CCFF"/>
                      </a:solidFill>
                      <a:prstDash val="solid"/>
                      <a:round/>
                      <a:headEnd type="none" w="med" len="med"/>
                      <a:tailEnd type="none" w="med" len="med"/>
                    </a:lnR>
                    <a:lnT w="12700" cap="flat" cmpd="sng" algn="ctr">
                      <a:solidFill>
                        <a:srgbClr val="99CCFF"/>
                      </a:solidFill>
                      <a:prstDash val="solid"/>
                      <a:round/>
                      <a:headEnd type="none" w="med" len="med"/>
                      <a:tailEnd type="none" w="med" len="med"/>
                    </a:lnT>
                    <a:lnB w="12700" cap="flat" cmpd="sng" algn="ctr">
                      <a:solidFill>
                        <a:srgbClr val="99CCFF"/>
                      </a:solidFill>
                      <a:prstDash val="solid"/>
                      <a:round/>
                      <a:headEnd type="none" w="med" len="med"/>
                      <a:tailEnd type="none" w="med" len="med"/>
                    </a:lnB>
                  </a:tcPr>
                </a:tc>
                <a:extLst>
                  <a:ext uri="{0D108BD9-81ED-4DB2-BD59-A6C34878D82A}">
                    <a16:rowId xmlns:a16="http://schemas.microsoft.com/office/drawing/2014/main" val="10006"/>
                  </a:ext>
                </a:extLst>
              </a:tr>
              <a:tr h="273054">
                <a:tc vMerge="1">
                  <a:txBody>
                    <a:bodyPr/>
                    <a:lstStyle/>
                    <a:p>
                      <a:pPr marL="0" algn="l" defTabSz="914400" rtl="0" eaLnBrk="1" latinLnBrk="0" hangingPunct="1">
                        <a:spcAft>
                          <a:spcPts val="0"/>
                        </a:spcAft>
                      </a:pPr>
                      <a:endParaRPr lang="zh-CN" sz="1200" kern="100" dirty="0">
                        <a:solidFill>
                          <a:schemeClr val="tx1"/>
                        </a:solidFill>
                        <a:effectLst/>
                        <a:latin typeface="Huawei Sans" panose="020C0503030203020204" pitchFamily="34" charset="0"/>
                        <a:ea typeface="宋体" panose="02010600030101010101" pitchFamily="2" charset="-122"/>
                        <a:cs typeface="Huawei Sans" panose="020C0503030203020204" pitchFamily="34" charset="0"/>
                      </a:endParaRPr>
                    </a:p>
                  </a:txBody>
                  <a:tcPr marL="68580" marR="68580" marT="0" marB="0" anchor="ctr">
                    <a:lnL w="12700" cap="flat" cmpd="sng" algn="ctr">
                      <a:solidFill>
                        <a:srgbClr val="99CCFF"/>
                      </a:solidFill>
                      <a:prstDash val="solid"/>
                      <a:round/>
                      <a:headEnd type="none" w="med" len="med"/>
                      <a:tailEnd type="none" w="med" len="med"/>
                    </a:lnL>
                    <a:lnR w="12700" cap="flat" cmpd="sng" algn="ctr">
                      <a:solidFill>
                        <a:srgbClr val="99CCFF"/>
                      </a:solidFill>
                      <a:prstDash val="solid"/>
                      <a:round/>
                      <a:headEnd type="none" w="med" len="med"/>
                      <a:tailEnd type="none" w="med" len="med"/>
                    </a:lnR>
                    <a:lnT w="12700" cap="flat" cmpd="sng" algn="ctr">
                      <a:solidFill>
                        <a:srgbClr val="99CCFF"/>
                      </a:solidFill>
                      <a:prstDash val="solid"/>
                      <a:round/>
                      <a:headEnd type="none" w="med" len="med"/>
                      <a:tailEnd type="none" w="med" len="med"/>
                    </a:lnT>
                    <a:lnB w="12700" cap="flat" cmpd="sng" algn="ctr">
                      <a:solidFill>
                        <a:srgbClr val="99CCFF"/>
                      </a:solidFill>
                      <a:prstDash val="solid"/>
                      <a:round/>
                      <a:headEnd type="none" w="med" len="med"/>
                      <a:tailEnd type="none" w="med" len="med"/>
                    </a:lnB>
                  </a:tcPr>
                </a:tc>
                <a:tc>
                  <a:txBody>
                    <a:bodyPr/>
                    <a:lstStyle/>
                    <a:p>
                      <a:pPr marL="0" algn="ctr" defTabSz="914400" rtl="0" eaLnBrk="1" fontAlgn="ctr" latinLnBrk="0" hangingPunct="1">
                        <a:spcAft>
                          <a:spcPts val="0"/>
                        </a:spcAft>
                      </a:pPr>
                      <a:r>
                        <a:rPr lang="en-US" sz="1200" dirty="0">
                          <a:solidFill>
                            <a:schemeClr val="tx1"/>
                          </a:solidFill>
                          <a:latin typeface="Huawei Sans" panose="020C0503030203020204" pitchFamily="34" charset="0"/>
                          <a:ea typeface="方正兰亭黑简体" panose="02000000000000000000" pitchFamily="2" charset="-122"/>
                          <a:cs typeface="Huawei Sans" panose="020C0503030203020204" pitchFamily="34" charset="0"/>
                        </a:rPr>
                        <a:t>1:8</a:t>
                      </a:r>
                    </a:p>
                  </a:txBody>
                  <a:tcPr marL="90000" marR="90000" marT="46800" marB="46800" anchor="ctr">
                    <a:lnL w="12700" cap="flat" cmpd="sng" algn="ctr">
                      <a:solidFill>
                        <a:srgbClr val="99CCFF"/>
                      </a:solidFill>
                      <a:prstDash val="solid"/>
                      <a:round/>
                      <a:headEnd type="none" w="med" len="med"/>
                      <a:tailEnd type="none" w="med" len="med"/>
                    </a:lnL>
                    <a:lnR w="12700" cap="flat" cmpd="sng" algn="ctr">
                      <a:solidFill>
                        <a:srgbClr val="99CCFF"/>
                      </a:solidFill>
                      <a:prstDash val="solid"/>
                      <a:round/>
                      <a:headEnd type="none" w="med" len="med"/>
                      <a:tailEnd type="none" w="med" len="med"/>
                    </a:lnR>
                    <a:lnT w="12700" cap="flat" cmpd="sng" algn="ctr">
                      <a:solidFill>
                        <a:srgbClr val="99CCFF"/>
                      </a:solidFill>
                      <a:prstDash val="solid"/>
                      <a:round/>
                      <a:headEnd type="none" w="med" len="med"/>
                      <a:tailEnd type="none" w="med" len="med"/>
                    </a:lnT>
                    <a:lnB w="12700" cap="flat" cmpd="sng" algn="ctr">
                      <a:solidFill>
                        <a:srgbClr val="99CCFF"/>
                      </a:solidFill>
                      <a:prstDash val="solid"/>
                      <a:round/>
                      <a:headEnd type="none" w="med" len="med"/>
                      <a:tailEnd type="none" w="med" len="med"/>
                    </a:lnB>
                  </a:tcPr>
                </a:tc>
                <a:tc>
                  <a:txBody>
                    <a:bodyPr/>
                    <a:lstStyle/>
                    <a:p>
                      <a:pPr marL="0" algn="ctr" defTabSz="914400" rtl="0" eaLnBrk="1" fontAlgn="ctr" latinLnBrk="0" hangingPunct="1">
                        <a:spcAft>
                          <a:spcPts val="0"/>
                        </a:spcAft>
                      </a:pPr>
                      <a:r>
                        <a:rPr lang="en-US" sz="1200" dirty="0">
                          <a:solidFill>
                            <a:schemeClr val="tx1"/>
                          </a:solidFill>
                          <a:latin typeface="Huawei Sans" panose="020C0503030203020204" pitchFamily="34" charset="0"/>
                          <a:ea typeface="方正兰亭黑简体" panose="02000000000000000000" pitchFamily="2" charset="-122"/>
                          <a:cs typeface="Huawei Sans" panose="020C0503030203020204" pitchFamily="34" charset="0"/>
                        </a:rPr>
                        <a:t>10</a:t>
                      </a:r>
                    </a:p>
                  </a:txBody>
                  <a:tcPr marL="90000" marR="90000" marT="46800" marB="46800" anchor="ctr">
                    <a:lnL w="12700" cap="flat" cmpd="sng" algn="ctr">
                      <a:solidFill>
                        <a:srgbClr val="99CCFF"/>
                      </a:solidFill>
                      <a:prstDash val="solid"/>
                      <a:round/>
                      <a:headEnd type="none" w="med" len="med"/>
                      <a:tailEnd type="none" w="med" len="med"/>
                    </a:lnL>
                    <a:lnR w="12700" cap="flat" cmpd="sng" algn="ctr">
                      <a:solidFill>
                        <a:srgbClr val="99CCFF"/>
                      </a:solidFill>
                      <a:prstDash val="solid"/>
                      <a:round/>
                      <a:headEnd type="none" w="med" len="med"/>
                      <a:tailEnd type="none" w="med" len="med"/>
                    </a:lnR>
                    <a:lnT w="12700" cap="flat" cmpd="sng" algn="ctr">
                      <a:solidFill>
                        <a:srgbClr val="99CCFF"/>
                      </a:solidFill>
                      <a:prstDash val="solid"/>
                      <a:round/>
                      <a:headEnd type="none" w="med" len="med"/>
                      <a:tailEnd type="none" w="med" len="med"/>
                    </a:lnT>
                    <a:lnB w="12700" cap="flat" cmpd="sng" algn="ctr">
                      <a:solidFill>
                        <a:srgbClr val="99CCFF"/>
                      </a:solidFill>
                      <a:prstDash val="solid"/>
                      <a:round/>
                      <a:headEnd type="none" w="med" len="med"/>
                      <a:tailEnd type="none" w="med" len="med"/>
                    </a:lnB>
                  </a:tcPr>
                </a:tc>
                <a:extLst>
                  <a:ext uri="{0D108BD9-81ED-4DB2-BD59-A6C34878D82A}">
                    <a16:rowId xmlns:a16="http://schemas.microsoft.com/office/drawing/2014/main" val="10007"/>
                  </a:ext>
                </a:extLst>
              </a:tr>
              <a:tr h="273054">
                <a:tc vMerge="1">
                  <a:txBody>
                    <a:bodyPr/>
                    <a:lstStyle/>
                    <a:p>
                      <a:pPr marL="0" algn="l" defTabSz="914400" rtl="0" eaLnBrk="1" latinLnBrk="0" hangingPunct="1">
                        <a:spcAft>
                          <a:spcPts val="0"/>
                        </a:spcAft>
                      </a:pPr>
                      <a:endParaRPr lang="zh-CN" sz="1200" kern="100" dirty="0">
                        <a:solidFill>
                          <a:schemeClr val="tx1"/>
                        </a:solidFill>
                        <a:effectLst/>
                        <a:latin typeface="Huawei Sans" panose="020C0503030203020204" pitchFamily="34" charset="0"/>
                        <a:ea typeface="宋体" panose="02010600030101010101" pitchFamily="2" charset="-122"/>
                        <a:cs typeface="Huawei Sans" panose="020C0503030203020204" pitchFamily="34" charset="0"/>
                      </a:endParaRPr>
                    </a:p>
                  </a:txBody>
                  <a:tcPr marL="68580" marR="68580" marT="0" marB="0" anchor="ctr">
                    <a:lnL w="12700" cap="flat" cmpd="sng" algn="ctr">
                      <a:solidFill>
                        <a:srgbClr val="99CCFF"/>
                      </a:solidFill>
                      <a:prstDash val="solid"/>
                      <a:round/>
                      <a:headEnd type="none" w="med" len="med"/>
                      <a:tailEnd type="none" w="med" len="med"/>
                    </a:lnL>
                    <a:lnR w="12700" cap="flat" cmpd="sng" algn="ctr">
                      <a:solidFill>
                        <a:srgbClr val="99CCFF"/>
                      </a:solidFill>
                      <a:prstDash val="solid"/>
                      <a:round/>
                      <a:headEnd type="none" w="med" len="med"/>
                      <a:tailEnd type="none" w="med" len="med"/>
                    </a:lnR>
                    <a:lnT w="12700" cap="flat" cmpd="sng" algn="ctr">
                      <a:solidFill>
                        <a:srgbClr val="99CCFF"/>
                      </a:solidFill>
                      <a:prstDash val="solid"/>
                      <a:round/>
                      <a:headEnd type="none" w="med" len="med"/>
                      <a:tailEnd type="none" w="med" len="med"/>
                    </a:lnT>
                    <a:lnB w="12700" cap="flat" cmpd="sng" algn="ctr">
                      <a:solidFill>
                        <a:srgbClr val="99CCFF"/>
                      </a:solidFill>
                      <a:prstDash val="solid"/>
                      <a:round/>
                      <a:headEnd type="none" w="med" len="med"/>
                      <a:tailEnd type="none" w="med" len="med"/>
                    </a:lnB>
                  </a:tcPr>
                </a:tc>
                <a:tc>
                  <a:txBody>
                    <a:bodyPr/>
                    <a:lstStyle/>
                    <a:p>
                      <a:pPr marL="0" algn="ctr" defTabSz="914400" rtl="0" eaLnBrk="1" fontAlgn="ctr" latinLnBrk="0" hangingPunct="1">
                        <a:spcAft>
                          <a:spcPts val="0"/>
                        </a:spcAft>
                      </a:pPr>
                      <a:r>
                        <a:rPr lang="en-US" sz="1200" dirty="0">
                          <a:solidFill>
                            <a:schemeClr val="tx1"/>
                          </a:solidFill>
                          <a:latin typeface="Huawei Sans" panose="020C0503030203020204" pitchFamily="34" charset="0"/>
                          <a:ea typeface="方正兰亭黑简体" panose="02000000000000000000" pitchFamily="2" charset="-122"/>
                          <a:cs typeface="Huawei Sans" panose="020C0503030203020204" pitchFamily="34" charset="0"/>
                        </a:rPr>
                        <a:t>1:16</a:t>
                      </a:r>
                    </a:p>
                  </a:txBody>
                  <a:tcPr marL="90000" marR="90000" marT="46800" marB="46800" anchor="ctr">
                    <a:lnL w="12700" cap="flat" cmpd="sng" algn="ctr">
                      <a:solidFill>
                        <a:srgbClr val="99CCFF"/>
                      </a:solidFill>
                      <a:prstDash val="solid"/>
                      <a:round/>
                      <a:headEnd type="none" w="med" len="med"/>
                      <a:tailEnd type="none" w="med" len="med"/>
                    </a:lnL>
                    <a:lnR w="12700" cap="flat" cmpd="sng" algn="ctr">
                      <a:solidFill>
                        <a:srgbClr val="99CCFF"/>
                      </a:solidFill>
                      <a:prstDash val="solid"/>
                      <a:round/>
                      <a:headEnd type="none" w="med" len="med"/>
                      <a:tailEnd type="none" w="med" len="med"/>
                    </a:lnR>
                    <a:lnT w="12700" cap="flat" cmpd="sng" algn="ctr">
                      <a:solidFill>
                        <a:srgbClr val="99CCFF"/>
                      </a:solidFill>
                      <a:prstDash val="solid"/>
                      <a:round/>
                      <a:headEnd type="none" w="med" len="med"/>
                      <a:tailEnd type="none" w="med" len="med"/>
                    </a:lnT>
                    <a:lnB w="12700" cap="flat" cmpd="sng" algn="ctr">
                      <a:solidFill>
                        <a:srgbClr val="99CCFF"/>
                      </a:solidFill>
                      <a:prstDash val="solid"/>
                      <a:round/>
                      <a:headEnd type="none" w="med" len="med"/>
                      <a:tailEnd type="none" w="med" len="med"/>
                    </a:lnB>
                  </a:tcPr>
                </a:tc>
                <a:tc>
                  <a:txBody>
                    <a:bodyPr/>
                    <a:lstStyle/>
                    <a:p>
                      <a:pPr marL="0" algn="ctr" defTabSz="914400" rtl="0" eaLnBrk="1" fontAlgn="ctr" latinLnBrk="0" hangingPunct="1">
                        <a:spcAft>
                          <a:spcPts val="0"/>
                        </a:spcAft>
                      </a:pPr>
                      <a:r>
                        <a:rPr lang="en-US" sz="1200" dirty="0">
                          <a:solidFill>
                            <a:schemeClr val="tx1"/>
                          </a:solidFill>
                          <a:latin typeface="Huawei Sans" panose="020C0503030203020204" pitchFamily="34" charset="0"/>
                          <a:ea typeface="方正兰亭黑简体" panose="02000000000000000000" pitchFamily="2" charset="-122"/>
                          <a:cs typeface="Huawei Sans" panose="020C0503030203020204" pitchFamily="34" charset="0"/>
                        </a:rPr>
                        <a:t>13.6</a:t>
                      </a:r>
                    </a:p>
                  </a:txBody>
                  <a:tcPr marL="90000" marR="90000" marT="46800" marB="46800" anchor="ctr">
                    <a:lnL w="12700" cap="flat" cmpd="sng" algn="ctr">
                      <a:solidFill>
                        <a:srgbClr val="99CCFF"/>
                      </a:solidFill>
                      <a:prstDash val="solid"/>
                      <a:round/>
                      <a:headEnd type="none" w="med" len="med"/>
                      <a:tailEnd type="none" w="med" len="med"/>
                    </a:lnL>
                    <a:lnR w="12700" cap="flat" cmpd="sng" algn="ctr">
                      <a:solidFill>
                        <a:srgbClr val="99CCFF"/>
                      </a:solidFill>
                      <a:prstDash val="solid"/>
                      <a:round/>
                      <a:headEnd type="none" w="med" len="med"/>
                      <a:tailEnd type="none" w="med" len="med"/>
                    </a:lnR>
                    <a:lnT w="12700" cap="flat" cmpd="sng" algn="ctr">
                      <a:solidFill>
                        <a:srgbClr val="99CCFF"/>
                      </a:solidFill>
                      <a:prstDash val="solid"/>
                      <a:round/>
                      <a:headEnd type="none" w="med" len="med"/>
                      <a:tailEnd type="none" w="med" len="med"/>
                    </a:lnT>
                    <a:lnB w="12700" cap="flat" cmpd="sng" algn="ctr">
                      <a:solidFill>
                        <a:srgbClr val="99CCFF"/>
                      </a:solidFill>
                      <a:prstDash val="solid"/>
                      <a:round/>
                      <a:headEnd type="none" w="med" len="med"/>
                      <a:tailEnd type="none" w="med" len="med"/>
                    </a:lnB>
                  </a:tcPr>
                </a:tc>
                <a:extLst>
                  <a:ext uri="{0D108BD9-81ED-4DB2-BD59-A6C34878D82A}">
                    <a16:rowId xmlns:a16="http://schemas.microsoft.com/office/drawing/2014/main" val="10008"/>
                  </a:ext>
                </a:extLst>
              </a:tr>
              <a:tr h="273054">
                <a:tc vMerge="1">
                  <a:txBody>
                    <a:bodyPr/>
                    <a:lstStyle/>
                    <a:p>
                      <a:pPr marL="0" algn="l" defTabSz="914400" rtl="0" eaLnBrk="1" latinLnBrk="0" hangingPunct="1">
                        <a:spcAft>
                          <a:spcPts val="0"/>
                        </a:spcAft>
                      </a:pPr>
                      <a:endParaRPr lang="zh-CN" sz="1200" kern="100" dirty="0">
                        <a:solidFill>
                          <a:schemeClr val="tx1"/>
                        </a:solidFill>
                        <a:effectLst/>
                        <a:latin typeface="Huawei Sans" panose="020C0503030203020204" pitchFamily="34" charset="0"/>
                        <a:ea typeface="宋体" panose="02010600030101010101" pitchFamily="2" charset="-122"/>
                        <a:cs typeface="Huawei Sans" panose="020C0503030203020204" pitchFamily="34" charset="0"/>
                      </a:endParaRPr>
                    </a:p>
                  </a:txBody>
                  <a:tcPr marL="68580" marR="68580" marT="0" marB="0" anchor="ctr">
                    <a:lnL w="12700" cap="flat" cmpd="sng" algn="ctr">
                      <a:solidFill>
                        <a:srgbClr val="99CCFF"/>
                      </a:solidFill>
                      <a:prstDash val="solid"/>
                      <a:round/>
                      <a:headEnd type="none" w="med" len="med"/>
                      <a:tailEnd type="none" w="med" len="med"/>
                    </a:lnL>
                    <a:lnR w="12700" cap="flat" cmpd="sng" algn="ctr">
                      <a:solidFill>
                        <a:srgbClr val="99CCFF"/>
                      </a:solidFill>
                      <a:prstDash val="solid"/>
                      <a:round/>
                      <a:headEnd type="none" w="med" len="med"/>
                      <a:tailEnd type="none" w="med" len="med"/>
                    </a:lnR>
                    <a:lnT w="12700" cap="flat" cmpd="sng" algn="ctr">
                      <a:solidFill>
                        <a:srgbClr val="99CCFF"/>
                      </a:solidFill>
                      <a:prstDash val="solid"/>
                      <a:round/>
                      <a:headEnd type="none" w="med" len="med"/>
                      <a:tailEnd type="none" w="med" len="med"/>
                    </a:lnT>
                    <a:lnB w="12700" cap="flat" cmpd="sng" algn="ctr">
                      <a:solidFill>
                        <a:srgbClr val="99CCFF"/>
                      </a:solidFill>
                      <a:prstDash val="solid"/>
                      <a:round/>
                      <a:headEnd type="none" w="med" len="med"/>
                      <a:tailEnd type="none" w="med" len="med"/>
                    </a:lnB>
                  </a:tcPr>
                </a:tc>
                <a:tc>
                  <a:txBody>
                    <a:bodyPr/>
                    <a:lstStyle/>
                    <a:p>
                      <a:pPr marL="0" algn="ctr" defTabSz="914400" rtl="0" eaLnBrk="1" fontAlgn="ctr" latinLnBrk="0" hangingPunct="1">
                        <a:spcAft>
                          <a:spcPts val="0"/>
                        </a:spcAft>
                      </a:pPr>
                      <a:r>
                        <a:rPr lang="en-US" sz="1200" dirty="0">
                          <a:solidFill>
                            <a:schemeClr val="tx1"/>
                          </a:solidFill>
                          <a:latin typeface="Huawei Sans" panose="020C0503030203020204" pitchFamily="34" charset="0"/>
                          <a:ea typeface="方正兰亭黑简体" panose="02000000000000000000" pitchFamily="2" charset="-122"/>
                          <a:cs typeface="Huawei Sans" panose="020C0503030203020204" pitchFamily="34" charset="0"/>
                        </a:rPr>
                        <a:t>1:32</a:t>
                      </a:r>
                    </a:p>
                  </a:txBody>
                  <a:tcPr marL="90000" marR="90000" marT="46800" marB="46800" anchor="ctr">
                    <a:lnL w="12700" cap="flat" cmpd="sng" algn="ctr">
                      <a:solidFill>
                        <a:srgbClr val="99CCFF"/>
                      </a:solidFill>
                      <a:prstDash val="solid"/>
                      <a:round/>
                      <a:headEnd type="none" w="med" len="med"/>
                      <a:tailEnd type="none" w="med" len="med"/>
                    </a:lnL>
                    <a:lnR w="12700" cap="flat" cmpd="sng" algn="ctr">
                      <a:solidFill>
                        <a:srgbClr val="99CCFF"/>
                      </a:solidFill>
                      <a:prstDash val="solid"/>
                      <a:round/>
                      <a:headEnd type="none" w="med" len="med"/>
                      <a:tailEnd type="none" w="med" len="med"/>
                    </a:lnR>
                    <a:lnT w="12700" cap="flat" cmpd="sng" algn="ctr">
                      <a:solidFill>
                        <a:srgbClr val="99CCFF"/>
                      </a:solidFill>
                      <a:prstDash val="solid"/>
                      <a:round/>
                      <a:headEnd type="none" w="med" len="med"/>
                      <a:tailEnd type="none" w="med" len="med"/>
                    </a:lnT>
                    <a:lnB w="12700" cap="flat" cmpd="sng" algn="ctr">
                      <a:solidFill>
                        <a:srgbClr val="99CCFF"/>
                      </a:solidFill>
                      <a:prstDash val="solid"/>
                      <a:round/>
                      <a:headEnd type="none" w="med" len="med"/>
                      <a:tailEnd type="none" w="med" len="med"/>
                    </a:lnB>
                  </a:tcPr>
                </a:tc>
                <a:tc>
                  <a:txBody>
                    <a:bodyPr/>
                    <a:lstStyle/>
                    <a:p>
                      <a:pPr marL="0" algn="ctr" defTabSz="914400" rtl="0" eaLnBrk="1" fontAlgn="ctr" latinLnBrk="0" hangingPunct="1">
                        <a:spcAft>
                          <a:spcPts val="0"/>
                        </a:spcAft>
                      </a:pPr>
                      <a:r>
                        <a:rPr lang="en-US" sz="1200" dirty="0">
                          <a:solidFill>
                            <a:schemeClr val="tx1"/>
                          </a:solidFill>
                          <a:latin typeface="Huawei Sans" panose="020C0503030203020204" pitchFamily="34" charset="0"/>
                          <a:ea typeface="方正兰亭黑简体" panose="02000000000000000000" pitchFamily="2" charset="-122"/>
                          <a:cs typeface="Huawei Sans" panose="020C0503030203020204" pitchFamily="34" charset="0"/>
                        </a:rPr>
                        <a:t>16.8</a:t>
                      </a:r>
                    </a:p>
                  </a:txBody>
                  <a:tcPr marL="90000" marR="90000" marT="46800" marB="46800" anchor="ctr">
                    <a:lnL w="12700" cap="flat" cmpd="sng" algn="ctr">
                      <a:solidFill>
                        <a:srgbClr val="99CCFF"/>
                      </a:solidFill>
                      <a:prstDash val="solid"/>
                      <a:round/>
                      <a:headEnd type="none" w="med" len="med"/>
                      <a:tailEnd type="none" w="med" len="med"/>
                    </a:lnL>
                    <a:lnR w="12700" cap="flat" cmpd="sng" algn="ctr">
                      <a:solidFill>
                        <a:srgbClr val="99CCFF"/>
                      </a:solidFill>
                      <a:prstDash val="solid"/>
                      <a:round/>
                      <a:headEnd type="none" w="med" len="med"/>
                      <a:tailEnd type="none" w="med" len="med"/>
                    </a:lnR>
                    <a:lnT w="12700" cap="flat" cmpd="sng" algn="ctr">
                      <a:solidFill>
                        <a:srgbClr val="99CCFF"/>
                      </a:solidFill>
                      <a:prstDash val="solid"/>
                      <a:round/>
                      <a:headEnd type="none" w="med" len="med"/>
                      <a:tailEnd type="none" w="med" len="med"/>
                    </a:lnT>
                    <a:lnB w="12700" cap="flat" cmpd="sng" algn="ctr">
                      <a:solidFill>
                        <a:srgbClr val="99CCFF"/>
                      </a:solidFill>
                      <a:prstDash val="solid"/>
                      <a:round/>
                      <a:headEnd type="none" w="med" len="med"/>
                      <a:tailEnd type="none" w="med" len="med"/>
                    </a:lnB>
                  </a:tcPr>
                </a:tc>
                <a:extLst>
                  <a:ext uri="{0D108BD9-81ED-4DB2-BD59-A6C34878D82A}">
                    <a16:rowId xmlns:a16="http://schemas.microsoft.com/office/drawing/2014/main" val="10009"/>
                  </a:ext>
                </a:extLst>
              </a:tr>
              <a:tr h="273054">
                <a:tc vMerge="1">
                  <a:txBody>
                    <a:bodyPr/>
                    <a:lstStyle/>
                    <a:p>
                      <a:pPr marL="0" algn="l" defTabSz="914400" rtl="0" eaLnBrk="1" latinLnBrk="0" hangingPunct="1">
                        <a:spcAft>
                          <a:spcPts val="0"/>
                        </a:spcAft>
                      </a:pPr>
                      <a:endParaRPr lang="zh-CN" sz="1200" kern="100" dirty="0">
                        <a:solidFill>
                          <a:schemeClr val="tx1"/>
                        </a:solidFill>
                        <a:effectLst/>
                        <a:latin typeface="Huawei Sans" panose="020C0503030203020204" pitchFamily="34" charset="0"/>
                        <a:ea typeface="宋体" panose="02010600030101010101" pitchFamily="2" charset="-122"/>
                        <a:cs typeface="Huawei Sans" panose="020C0503030203020204" pitchFamily="34" charset="0"/>
                      </a:endParaRPr>
                    </a:p>
                  </a:txBody>
                  <a:tcPr marL="68580" marR="68580" marT="0" marB="0" anchor="ctr">
                    <a:lnL w="12700" cap="flat" cmpd="sng" algn="ctr">
                      <a:solidFill>
                        <a:srgbClr val="99CCFF"/>
                      </a:solidFill>
                      <a:prstDash val="solid"/>
                      <a:round/>
                      <a:headEnd type="none" w="med" len="med"/>
                      <a:tailEnd type="none" w="med" len="med"/>
                    </a:lnL>
                    <a:lnR w="12700" cap="flat" cmpd="sng" algn="ctr">
                      <a:solidFill>
                        <a:srgbClr val="99CCFF"/>
                      </a:solidFill>
                      <a:prstDash val="solid"/>
                      <a:round/>
                      <a:headEnd type="none" w="med" len="med"/>
                      <a:tailEnd type="none" w="med" len="med"/>
                    </a:lnR>
                    <a:lnT w="12700" cap="flat" cmpd="sng" algn="ctr">
                      <a:solidFill>
                        <a:srgbClr val="99CCFF"/>
                      </a:solidFill>
                      <a:prstDash val="solid"/>
                      <a:round/>
                      <a:headEnd type="none" w="med" len="med"/>
                      <a:tailEnd type="none" w="med" len="med"/>
                    </a:lnT>
                    <a:lnB w="12700" cap="flat" cmpd="sng" algn="ctr">
                      <a:solidFill>
                        <a:srgbClr val="99CCFF"/>
                      </a:solidFill>
                      <a:prstDash val="solid"/>
                      <a:round/>
                      <a:headEnd type="none" w="med" len="med"/>
                      <a:tailEnd type="none" w="med" len="med"/>
                    </a:lnB>
                  </a:tcPr>
                </a:tc>
                <a:tc>
                  <a:txBody>
                    <a:bodyPr/>
                    <a:lstStyle/>
                    <a:p>
                      <a:pPr marL="0" algn="ctr" defTabSz="914400" rtl="0" eaLnBrk="1" fontAlgn="ctr" latinLnBrk="0" hangingPunct="1">
                        <a:spcAft>
                          <a:spcPts val="0"/>
                        </a:spcAft>
                      </a:pPr>
                      <a:r>
                        <a:rPr lang="en-US" sz="1200" dirty="0">
                          <a:solidFill>
                            <a:schemeClr val="tx1"/>
                          </a:solidFill>
                          <a:latin typeface="Huawei Sans" panose="020C0503030203020204" pitchFamily="34" charset="0"/>
                          <a:ea typeface="方正兰亭黑简体" panose="02000000000000000000" pitchFamily="2" charset="-122"/>
                          <a:cs typeface="Huawei Sans" panose="020C0503030203020204" pitchFamily="34" charset="0"/>
                        </a:rPr>
                        <a:t>1:64</a:t>
                      </a:r>
                    </a:p>
                  </a:txBody>
                  <a:tcPr marL="90000" marR="90000" marT="46800" marB="46800" anchor="ctr">
                    <a:lnL w="12700" cap="flat" cmpd="sng" algn="ctr">
                      <a:solidFill>
                        <a:srgbClr val="99CCFF"/>
                      </a:solidFill>
                      <a:prstDash val="solid"/>
                      <a:round/>
                      <a:headEnd type="none" w="med" len="med"/>
                      <a:tailEnd type="none" w="med" len="med"/>
                    </a:lnL>
                    <a:lnR w="12700" cap="flat" cmpd="sng" algn="ctr">
                      <a:solidFill>
                        <a:srgbClr val="99CCFF"/>
                      </a:solidFill>
                      <a:prstDash val="solid"/>
                      <a:round/>
                      <a:headEnd type="none" w="med" len="med"/>
                      <a:tailEnd type="none" w="med" len="med"/>
                    </a:lnR>
                    <a:lnT w="12700" cap="flat" cmpd="sng" algn="ctr">
                      <a:solidFill>
                        <a:srgbClr val="99CCFF"/>
                      </a:solidFill>
                      <a:prstDash val="solid"/>
                      <a:round/>
                      <a:headEnd type="none" w="med" len="med"/>
                      <a:tailEnd type="none" w="med" len="med"/>
                    </a:lnT>
                    <a:lnB w="12700" cap="flat" cmpd="sng" algn="ctr">
                      <a:solidFill>
                        <a:srgbClr val="99CCFF"/>
                      </a:solidFill>
                      <a:prstDash val="solid"/>
                      <a:round/>
                      <a:headEnd type="none" w="med" len="med"/>
                      <a:tailEnd type="none" w="med" len="med"/>
                    </a:lnB>
                  </a:tcPr>
                </a:tc>
                <a:tc>
                  <a:txBody>
                    <a:bodyPr/>
                    <a:lstStyle/>
                    <a:p>
                      <a:pPr marL="0" algn="ctr" defTabSz="914400" rtl="0" eaLnBrk="1" fontAlgn="ctr" latinLnBrk="0" hangingPunct="1">
                        <a:spcAft>
                          <a:spcPts val="0"/>
                        </a:spcAft>
                      </a:pPr>
                      <a:r>
                        <a:rPr lang="en-US" sz="1200" dirty="0">
                          <a:solidFill>
                            <a:schemeClr val="tx1"/>
                          </a:solidFill>
                          <a:latin typeface="Huawei Sans" panose="020C0503030203020204" pitchFamily="34" charset="0"/>
                          <a:ea typeface="方正兰亭黑简体" panose="02000000000000000000" pitchFamily="2" charset="-122"/>
                          <a:cs typeface="Huawei Sans" panose="020C0503030203020204" pitchFamily="34" charset="0"/>
                        </a:rPr>
                        <a:t>20.3</a:t>
                      </a:r>
                    </a:p>
                  </a:txBody>
                  <a:tcPr marL="90000" marR="90000" marT="46800" marB="46800" anchor="ctr">
                    <a:lnL w="12700" cap="flat" cmpd="sng" algn="ctr">
                      <a:solidFill>
                        <a:srgbClr val="99CCFF"/>
                      </a:solidFill>
                      <a:prstDash val="solid"/>
                      <a:round/>
                      <a:headEnd type="none" w="med" len="med"/>
                      <a:tailEnd type="none" w="med" len="med"/>
                    </a:lnL>
                    <a:lnR w="12700" cap="flat" cmpd="sng" algn="ctr">
                      <a:solidFill>
                        <a:srgbClr val="99CCFF"/>
                      </a:solidFill>
                      <a:prstDash val="solid"/>
                      <a:round/>
                      <a:headEnd type="none" w="med" len="med"/>
                      <a:tailEnd type="none" w="med" len="med"/>
                    </a:lnR>
                    <a:lnT w="12700" cap="flat" cmpd="sng" algn="ctr">
                      <a:solidFill>
                        <a:srgbClr val="99CCFF"/>
                      </a:solidFill>
                      <a:prstDash val="solid"/>
                      <a:round/>
                      <a:headEnd type="none" w="med" len="med"/>
                      <a:tailEnd type="none" w="med" len="med"/>
                    </a:lnT>
                    <a:lnB w="12700" cap="flat" cmpd="sng" algn="ctr">
                      <a:solidFill>
                        <a:srgbClr val="99CCFF"/>
                      </a:solidFill>
                      <a:prstDash val="solid"/>
                      <a:round/>
                      <a:headEnd type="none" w="med" len="med"/>
                      <a:tailEnd type="none" w="med" len="med"/>
                    </a:lnB>
                  </a:tcPr>
                </a:tc>
                <a:extLst>
                  <a:ext uri="{0D108BD9-81ED-4DB2-BD59-A6C34878D82A}">
                    <a16:rowId xmlns:a16="http://schemas.microsoft.com/office/drawing/2014/main" val="10010"/>
                  </a:ext>
                </a:extLst>
              </a:tr>
            </a:tbl>
          </a:graphicData>
        </a:graphic>
      </p:graphicFrame>
      <p:sp>
        <p:nvSpPr>
          <p:cNvPr id="12" name="燕尾形 11"/>
          <p:cNvSpPr/>
          <p:nvPr/>
        </p:nvSpPr>
        <p:spPr bwMode="auto">
          <a:xfrm>
            <a:off x="8553217" y="38172"/>
            <a:ext cx="1009428" cy="231631"/>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fontAlgn="ctr"/>
            <a:r>
              <a:rPr lang="en-US" sz="1200" dirty="0">
                <a:latin typeface="Huawei Sans" panose="020C0503030203020204" pitchFamily="34" charset="0"/>
                <a:ea typeface="方正兰亭黑简体" panose="02000000000000000000" pitchFamily="2" charset="-122"/>
              </a:rPr>
              <a:t>Cabling</a:t>
            </a:r>
          </a:p>
        </p:txBody>
      </p:sp>
      <p:sp>
        <p:nvSpPr>
          <p:cNvPr id="13" name="燕尾形 12"/>
          <p:cNvSpPr/>
          <p:nvPr/>
        </p:nvSpPr>
        <p:spPr bwMode="auto">
          <a:xfrm>
            <a:off x="9466353" y="38172"/>
            <a:ext cx="1134137" cy="240223"/>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fontAlgn="ctr"/>
            <a:r>
              <a:rPr lang="en-US" sz="1200" dirty="0">
                <a:latin typeface="Huawei Sans" panose="020C0503030203020204" pitchFamily="34" charset="0"/>
                <a:ea typeface="方正兰亭黑简体" panose="02000000000000000000" pitchFamily="2" charset="-122"/>
              </a:rPr>
              <a:t>Installation</a:t>
            </a:r>
          </a:p>
        </p:txBody>
      </p:sp>
      <p:sp>
        <p:nvSpPr>
          <p:cNvPr id="14" name="燕尾形 13"/>
          <p:cNvSpPr/>
          <p:nvPr/>
        </p:nvSpPr>
        <p:spPr bwMode="auto">
          <a:xfrm>
            <a:off x="10512509" y="38172"/>
            <a:ext cx="1236579" cy="240223"/>
          </a:xfrm>
          <a:prstGeom prst="chevron">
            <a:avLst/>
          </a:prstGeom>
          <a:solidFill>
            <a:srgbClr val="00B0F0"/>
          </a:solidFill>
          <a:ln w="9525" cap="flat" cmpd="sng" algn="ctr">
            <a:noFill/>
            <a:prstDash val="solid"/>
            <a:round/>
            <a:headEnd type="none" w="med" len="med"/>
            <a:tailEnd type="none" w="med" len="med"/>
          </a:ln>
          <a:effectLst/>
        </p:spPr>
        <p:txBody>
          <a:bodyPr vert="horz" wrap="square" lIns="36000" tIns="0" rIns="36000" bIns="0" numCol="1" rtlCol="0" anchor="ctr" anchorCtr="0" compatLnSpc="1">
            <a:prstTxWarp prst="textNoShape">
              <a:avLst/>
            </a:prstTxWarp>
            <a:noAutofit/>
          </a:bodyPr>
          <a:lstStyle/>
          <a:p>
            <a:pPr algn="ctr" fontAlgn="ctr"/>
            <a:r>
              <a:rPr lang="en-US" altLang="zh-CN" sz="1200" dirty="0">
                <a:solidFill>
                  <a:srgbClr val="FFFFFF"/>
                </a:solidFill>
                <a:latin typeface="Huawei Sans" panose="020C0503030203020204" pitchFamily="34" charset="0"/>
                <a:ea typeface="方正兰亭黑简体" panose="02000000000000000000" pitchFamily="2" charset="-122"/>
                <a:cs typeface="Huawei Sans" panose="020C0503030203020204" pitchFamily="34" charset="0"/>
              </a:rPr>
              <a:t>Link test</a:t>
            </a:r>
          </a:p>
        </p:txBody>
      </p:sp>
      <p:sp>
        <p:nvSpPr>
          <p:cNvPr id="15" name="五边形 14"/>
          <p:cNvSpPr/>
          <p:nvPr/>
        </p:nvSpPr>
        <p:spPr bwMode="auto">
          <a:xfrm>
            <a:off x="7808085" y="38172"/>
            <a:ext cx="829884" cy="231631"/>
          </a:xfrm>
          <a:prstGeom prst="homePlate">
            <a:avLst/>
          </a:prstGeom>
          <a:solidFill>
            <a:schemeClr val="bg1">
              <a:lumMod val="85000"/>
            </a:schemeClr>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fontAlgn="ctr"/>
            <a:r>
              <a:rPr lang="en-US" altLang="zh-CN" sz="1200" dirty="0">
                <a:latin typeface="Huawei Sans" panose="020C0503030203020204" pitchFamily="34" charset="0"/>
                <a:ea typeface="方正兰亭黑简体" panose="02000000000000000000" pitchFamily="2" charset="-122"/>
              </a:rPr>
              <a:t>Civil work</a:t>
            </a:r>
          </a:p>
        </p:txBody>
      </p:sp>
    </p:spTree>
    <p:extLst>
      <p:ext uri="{BB962C8B-B14F-4D97-AF65-F5344CB8AC3E}">
        <p14:creationId xmlns:p14="http://schemas.microsoft.com/office/powerpoint/2010/main" val="175202315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wrap="square">
            <a:noAutofit/>
          </a:bodyPr>
          <a:lstStyle/>
          <a:p>
            <a:r>
              <a:rPr lang="en-US" altLang="zh-CN" sz="1600" dirty="0">
                <a:latin typeface="Huawei Sans" panose="020C0503030203020204" pitchFamily="34" charset="0"/>
              </a:rPr>
              <a:t>ORL, also called reflection loss, is the ratio (in decibels) of the reflection power to the input power at the fiber connection point.</a:t>
            </a:r>
          </a:p>
          <a:p>
            <a:pPr lvl="1"/>
            <a:r>
              <a:rPr lang="en-US" altLang="zh-CN" sz="1400" dirty="0">
                <a:latin typeface="Huawei Sans" panose="020C0503030203020204" pitchFamily="34" charset="0"/>
              </a:rPr>
              <a:t>The greater the ORL, the better the performance, and the smaller the impact of reflected light on the light source and system.</a:t>
            </a:r>
          </a:p>
          <a:p>
            <a:pPr lvl="1"/>
            <a:r>
              <a:rPr lang="en-US" altLang="zh-CN" sz="1400" dirty="0">
                <a:latin typeface="Huawei Sans" panose="020C0503030203020204" pitchFamily="34" charset="0"/>
              </a:rPr>
              <a:t>The recommended minimum ORL is 45 </a:t>
            </a:r>
            <a:r>
              <a:rPr lang="en-US" altLang="zh-CN" sz="1400" dirty="0" err="1">
                <a:latin typeface="Huawei Sans" panose="020C0503030203020204" pitchFamily="34" charset="0"/>
              </a:rPr>
              <a:t>dB.</a:t>
            </a:r>
            <a:endParaRPr lang="en-US" altLang="zh-CN" sz="1400" dirty="0">
              <a:latin typeface="Huawei Sans" panose="020C0503030203020204" pitchFamily="34" charset="0"/>
            </a:endParaRPr>
          </a:p>
          <a:p>
            <a:pPr lvl="1"/>
            <a:r>
              <a:rPr lang="en-US" altLang="zh-CN" sz="1400" dirty="0">
                <a:latin typeface="Huawei Sans" panose="020C0503030203020204" pitchFamily="34" charset="0"/>
              </a:rPr>
              <a:t>ORL: PC: &gt; 45 dB; APC: &gt; 55 dB</a:t>
            </a:r>
          </a:p>
          <a:p>
            <a:pPr lvl="1"/>
            <a:r>
              <a:rPr lang="en-US" altLang="zh-CN" sz="1400" dirty="0">
                <a:latin typeface="Huawei Sans" panose="020C0503030203020204" pitchFamily="34" charset="0"/>
              </a:rPr>
              <a:t>For CATV services, all ODN nodes must use the APC connectors.</a:t>
            </a:r>
          </a:p>
        </p:txBody>
      </p:sp>
      <p:sp>
        <p:nvSpPr>
          <p:cNvPr id="2" name="标题 1"/>
          <p:cNvSpPr>
            <a:spLocks noGrp="1"/>
          </p:cNvSpPr>
          <p:nvPr>
            <p:ph type="title"/>
          </p:nvPr>
        </p:nvSpPr>
        <p:spPr/>
        <p:txBody>
          <a:bodyPr wrap="square">
            <a:noAutofit/>
          </a:bodyPr>
          <a:lstStyle/>
          <a:p>
            <a:r>
              <a:rPr lang="en-US" dirty="0">
                <a:latin typeface="Huawei Sans" panose="020C0503030203020204" pitchFamily="34" charset="0"/>
              </a:rPr>
              <a:t>ODN Link Attenuation (4) – ORL</a:t>
            </a:r>
          </a:p>
        </p:txBody>
      </p:sp>
      <p:sp>
        <p:nvSpPr>
          <p:cNvPr id="9" name="AutoShape 14"/>
          <p:cNvSpPr>
            <a:spLocks noChangeArrowheads="1"/>
          </p:cNvSpPr>
          <p:nvPr/>
        </p:nvSpPr>
        <p:spPr bwMode="auto">
          <a:xfrm>
            <a:off x="2837359" y="4187154"/>
            <a:ext cx="3042628" cy="860950"/>
          </a:xfrm>
          <a:prstGeom prst="rightArrow">
            <a:avLst>
              <a:gd name="adj1" fmla="val 50000"/>
              <a:gd name="adj2" fmla="val 103285"/>
            </a:avLst>
          </a:prstGeom>
          <a:solidFill>
            <a:schemeClr val="bg2"/>
          </a:solidFill>
          <a:ln w="9525" algn="ctr">
            <a:noFill/>
            <a:miter lim="800000"/>
            <a:headEnd/>
            <a:tailEnd/>
          </a:ln>
        </p:spPr>
        <p:txBody>
          <a:bodyPr wrap="square" anchor="ctr">
            <a:noAutofit/>
          </a:bodyPr>
          <a:lstStyle>
            <a:lvl1pPr eaLnBrk="0" hangingPunct="0">
              <a:defRPr i="1">
                <a:solidFill>
                  <a:schemeClr val="tx1"/>
                </a:solidFill>
                <a:latin typeface="Arial" panose="020B0604020202020204" pitchFamily="34" charset="0"/>
                <a:ea typeface="SimSun" panose="02010600030101010101" pitchFamily="2" charset="-122"/>
              </a:defRPr>
            </a:lvl1pPr>
            <a:lvl2pPr marL="742950" indent="-285750" eaLnBrk="0" hangingPunct="0">
              <a:defRPr i="1">
                <a:solidFill>
                  <a:schemeClr val="tx1"/>
                </a:solidFill>
                <a:latin typeface="Arial" panose="020B0604020202020204" pitchFamily="34" charset="0"/>
                <a:ea typeface="SimSun" panose="02010600030101010101" pitchFamily="2" charset="-122"/>
              </a:defRPr>
            </a:lvl2pPr>
            <a:lvl3pPr marL="1143000" indent="-228600" eaLnBrk="0" hangingPunct="0">
              <a:defRPr i="1">
                <a:solidFill>
                  <a:schemeClr val="tx1"/>
                </a:solidFill>
                <a:latin typeface="Arial" panose="020B0604020202020204" pitchFamily="34" charset="0"/>
                <a:ea typeface="SimSun" panose="02010600030101010101" pitchFamily="2" charset="-122"/>
              </a:defRPr>
            </a:lvl3pPr>
            <a:lvl4pPr marL="1600200" indent="-228600" eaLnBrk="0" hangingPunct="0">
              <a:defRPr i="1">
                <a:solidFill>
                  <a:schemeClr val="tx1"/>
                </a:solidFill>
                <a:latin typeface="Arial" panose="020B0604020202020204" pitchFamily="34" charset="0"/>
                <a:ea typeface="SimSun" panose="02010600030101010101" pitchFamily="2" charset="-122"/>
              </a:defRPr>
            </a:lvl4pPr>
            <a:lvl5pPr marL="2057400" indent="-228600" eaLnBrk="0" hangingPunct="0">
              <a:defRPr i="1">
                <a:solidFill>
                  <a:schemeClr val="tx1"/>
                </a:solidFill>
                <a:latin typeface="Arial" panose="020B0604020202020204" pitchFamily="34" charset="0"/>
                <a:ea typeface="SimSun" panose="02010600030101010101" pitchFamily="2" charset="-122"/>
              </a:defRPr>
            </a:lvl5pPr>
            <a:lvl6pPr marL="2514600" indent="-228600" eaLnBrk="0" fontAlgn="t" hangingPunct="0">
              <a:spcBef>
                <a:spcPct val="0"/>
              </a:spcBef>
              <a:spcAft>
                <a:spcPct val="0"/>
              </a:spcAft>
              <a:defRPr i="1">
                <a:solidFill>
                  <a:schemeClr val="tx1"/>
                </a:solidFill>
                <a:latin typeface="Arial" panose="020B0604020202020204" pitchFamily="34" charset="0"/>
                <a:ea typeface="SimSun" panose="02010600030101010101" pitchFamily="2" charset="-122"/>
              </a:defRPr>
            </a:lvl6pPr>
            <a:lvl7pPr marL="2971800" indent="-228600" eaLnBrk="0" fontAlgn="t" hangingPunct="0">
              <a:spcBef>
                <a:spcPct val="0"/>
              </a:spcBef>
              <a:spcAft>
                <a:spcPct val="0"/>
              </a:spcAft>
              <a:defRPr i="1">
                <a:solidFill>
                  <a:schemeClr val="tx1"/>
                </a:solidFill>
                <a:latin typeface="Arial" panose="020B0604020202020204" pitchFamily="34" charset="0"/>
                <a:ea typeface="SimSun" panose="02010600030101010101" pitchFamily="2" charset="-122"/>
              </a:defRPr>
            </a:lvl7pPr>
            <a:lvl8pPr marL="3429000" indent="-228600" eaLnBrk="0" fontAlgn="t" hangingPunct="0">
              <a:spcBef>
                <a:spcPct val="0"/>
              </a:spcBef>
              <a:spcAft>
                <a:spcPct val="0"/>
              </a:spcAft>
              <a:defRPr i="1">
                <a:solidFill>
                  <a:schemeClr val="tx1"/>
                </a:solidFill>
                <a:latin typeface="Arial" panose="020B0604020202020204" pitchFamily="34" charset="0"/>
                <a:ea typeface="SimSun" panose="02010600030101010101" pitchFamily="2" charset="-122"/>
              </a:defRPr>
            </a:lvl8pPr>
            <a:lvl9pPr marL="3886200" indent="-228600" eaLnBrk="0" fontAlgn="t" hangingPunct="0">
              <a:spcBef>
                <a:spcPct val="0"/>
              </a:spcBef>
              <a:spcAft>
                <a:spcPct val="0"/>
              </a:spcAft>
              <a:defRPr i="1">
                <a:solidFill>
                  <a:schemeClr val="tx1"/>
                </a:solidFill>
                <a:latin typeface="Arial" panose="020B0604020202020204" pitchFamily="34" charset="0"/>
                <a:ea typeface="SimSun" panose="02010600030101010101" pitchFamily="2" charset="-122"/>
              </a:defRPr>
            </a:lvl9pPr>
          </a:lstStyle>
          <a:p>
            <a:pPr eaLnBrk="1" fontAlgn="ctr" hangingPunct="1"/>
            <a:endParaRPr lang="en-US" altLang="zh-CN" dirty="0">
              <a:latin typeface="Huawei Sans" panose="020C0503030203020204" pitchFamily="34" charset="0"/>
              <a:ea typeface="方正兰亭黑简体" panose="02000000000000000000" pitchFamily="2" charset="-122"/>
            </a:endParaRPr>
          </a:p>
        </p:txBody>
      </p:sp>
      <p:sp>
        <p:nvSpPr>
          <p:cNvPr id="10" name="Rectangle 15"/>
          <p:cNvSpPr>
            <a:spLocks noChangeArrowheads="1"/>
          </p:cNvSpPr>
          <p:nvPr/>
        </p:nvSpPr>
        <p:spPr bwMode="auto">
          <a:xfrm>
            <a:off x="5906865" y="3776579"/>
            <a:ext cx="173813" cy="1757511"/>
          </a:xfrm>
          <a:prstGeom prst="rect">
            <a:avLst/>
          </a:prstGeom>
          <a:solidFill>
            <a:schemeClr val="folHlink"/>
          </a:solidFill>
          <a:ln w="9525" algn="ctr">
            <a:solidFill>
              <a:schemeClr val="tx1"/>
            </a:solidFill>
            <a:miter lim="800000"/>
            <a:headEnd/>
            <a:tailEnd/>
          </a:ln>
        </p:spPr>
        <p:txBody>
          <a:bodyPr wrap="square" anchor="ctr">
            <a:noAutofit/>
          </a:bodyPr>
          <a:lstStyle>
            <a:lvl1pPr eaLnBrk="0" hangingPunct="0">
              <a:defRPr i="1">
                <a:solidFill>
                  <a:schemeClr val="tx1"/>
                </a:solidFill>
                <a:latin typeface="Arial" panose="020B0604020202020204" pitchFamily="34" charset="0"/>
                <a:ea typeface="SimSun" panose="02010600030101010101" pitchFamily="2" charset="-122"/>
              </a:defRPr>
            </a:lvl1pPr>
            <a:lvl2pPr marL="742950" indent="-285750" eaLnBrk="0" hangingPunct="0">
              <a:defRPr i="1">
                <a:solidFill>
                  <a:schemeClr val="tx1"/>
                </a:solidFill>
                <a:latin typeface="Arial" panose="020B0604020202020204" pitchFamily="34" charset="0"/>
                <a:ea typeface="SimSun" panose="02010600030101010101" pitchFamily="2" charset="-122"/>
              </a:defRPr>
            </a:lvl2pPr>
            <a:lvl3pPr marL="1143000" indent="-228600" eaLnBrk="0" hangingPunct="0">
              <a:defRPr i="1">
                <a:solidFill>
                  <a:schemeClr val="tx1"/>
                </a:solidFill>
                <a:latin typeface="Arial" panose="020B0604020202020204" pitchFamily="34" charset="0"/>
                <a:ea typeface="SimSun" panose="02010600030101010101" pitchFamily="2" charset="-122"/>
              </a:defRPr>
            </a:lvl3pPr>
            <a:lvl4pPr marL="1600200" indent="-228600" eaLnBrk="0" hangingPunct="0">
              <a:defRPr i="1">
                <a:solidFill>
                  <a:schemeClr val="tx1"/>
                </a:solidFill>
                <a:latin typeface="Arial" panose="020B0604020202020204" pitchFamily="34" charset="0"/>
                <a:ea typeface="SimSun" panose="02010600030101010101" pitchFamily="2" charset="-122"/>
              </a:defRPr>
            </a:lvl4pPr>
            <a:lvl5pPr marL="2057400" indent="-228600" eaLnBrk="0" hangingPunct="0">
              <a:defRPr i="1">
                <a:solidFill>
                  <a:schemeClr val="tx1"/>
                </a:solidFill>
                <a:latin typeface="Arial" panose="020B0604020202020204" pitchFamily="34" charset="0"/>
                <a:ea typeface="SimSun" panose="02010600030101010101" pitchFamily="2" charset="-122"/>
              </a:defRPr>
            </a:lvl5pPr>
            <a:lvl6pPr marL="2514600" indent="-228600" eaLnBrk="0" fontAlgn="t" hangingPunct="0">
              <a:spcBef>
                <a:spcPct val="0"/>
              </a:spcBef>
              <a:spcAft>
                <a:spcPct val="0"/>
              </a:spcAft>
              <a:defRPr i="1">
                <a:solidFill>
                  <a:schemeClr val="tx1"/>
                </a:solidFill>
                <a:latin typeface="Arial" panose="020B0604020202020204" pitchFamily="34" charset="0"/>
                <a:ea typeface="SimSun" panose="02010600030101010101" pitchFamily="2" charset="-122"/>
              </a:defRPr>
            </a:lvl6pPr>
            <a:lvl7pPr marL="2971800" indent="-228600" eaLnBrk="0" fontAlgn="t" hangingPunct="0">
              <a:spcBef>
                <a:spcPct val="0"/>
              </a:spcBef>
              <a:spcAft>
                <a:spcPct val="0"/>
              </a:spcAft>
              <a:defRPr i="1">
                <a:solidFill>
                  <a:schemeClr val="tx1"/>
                </a:solidFill>
                <a:latin typeface="Arial" panose="020B0604020202020204" pitchFamily="34" charset="0"/>
                <a:ea typeface="SimSun" panose="02010600030101010101" pitchFamily="2" charset="-122"/>
              </a:defRPr>
            </a:lvl7pPr>
            <a:lvl8pPr marL="3429000" indent="-228600" eaLnBrk="0" fontAlgn="t" hangingPunct="0">
              <a:spcBef>
                <a:spcPct val="0"/>
              </a:spcBef>
              <a:spcAft>
                <a:spcPct val="0"/>
              </a:spcAft>
              <a:defRPr i="1">
                <a:solidFill>
                  <a:schemeClr val="tx1"/>
                </a:solidFill>
                <a:latin typeface="Arial" panose="020B0604020202020204" pitchFamily="34" charset="0"/>
                <a:ea typeface="SimSun" panose="02010600030101010101" pitchFamily="2" charset="-122"/>
              </a:defRPr>
            </a:lvl8pPr>
            <a:lvl9pPr marL="3886200" indent="-228600" eaLnBrk="0" fontAlgn="t" hangingPunct="0">
              <a:spcBef>
                <a:spcPct val="0"/>
              </a:spcBef>
              <a:spcAft>
                <a:spcPct val="0"/>
              </a:spcAft>
              <a:defRPr i="1">
                <a:solidFill>
                  <a:schemeClr val="tx1"/>
                </a:solidFill>
                <a:latin typeface="Arial" panose="020B0604020202020204" pitchFamily="34" charset="0"/>
                <a:ea typeface="SimSun" panose="02010600030101010101" pitchFamily="2" charset="-122"/>
              </a:defRPr>
            </a:lvl9pPr>
          </a:lstStyle>
          <a:p>
            <a:pPr eaLnBrk="1" fontAlgn="ctr" hangingPunct="1"/>
            <a:endParaRPr lang="en-US" altLang="zh-CN" dirty="0">
              <a:latin typeface="Huawei Sans" panose="020C0503030203020204" pitchFamily="34" charset="0"/>
              <a:ea typeface="方正兰亭黑简体" panose="02000000000000000000" pitchFamily="2" charset="-122"/>
            </a:endParaRPr>
          </a:p>
        </p:txBody>
      </p:sp>
      <p:sp>
        <p:nvSpPr>
          <p:cNvPr id="11" name="AutoShape 17"/>
          <p:cNvSpPr>
            <a:spLocks noChangeArrowheads="1"/>
          </p:cNvSpPr>
          <p:nvPr/>
        </p:nvSpPr>
        <p:spPr bwMode="auto">
          <a:xfrm>
            <a:off x="6164897" y="4309698"/>
            <a:ext cx="3042628" cy="615862"/>
          </a:xfrm>
          <a:prstGeom prst="rightArrow">
            <a:avLst>
              <a:gd name="adj1" fmla="val 50000"/>
              <a:gd name="adj2" fmla="val 144388"/>
            </a:avLst>
          </a:prstGeom>
          <a:solidFill>
            <a:schemeClr val="bg2"/>
          </a:solidFill>
          <a:ln w="9525" algn="ctr">
            <a:noFill/>
            <a:miter lim="800000"/>
            <a:headEnd/>
            <a:tailEnd/>
          </a:ln>
        </p:spPr>
        <p:txBody>
          <a:bodyPr wrap="square" anchor="ctr">
            <a:noAutofit/>
          </a:bodyPr>
          <a:lstStyle>
            <a:lvl1pPr eaLnBrk="0" hangingPunct="0">
              <a:defRPr i="1">
                <a:solidFill>
                  <a:schemeClr val="tx1"/>
                </a:solidFill>
                <a:latin typeface="Arial" panose="020B0604020202020204" pitchFamily="34" charset="0"/>
                <a:ea typeface="SimSun" panose="02010600030101010101" pitchFamily="2" charset="-122"/>
              </a:defRPr>
            </a:lvl1pPr>
            <a:lvl2pPr marL="742950" indent="-285750" eaLnBrk="0" hangingPunct="0">
              <a:defRPr i="1">
                <a:solidFill>
                  <a:schemeClr val="tx1"/>
                </a:solidFill>
                <a:latin typeface="Arial" panose="020B0604020202020204" pitchFamily="34" charset="0"/>
                <a:ea typeface="SimSun" panose="02010600030101010101" pitchFamily="2" charset="-122"/>
              </a:defRPr>
            </a:lvl2pPr>
            <a:lvl3pPr marL="1143000" indent="-228600" eaLnBrk="0" hangingPunct="0">
              <a:defRPr i="1">
                <a:solidFill>
                  <a:schemeClr val="tx1"/>
                </a:solidFill>
                <a:latin typeface="Arial" panose="020B0604020202020204" pitchFamily="34" charset="0"/>
                <a:ea typeface="SimSun" panose="02010600030101010101" pitchFamily="2" charset="-122"/>
              </a:defRPr>
            </a:lvl3pPr>
            <a:lvl4pPr marL="1600200" indent="-228600" eaLnBrk="0" hangingPunct="0">
              <a:defRPr i="1">
                <a:solidFill>
                  <a:schemeClr val="tx1"/>
                </a:solidFill>
                <a:latin typeface="Arial" panose="020B0604020202020204" pitchFamily="34" charset="0"/>
                <a:ea typeface="SimSun" panose="02010600030101010101" pitchFamily="2" charset="-122"/>
              </a:defRPr>
            </a:lvl4pPr>
            <a:lvl5pPr marL="2057400" indent="-228600" eaLnBrk="0" hangingPunct="0">
              <a:defRPr i="1">
                <a:solidFill>
                  <a:schemeClr val="tx1"/>
                </a:solidFill>
                <a:latin typeface="Arial" panose="020B0604020202020204" pitchFamily="34" charset="0"/>
                <a:ea typeface="SimSun" panose="02010600030101010101" pitchFamily="2" charset="-122"/>
              </a:defRPr>
            </a:lvl5pPr>
            <a:lvl6pPr marL="2514600" indent="-228600" eaLnBrk="0" fontAlgn="t" hangingPunct="0">
              <a:spcBef>
                <a:spcPct val="0"/>
              </a:spcBef>
              <a:spcAft>
                <a:spcPct val="0"/>
              </a:spcAft>
              <a:defRPr i="1">
                <a:solidFill>
                  <a:schemeClr val="tx1"/>
                </a:solidFill>
                <a:latin typeface="Arial" panose="020B0604020202020204" pitchFamily="34" charset="0"/>
                <a:ea typeface="SimSun" panose="02010600030101010101" pitchFamily="2" charset="-122"/>
              </a:defRPr>
            </a:lvl6pPr>
            <a:lvl7pPr marL="2971800" indent="-228600" eaLnBrk="0" fontAlgn="t" hangingPunct="0">
              <a:spcBef>
                <a:spcPct val="0"/>
              </a:spcBef>
              <a:spcAft>
                <a:spcPct val="0"/>
              </a:spcAft>
              <a:defRPr i="1">
                <a:solidFill>
                  <a:schemeClr val="tx1"/>
                </a:solidFill>
                <a:latin typeface="Arial" panose="020B0604020202020204" pitchFamily="34" charset="0"/>
                <a:ea typeface="SimSun" panose="02010600030101010101" pitchFamily="2" charset="-122"/>
              </a:defRPr>
            </a:lvl7pPr>
            <a:lvl8pPr marL="3429000" indent="-228600" eaLnBrk="0" fontAlgn="t" hangingPunct="0">
              <a:spcBef>
                <a:spcPct val="0"/>
              </a:spcBef>
              <a:spcAft>
                <a:spcPct val="0"/>
              </a:spcAft>
              <a:defRPr i="1">
                <a:solidFill>
                  <a:schemeClr val="tx1"/>
                </a:solidFill>
                <a:latin typeface="Arial" panose="020B0604020202020204" pitchFamily="34" charset="0"/>
                <a:ea typeface="SimSun" panose="02010600030101010101" pitchFamily="2" charset="-122"/>
              </a:defRPr>
            </a:lvl8pPr>
            <a:lvl9pPr marL="3886200" indent="-228600" eaLnBrk="0" fontAlgn="t" hangingPunct="0">
              <a:spcBef>
                <a:spcPct val="0"/>
              </a:spcBef>
              <a:spcAft>
                <a:spcPct val="0"/>
              </a:spcAft>
              <a:defRPr i="1">
                <a:solidFill>
                  <a:schemeClr val="tx1"/>
                </a:solidFill>
                <a:latin typeface="Arial" panose="020B0604020202020204" pitchFamily="34" charset="0"/>
                <a:ea typeface="SimSun" panose="02010600030101010101" pitchFamily="2" charset="-122"/>
              </a:defRPr>
            </a:lvl9pPr>
          </a:lstStyle>
          <a:p>
            <a:pPr eaLnBrk="1" fontAlgn="ctr" hangingPunct="1"/>
            <a:endParaRPr lang="en-US" altLang="zh-CN" dirty="0">
              <a:latin typeface="Huawei Sans" panose="020C0503030203020204" pitchFamily="34" charset="0"/>
              <a:ea typeface="方正兰亭黑简体" panose="02000000000000000000" pitchFamily="2" charset="-122"/>
            </a:endParaRPr>
          </a:p>
        </p:txBody>
      </p:sp>
      <p:cxnSp>
        <p:nvCxnSpPr>
          <p:cNvPr id="12" name="直接箭头连接符 11"/>
          <p:cNvCxnSpPr/>
          <p:nvPr/>
        </p:nvCxnSpPr>
        <p:spPr bwMode="auto">
          <a:xfrm>
            <a:off x="3809467" y="4617629"/>
            <a:ext cx="1905670" cy="0"/>
          </a:xfrm>
          <a:prstGeom prst="straightConnector1">
            <a:avLst/>
          </a:prstGeom>
          <a:noFill/>
          <a:ln w="76200" cap="flat" cmpd="sng" algn="ctr">
            <a:solidFill>
              <a:srgbClr val="C00000"/>
            </a:solidFill>
            <a:prstDash val="solid"/>
            <a:round/>
            <a:headEnd type="triangle" w="med" len="med"/>
            <a:tailEnd type="none" w="med" len="med"/>
          </a:ln>
          <a:effectLst/>
        </p:spPr>
      </p:cxnSp>
      <p:sp>
        <p:nvSpPr>
          <p:cNvPr id="15" name="燕尾形 14"/>
          <p:cNvSpPr/>
          <p:nvPr/>
        </p:nvSpPr>
        <p:spPr bwMode="auto">
          <a:xfrm>
            <a:off x="8553217" y="38172"/>
            <a:ext cx="1009428" cy="231631"/>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fontAlgn="ctr"/>
            <a:r>
              <a:rPr lang="en-US" sz="1200" dirty="0">
                <a:latin typeface="Huawei Sans" panose="020C0503030203020204" pitchFamily="34" charset="0"/>
                <a:ea typeface="方正兰亭黑简体" panose="02000000000000000000" pitchFamily="2" charset="-122"/>
              </a:rPr>
              <a:t>Cabling</a:t>
            </a:r>
          </a:p>
        </p:txBody>
      </p:sp>
      <p:sp>
        <p:nvSpPr>
          <p:cNvPr id="16" name="燕尾形 15"/>
          <p:cNvSpPr/>
          <p:nvPr/>
        </p:nvSpPr>
        <p:spPr bwMode="auto">
          <a:xfrm>
            <a:off x="9466353" y="38172"/>
            <a:ext cx="1134137" cy="240223"/>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fontAlgn="ctr"/>
            <a:r>
              <a:rPr lang="en-US" sz="1200" dirty="0">
                <a:latin typeface="Huawei Sans" panose="020C0503030203020204" pitchFamily="34" charset="0"/>
                <a:ea typeface="方正兰亭黑简体" panose="02000000000000000000" pitchFamily="2" charset="-122"/>
              </a:rPr>
              <a:t>Installation</a:t>
            </a:r>
          </a:p>
        </p:txBody>
      </p:sp>
      <p:sp>
        <p:nvSpPr>
          <p:cNvPr id="17" name="燕尾形 16"/>
          <p:cNvSpPr/>
          <p:nvPr/>
        </p:nvSpPr>
        <p:spPr bwMode="auto">
          <a:xfrm>
            <a:off x="10512509" y="38172"/>
            <a:ext cx="1236579" cy="240223"/>
          </a:xfrm>
          <a:prstGeom prst="chevron">
            <a:avLst/>
          </a:prstGeom>
          <a:solidFill>
            <a:srgbClr val="00B0F0"/>
          </a:solidFill>
          <a:ln w="9525" cap="flat" cmpd="sng" algn="ctr">
            <a:noFill/>
            <a:prstDash val="solid"/>
            <a:round/>
            <a:headEnd type="none" w="med" len="med"/>
            <a:tailEnd type="none" w="med" len="med"/>
          </a:ln>
          <a:effectLst/>
        </p:spPr>
        <p:txBody>
          <a:bodyPr vert="horz" wrap="square" lIns="36000" tIns="0" rIns="36000" bIns="0" numCol="1" rtlCol="0" anchor="ctr" anchorCtr="0" compatLnSpc="1">
            <a:prstTxWarp prst="textNoShape">
              <a:avLst/>
            </a:prstTxWarp>
            <a:noAutofit/>
          </a:bodyPr>
          <a:lstStyle/>
          <a:p>
            <a:pPr algn="ctr" fontAlgn="ctr"/>
            <a:r>
              <a:rPr lang="en-US" altLang="zh-CN" sz="1200" dirty="0">
                <a:solidFill>
                  <a:srgbClr val="FFFFFF"/>
                </a:solidFill>
                <a:latin typeface="Huawei Sans" panose="020C0503030203020204" pitchFamily="34" charset="0"/>
                <a:ea typeface="方正兰亭黑简体" panose="02000000000000000000" pitchFamily="2" charset="-122"/>
                <a:cs typeface="Huawei Sans" panose="020C0503030203020204" pitchFamily="34" charset="0"/>
              </a:rPr>
              <a:t>Link test</a:t>
            </a:r>
          </a:p>
        </p:txBody>
      </p:sp>
      <p:sp>
        <p:nvSpPr>
          <p:cNvPr id="18" name="五边形 17"/>
          <p:cNvSpPr/>
          <p:nvPr/>
        </p:nvSpPr>
        <p:spPr bwMode="auto">
          <a:xfrm>
            <a:off x="7808085" y="38172"/>
            <a:ext cx="829884" cy="231631"/>
          </a:xfrm>
          <a:prstGeom prst="homePlate">
            <a:avLst/>
          </a:prstGeom>
          <a:solidFill>
            <a:schemeClr val="bg1">
              <a:lumMod val="85000"/>
            </a:schemeClr>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fontAlgn="ctr"/>
            <a:r>
              <a:rPr lang="en-US" altLang="zh-CN" sz="1200" dirty="0">
                <a:latin typeface="Huawei Sans" panose="020C0503030203020204" pitchFamily="34" charset="0"/>
                <a:ea typeface="方正兰亭黑简体" panose="02000000000000000000" pitchFamily="2" charset="-122"/>
              </a:rPr>
              <a:t>Civil work</a:t>
            </a:r>
          </a:p>
        </p:txBody>
      </p:sp>
    </p:spTree>
    <p:extLst>
      <p:ext uri="{BB962C8B-B14F-4D97-AF65-F5344CB8AC3E}">
        <p14:creationId xmlns:p14="http://schemas.microsoft.com/office/powerpoint/2010/main" val="86275316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wrap="square">
            <a:noAutofit/>
          </a:bodyPr>
          <a:lstStyle/>
          <a:p>
            <a:r>
              <a:rPr lang="en-US" altLang="zh-CN" sz="1600" dirty="0">
                <a:latin typeface="Huawei Sans" panose="020C0503030203020204" pitchFamily="34" charset="0"/>
              </a:rPr>
              <a:t>The total loss in the ODN consists of:</a:t>
            </a:r>
          </a:p>
          <a:p>
            <a:pPr lvl="1"/>
            <a:r>
              <a:rPr lang="en-US" altLang="zh-CN" sz="1400" dirty="0">
                <a:latin typeface="Huawei Sans" panose="020C0503030203020204" pitchFamily="34" charset="0"/>
              </a:rPr>
              <a:t>Optical splitter loss</a:t>
            </a:r>
          </a:p>
          <a:p>
            <a:pPr lvl="1"/>
            <a:r>
              <a:rPr lang="en-US" altLang="zh-CN" sz="1400" dirty="0">
                <a:latin typeface="Huawei Sans" panose="020C0503030203020204" pitchFamily="34" charset="0"/>
              </a:rPr>
              <a:t>Loss of splicing and mechanical splicing points</a:t>
            </a:r>
          </a:p>
          <a:p>
            <a:pPr lvl="1"/>
            <a:r>
              <a:rPr lang="en-US" altLang="zh-CN" sz="1400" dirty="0">
                <a:latin typeface="Huawei Sans" panose="020C0503030203020204" pitchFamily="34" charset="0"/>
              </a:rPr>
              <a:t>Loss of optical connectors and adapters</a:t>
            </a:r>
          </a:p>
          <a:p>
            <a:pPr lvl="1"/>
            <a:r>
              <a:rPr lang="en-US" altLang="zh-CN" sz="1400" dirty="0">
                <a:latin typeface="Huawei Sans" panose="020C0503030203020204" pitchFamily="34" charset="0"/>
              </a:rPr>
              <a:t>Transmission loss of optical fibers</a:t>
            </a:r>
          </a:p>
          <a:p>
            <a:pPr lvl="1"/>
            <a:r>
              <a:rPr lang="en-US" altLang="zh-CN" sz="1400" dirty="0">
                <a:latin typeface="Huawei Sans" panose="020C0503030203020204" pitchFamily="34" charset="0"/>
              </a:rPr>
              <a:t>Margin loss of a line, which varies with the line length</a:t>
            </a:r>
          </a:p>
          <a:p>
            <a:r>
              <a:rPr lang="en-US" altLang="zh-CN" sz="1600" dirty="0">
                <a:latin typeface="Huawei Sans" panose="020C0503030203020204" pitchFamily="34" charset="0"/>
              </a:rPr>
              <a:t>If the CATV service is available, the loss will be greater.</a:t>
            </a:r>
          </a:p>
          <a:p>
            <a:pPr lvl="1"/>
            <a:r>
              <a:rPr lang="en-US" altLang="zh-CN" sz="1400" dirty="0">
                <a:latin typeface="Huawei Sans" panose="020C0503030203020204" pitchFamily="34" charset="0"/>
              </a:rPr>
              <a:t>WDM component loss. The loss of each WDM coupler is about 0.7 dB to 1.0 </a:t>
            </a:r>
            <a:r>
              <a:rPr lang="en-US" altLang="zh-CN" sz="1400" dirty="0" err="1">
                <a:latin typeface="Huawei Sans" panose="020C0503030203020204" pitchFamily="34" charset="0"/>
              </a:rPr>
              <a:t>dB.</a:t>
            </a:r>
            <a:endParaRPr lang="en-US" altLang="zh-CN" sz="1400" dirty="0">
              <a:latin typeface="Huawei Sans" panose="020C0503030203020204" pitchFamily="34" charset="0"/>
            </a:endParaRPr>
          </a:p>
          <a:p>
            <a:pPr lvl="1"/>
            <a:r>
              <a:rPr lang="en-US" altLang="zh-CN" sz="1400" dirty="0">
                <a:latin typeface="Huawei Sans" panose="020C0503030203020204" pitchFamily="34" charset="0"/>
              </a:rPr>
              <a:t>When the 1550 nm wavelength is used for CATV transmission, the link power budget needs to be calculated separately. The attenuation of 1550 nm wavelength is about 0.2 dB/km, and the minimum optical power of the CATV receiver is –8 </a:t>
            </a:r>
            <a:r>
              <a:rPr lang="en-US" altLang="zh-CN" sz="1400" dirty="0" err="1">
                <a:latin typeface="Huawei Sans" panose="020C0503030203020204" pitchFamily="34" charset="0"/>
              </a:rPr>
              <a:t>dBm</a:t>
            </a:r>
            <a:r>
              <a:rPr lang="en-US" altLang="zh-CN" sz="1400" dirty="0">
                <a:latin typeface="Huawei Sans" panose="020C0503030203020204" pitchFamily="34" charset="0"/>
              </a:rPr>
              <a:t>.</a:t>
            </a:r>
          </a:p>
        </p:txBody>
      </p:sp>
      <p:sp>
        <p:nvSpPr>
          <p:cNvPr id="2" name="标题 1"/>
          <p:cNvSpPr>
            <a:spLocks noGrp="1"/>
          </p:cNvSpPr>
          <p:nvPr>
            <p:ph type="title"/>
          </p:nvPr>
        </p:nvSpPr>
        <p:spPr/>
        <p:txBody>
          <a:bodyPr wrap="square">
            <a:noAutofit/>
          </a:bodyPr>
          <a:lstStyle/>
          <a:p>
            <a:r>
              <a:rPr lang="en-US" dirty="0">
                <a:latin typeface="Huawei Sans" panose="020C0503030203020204" pitchFamily="34" charset="0"/>
              </a:rPr>
              <a:t>ODN Link Attenuation (5)</a:t>
            </a:r>
          </a:p>
        </p:txBody>
      </p:sp>
      <p:graphicFrame>
        <p:nvGraphicFramePr>
          <p:cNvPr id="9" name="表格 8"/>
          <p:cNvGraphicFramePr>
            <a:graphicFrameLocks noGrp="1"/>
          </p:cNvGraphicFramePr>
          <p:nvPr>
            <p:extLst>
              <p:ext uri="{D42A27DB-BD31-4B8C-83A1-F6EECF244321}">
                <p14:modId xmlns:p14="http://schemas.microsoft.com/office/powerpoint/2010/main" val="3411201429"/>
              </p:ext>
            </p:extLst>
          </p:nvPr>
        </p:nvGraphicFramePr>
        <p:xfrm>
          <a:off x="6310816" y="1486109"/>
          <a:ext cx="4608512" cy="1866690"/>
        </p:xfrm>
        <a:graphic>
          <a:graphicData uri="http://schemas.openxmlformats.org/drawingml/2006/table">
            <a:tbl>
              <a:tblPr/>
              <a:tblGrid>
                <a:gridCol w="2049467">
                  <a:extLst>
                    <a:ext uri="{9D8B030D-6E8A-4147-A177-3AD203B41FA5}">
                      <a16:colId xmlns:a16="http://schemas.microsoft.com/office/drawing/2014/main" val="20000"/>
                    </a:ext>
                  </a:extLst>
                </a:gridCol>
                <a:gridCol w="2559045">
                  <a:extLst>
                    <a:ext uri="{9D8B030D-6E8A-4147-A177-3AD203B41FA5}">
                      <a16:colId xmlns:a16="http://schemas.microsoft.com/office/drawing/2014/main" val="20001"/>
                    </a:ext>
                  </a:extLst>
                </a:gridCol>
              </a:tblGrid>
              <a:tr h="389745">
                <a:tc>
                  <a:txBody>
                    <a:bodyPr/>
                    <a:lstStyle>
                      <a:lvl1pPr marL="342900" indent="-342900">
                        <a:buClr>
                          <a:schemeClr val="tx1"/>
                        </a:buClr>
                        <a:defRPr b="1">
                          <a:solidFill>
                            <a:schemeClr val="bg2"/>
                          </a:solidFill>
                          <a:latin typeface="Arial" panose="020B0604020202020204" pitchFamily="34" charset="0"/>
                        </a:defRPr>
                      </a:lvl1pPr>
                      <a:lvl2pPr marL="742950" indent="-285750">
                        <a:defRPr sz="1600">
                          <a:solidFill>
                            <a:schemeClr val="bg2"/>
                          </a:solidFill>
                          <a:latin typeface="Arial" panose="020B0604020202020204" pitchFamily="34" charset="0"/>
                        </a:defRPr>
                      </a:lvl2pPr>
                      <a:lvl3pPr marL="1143000" indent="-228600">
                        <a:buSzPct val="60000"/>
                        <a:defRPr sz="1400">
                          <a:solidFill>
                            <a:schemeClr val="bg2"/>
                          </a:solidFill>
                          <a:latin typeface="Arial" panose="020B0604020202020204" pitchFamily="34" charset="0"/>
                        </a:defRPr>
                      </a:lvl3pPr>
                      <a:lvl4pPr marL="1600200" indent="-228600">
                        <a:defRPr sz="1200">
                          <a:solidFill>
                            <a:schemeClr val="bg2"/>
                          </a:solidFill>
                          <a:latin typeface="Arial" panose="020B0604020202020204" pitchFamily="34" charset="0"/>
                        </a:defRPr>
                      </a:lvl4pPr>
                      <a:lvl5pPr marL="2057400" indent="-228600">
                        <a:buFont typeface="Verdana" panose="020B0604030504040204" pitchFamily="34" charset="0"/>
                        <a:defRPr sz="1000">
                          <a:solidFill>
                            <a:schemeClr val="bg2"/>
                          </a:solidFill>
                          <a:latin typeface="Arial" panose="020B0604020202020204" pitchFamily="34" charset="0"/>
                        </a:defRPr>
                      </a:lvl5pPr>
                      <a:lvl6pPr marL="2514600" indent="-228600" fontAlgn="base">
                        <a:spcBef>
                          <a:spcPct val="20000"/>
                        </a:spcBef>
                        <a:spcAft>
                          <a:spcPct val="0"/>
                        </a:spcAft>
                        <a:buFont typeface="Verdana" panose="020B0604030504040204" pitchFamily="34" charset="0"/>
                        <a:defRPr sz="1000">
                          <a:solidFill>
                            <a:schemeClr val="bg2"/>
                          </a:solidFill>
                          <a:latin typeface="Arial" panose="020B0604020202020204" pitchFamily="34" charset="0"/>
                        </a:defRPr>
                      </a:lvl6pPr>
                      <a:lvl7pPr marL="2971800" indent="-228600" fontAlgn="base">
                        <a:spcBef>
                          <a:spcPct val="20000"/>
                        </a:spcBef>
                        <a:spcAft>
                          <a:spcPct val="0"/>
                        </a:spcAft>
                        <a:buFont typeface="Verdana" panose="020B0604030504040204" pitchFamily="34" charset="0"/>
                        <a:defRPr sz="1000">
                          <a:solidFill>
                            <a:schemeClr val="bg2"/>
                          </a:solidFill>
                          <a:latin typeface="Arial" panose="020B0604020202020204" pitchFamily="34" charset="0"/>
                        </a:defRPr>
                      </a:lvl7pPr>
                      <a:lvl8pPr marL="3429000" indent="-228600" fontAlgn="base">
                        <a:spcBef>
                          <a:spcPct val="20000"/>
                        </a:spcBef>
                        <a:spcAft>
                          <a:spcPct val="0"/>
                        </a:spcAft>
                        <a:buFont typeface="Verdana" panose="020B0604030504040204" pitchFamily="34" charset="0"/>
                        <a:defRPr sz="1000">
                          <a:solidFill>
                            <a:schemeClr val="bg2"/>
                          </a:solidFill>
                          <a:latin typeface="Arial" panose="020B0604020202020204" pitchFamily="34" charset="0"/>
                        </a:defRPr>
                      </a:lvl8pPr>
                      <a:lvl9pPr marL="3886200" indent="-228600" fontAlgn="base">
                        <a:spcBef>
                          <a:spcPct val="20000"/>
                        </a:spcBef>
                        <a:spcAft>
                          <a:spcPct val="0"/>
                        </a:spcAft>
                        <a:buFont typeface="Verdana" panose="020B0604030504040204" pitchFamily="34" charset="0"/>
                        <a:defRPr sz="1000">
                          <a:solidFill>
                            <a:schemeClr val="bg2"/>
                          </a:solidFill>
                          <a:latin typeface="Arial" panose="020B0604020202020204" pitchFamily="34" charset="0"/>
                        </a:defRPr>
                      </a:lvl9pPr>
                    </a:lstStyle>
                    <a:p>
                      <a:pPr marL="342900" marR="0" lvl="0" indent="-342900" algn="ctr" defTabSz="914400" rtl="0" eaLnBrk="1" fontAlgn="ctr" latinLnBrk="0" hangingPunct="1">
                        <a:lnSpc>
                          <a:spcPct val="100000"/>
                        </a:lnSpc>
                        <a:spcBef>
                          <a:spcPct val="0"/>
                        </a:spcBef>
                        <a:spcAft>
                          <a:spcPct val="0"/>
                        </a:spcAft>
                        <a:buClrTx/>
                        <a:buSzTx/>
                        <a:buFontTx/>
                        <a:buNone/>
                        <a:tabLst/>
                      </a:pPr>
                      <a:r>
                        <a:rPr kumimoji="0" lang="en-US" sz="1600" b="1" i="0" u="none" strike="noStrike" cap="none" normalizeH="0" baseline="0" dirty="0">
                          <a:ln>
                            <a:noFill/>
                          </a:ln>
                          <a:solidFill>
                            <a:schemeClr val="bg1"/>
                          </a:solidFill>
                          <a:latin typeface="Huawei Sans" panose="020C0503030203020204" pitchFamily="34" charset="0"/>
                          <a:ea typeface="方正兰亭黑简体" panose="02000000000000000000" pitchFamily="2" charset="-122"/>
                        </a:rPr>
                        <a:t>Distance (km)</a:t>
                      </a:r>
                    </a:p>
                  </a:txBody>
                  <a:tcPr marL="0" marR="0" marT="0" marB="0" anchor="ctr" horzOverflow="overflow">
                    <a:lnL w="12700" cap="flat" cmpd="sng" algn="ctr">
                      <a:solidFill>
                        <a:srgbClr val="99CCFF"/>
                      </a:solidFill>
                      <a:prstDash val="solid"/>
                      <a:round/>
                      <a:headEnd type="none" w="med" len="med"/>
                      <a:tailEnd type="none" w="med" len="med"/>
                    </a:lnL>
                    <a:lnR w="12700" cap="flat" cmpd="sng" algn="ctr">
                      <a:solidFill>
                        <a:srgbClr val="99CCFF"/>
                      </a:solidFill>
                      <a:prstDash val="solid"/>
                      <a:round/>
                      <a:headEnd type="none" w="med" len="med"/>
                      <a:tailEnd type="none" w="med" len="med"/>
                    </a:lnR>
                    <a:lnT w="12700" cap="flat" cmpd="sng" algn="ctr">
                      <a:solidFill>
                        <a:srgbClr val="99CCFF"/>
                      </a:solidFill>
                      <a:prstDash val="solid"/>
                      <a:round/>
                      <a:headEnd type="none" w="med" len="med"/>
                      <a:tailEnd type="none" w="med" len="med"/>
                    </a:lnT>
                    <a:lnB w="12700" cap="flat" cmpd="sng" algn="ctr">
                      <a:solidFill>
                        <a:srgbClr val="99CCFF"/>
                      </a:solidFill>
                      <a:prstDash val="solid"/>
                      <a:round/>
                      <a:headEnd type="none" w="med" len="med"/>
                      <a:tailEnd type="none" w="med" len="med"/>
                    </a:lnB>
                    <a:solidFill>
                      <a:srgbClr val="00B0F0"/>
                    </a:solidFill>
                  </a:tcPr>
                </a:tc>
                <a:tc>
                  <a:txBody>
                    <a:bodyPr/>
                    <a:lstStyle>
                      <a:lvl1pPr marL="342900" indent="-342900">
                        <a:buClr>
                          <a:schemeClr val="tx1"/>
                        </a:buClr>
                        <a:defRPr b="1">
                          <a:solidFill>
                            <a:schemeClr val="bg2"/>
                          </a:solidFill>
                          <a:latin typeface="Arial" panose="020B0604020202020204" pitchFamily="34" charset="0"/>
                        </a:defRPr>
                      </a:lvl1pPr>
                      <a:lvl2pPr marL="742950" indent="-285750">
                        <a:defRPr sz="1600">
                          <a:solidFill>
                            <a:schemeClr val="bg2"/>
                          </a:solidFill>
                          <a:latin typeface="Arial" panose="020B0604020202020204" pitchFamily="34" charset="0"/>
                        </a:defRPr>
                      </a:lvl2pPr>
                      <a:lvl3pPr marL="1143000" indent="-228600">
                        <a:buSzPct val="60000"/>
                        <a:defRPr sz="1400">
                          <a:solidFill>
                            <a:schemeClr val="bg2"/>
                          </a:solidFill>
                          <a:latin typeface="Arial" panose="020B0604020202020204" pitchFamily="34" charset="0"/>
                        </a:defRPr>
                      </a:lvl3pPr>
                      <a:lvl4pPr marL="1600200" indent="-228600">
                        <a:defRPr sz="1200">
                          <a:solidFill>
                            <a:schemeClr val="bg2"/>
                          </a:solidFill>
                          <a:latin typeface="Arial" panose="020B0604020202020204" pitchFamily="34" charset="0"/>
                        </a:defRPr>
                      </a:lvl4pPr>
                      <a:lvl5pPr marL="2057400" indent="-228600">
                        <a:buFont typeface="Verdana" panose="020B0604030504040204" pitchFamily="34" charset="0"/>
                        <a:defRPr sz="1000">
                          <a:solidFill>
                            <a:schemeClr val="bg2"/>
                          </a:solidFill>
                          <a:latin typeface="Arial" panose="020B0604020202020204" pitchFamily="34" charset="0"/>
                        </a:defRPr>
                      </a:lvl5pPr>
                      <a:lvl6pPr marL="2514600" indent="-228600" fontAlgn="base">
                        <a:spcBef>
                          <a:spcPct val="20000"/>
                        </a:spcBef>
                        <a:spcAft>
                          <a:spcPct val="0"/>
                        </a:spcAft>
                        <a:buFont typeface="Verdana" panose="020B0604030504040204" pitchFamily="34" charset="0"/>
                        <a:defRPr sz="1000">
                          <a:solidFill>
                            <a:schemeClr val="bg2"/>
                          </a:solidFill>
                          <a:latin typeface="Arial" panose="020B0604020202020204" pitchFamily="34" charset="0"/>
                        </a:defRPr>
                      </a:lvl6pPr>
                      <a:lvl7pPr marL="2971800" indent="-228600" fontAlgn="base">
                        <a:spcBef>
                          <a:spcPct val="20000"/>
                        </a:spcBef>
                        <a:spcAft>
                          <a:spcPct val="0"/>
                        </a:spcAft>
                        <a:buFont typeface="Verdana" panose="020B0604030504040204" pitchFamily="34" charset="0"/>
                        <a:defRPr sz="1000">
                          <a:solidFill>
                            <a:schemeClr val="bg2"/>
                          </a:solidFill>
                          <a:latin typeface="Arial" panose="020B0604020202020204" pitchFamily="34" charset="0"/>
                        </a:defRPr>
                      </a:lvl7pPr>
                      <a:lvl8pPr marL="3429000" indent="-228600" fontAlgn="base">
                        <a:spcBef>
                          <a:spcPct val="20000"/>
                        </a:spcBef>
                        <a:spcAft>
                          <a:spcPct val="0"/>
                        </a:spcAft>
                        <a:buFont typeface="Verdana" panose="020B0604030504040204" pitchFamily="34" charset="0"/>
                        <a:defRPr sz="1000">
                          <a:solidFill>
                            <a:schemeClr val="bg2"/>
                          </a:solidFill>
                          <a:latin typeface="Arial" panose="020B0604020202020204" pitchFamily="34" charset="0"/>
                        </a:defRPr>
                      </a:lvl8pPr>
                      <a:lvl9pPr marL="3886200" indent="-228600" fontAlgn="base">
                        <a:spcBef>
                          <a:spcPct val="20000"/>
                        </a:spcBef>
                        <a:spcAft>
                          <a:spcPct val="0"/>
                        </a:spcAft>
                        <a:buFont typeface="Verdana" panose="020B0604030504040204" pitchFamily="34" charset="0"/>
                        <a:defRPr sz="1000">
                          <a:solidFill>
                            <a:schemeClr val="bg2"/>
                          </a:solidFill>
                          <a:latin typeface="Arial" panose="020B0604020202020204" pitchFamily="34" charset="0"/>
                        </a:defRPr>
                      </a:lvl9pPr>
                    </a:lstStyle>
                    <a:p>
                      <a:pPr marL="342900" marR="0" lvl="0" indent="-342900" algn="ctr" defTabSz="914400" rtl="0" eaLnBrk="1" fontAlgn="ctr" latinLnBrk="0" hangingPunct="1">
                        <a:lnSpc>
                          <a:spcPct val="100000"/>
                        </a:lnSpc>
                        <a:spcBef>
                          <a:spcPct val="0"/>
                        </a:spcBef>
                        <a:spcAft>
                          <a:spcPct val="0"/>
                        </a:spcAft>
                        <a:buClrTx/>
                        <a:buSzTx/>
                        <a:buFontTx/>
                        <a:buNone/>
                        <a:tabLst/>
                      </a:pPr>
                      <a:r>
                        <a:rPr kumimoji="0" lang="en-US" sz="1600" b="1" i="0" u="none" strike="noStrike" cap="none" normalizeH="0" baseline="0" dirty="0">
                          <a:ln>
                            <a:noFill/>
                          </a:ln>
                          <a:solidFill>
                            <a:schemeClr val="bg1"/>
                          </a:solidFill>
                          <a:latin typeface="Huawei Sans" panose="020C0503030203020204" pitchFamily="34" charset="0"/>
                          <a:ea typeface="方正兰亭黑简体" panose="02000000000000000000" pitchFamily="2" charset="-122"/>
                        </a:rPr>
                        <a:t>Margin Loss (dB)</a:t>
                      </a:r>
                    </a:p>
                  </a:txBody>
                  <a:tcPr marL="0" marR="0" marT="0" marB="0" anchor="ctr" horzOverflow="overflow">
                    <a:lnL w="12700" cap="flat" cmpd="sng" algn="ctr">
                      <a:solidFill>
                        <a:srgbClr val="99CCFF"/>
                      </a:solidFill>
                      <a:prstDash val="solid"/>
                      <a:round/>
                      <a:headEnd type="none" w="med" len="med"/>
                      <a:tailEnd type="none" w="med" len="med"/>
                    </a:lnL>
                    <a:lnR w="12700" cap="flat" cmpd="sng" algn="ctr">
                      <a:solidFill>
                        <a:srgbClr val="99CCFF"/>
                      </a:solidFill>
                      <a:prstDash val="solid"/>
                      <a:round/>
                      <a:headEnd type="none" w="med" len="med"/>
                      <a:tailEnd type="none" w="med" len="med"/>
                    </a:lnR>
                    <a:lnT w="12700" cap="flat" cmpd="sng" algn="ctr">
                      <a:solidFill>
                        <a:srgbClr val="99CCFF"/>
                      </a:solidFill>
                      <a:prstDash val="solid"/>
                      <a:round/>
                      <a:headEnd type="none" w="med" len="med"/>
                      <a:tailEnd type="none" w="med" len="med"/>
                    </a:lnT>
                    <a:lnB w="12700" cap="flat" cmpd="sng" algn="ctr">
                      <a:solidFill>
                        <a:srgbClr val="99CCFF"/>
                      </a:solidFill>
                      <a:prstDash val="solid"/>
                      <a:round/>
                      <a:headEnd type="none" w="med" len="med"/>
                      <a:tailEnd type="none" w="med" len="med"/>
                    </a:lnB>
                    <a:solidFill>
                      <a:srgbClr val="00B0F0"/>
                    </a:solidFill>
                  </a:tcPr>
                </a:tc>
                <a:extLst>
                  <a:ext uri="{0D108BD9-81ED-4DB2-BD59-A6C34878D82A}">
                    <a16:rowId xmlns:a16="http://schemas.microsoft.com/office/drawing/2014/main" val="10000"/>
                  </a:ext>
                </a:extLst>
              </a:tr>
              <a:tr h="492315">
                <a:tc>
                  <a:txBody>
                    <a:bodyPr/>
                    <a:lstStyle>
                      <a:lvl1pPr marL="342900" indent="-342900">
                        <a:buClr>
                          <a:schemeClr val="tx1"/>
                        </a:buClr>
                        <a:defRPr b="1">
                          <a:solidFill>
                            <a:schemeClr val="bg2"/>
                          </a:solidFill>
                          <a:latin typeface="Arial" panose="020B0604020202020204" pitchFamily="34" charset="0"/>
                        </a:defRPr>
                      </a:lvl1pPr>
                      <a:lvl2pPr marL="742950" indent="-285750">
                        <a:defRPr sz="1600">
                          <a:solidFill>
                            <a:schemeClr val="bg2"/>
                          </a:solidFill>
                          <a:latin typeface="Arial" panose="020B0604020202020204" pitchFamily="34" charset="0"/>
                        </a:defRPr>
                      </a:lvl2pPr>
                      <a:lvl3pPr marL="1143000" indent="-228600">
                        <a:buSzPct val="60000"/>
                        <a:defRPr sz="1400">
                          <a:solidFill>
                            <a:schemeClr val="bg2"/>
                          </a:solidFill>
                          <a:latin typeface="Arial" panose="020B0604020202020204" pitchFamily="34" charset="0"/>
                        </a:defRPr>
                      </a:lvl3pPr>
                      <a:lvl4pPr marL="1600200" indent="-228600">
                        <a:defRPr sz="1200">
                          <a:solidFill>
                            <a:schemeClr val="bg2"/>
                          </a:solidFill>
                          <a:latin typeface="Arial" panose="020B0604020202020204" pitchFamily="34" charset="0"/>
                        </a:defRPr>
                      </a:lvl4pPr>
                      <a:lvl5pPr marL="2057400" indent="-228600">
                        <a:buFont typeface="Verdana" panose="020B0604030504040204" pitchFamily="34" charset="0"/>
                        <a:defRPr sz="1000">
                          <a:solidFill>
                            <a:schemeClr val="bg2"/>
                          </a:solidFill>
                          <a:latin typeface="Arial" panose="020B0604020202020204" pitchFamily="34" charset="0"/>
                        </a:defRPr>
                      </a:lvl5pPr>
                      <a:lvl6pPr marL="2514600" indent="-228600" fontAlgn="base">
                        <a:spcBef>
                          <a:spcPct val="20000"/>
                        </a:spcBef>
                        <a:spcAft>
                          <a:spcPct val="0"/>
                        </a:spcAft>
                        <a:buFont typeface="Verdana" panose="020B0604030504040204" pitchFamily="34" charset="0"/>
                        <a:defRPr sz="1000">
                          <a:solidFill>
                            <a:schemeClr val="bg2"/>
                          </a:solidFill>
                          <a:latin typeface="Arial" panose="020B0604020202020204" pitchFamily="34" charset="0"/>
                        </a:defRPr>
                      </a:lvl6pPr>
                      <a:lvl7pPr marL="2971800" indent="-228600" fontAlgn="base">
                        <a:spcBef>
                          <a:spcPct val="20000"/>
                        </a:spcBef>
                        <a:spcAft>
                          <a:spcPct val="0"/>
                        </a:spcAft>
                        <a:buFont typeface="Verdana" panose="020B0604030504040204" pitchFamily="34" charset="0"/>
                        <a:defRPr sz="1000">
                          <a:solidFill>
                            <a:schemeClr val="bg2"/>
                          </a:solidFill>
                          <a:latin typeface="Arial" panose="020B0604020202020204" pitchFamily="34" charset="0"/>
                        </a:defRPr>
                      </a:lvl7pPr>
                      <a:lvl8pPr marL="3429000" indent="-228600" fontAlgn="base">
                        <a:spcBef>
                          <a:spcPct val="20000"/>
                        </a:spcBef>
                        <a:spcAft>
                          <a:spcPct val="0"/>
                        </a:spcAft>
                        <a:buFont typeface="Verdana" panose="020B0604030504040204" pitchFamily="34" charset="0"/>
                        <a:defRPr sz="1000">
                          <a:solidFill>
                            <a:schemeClr val="bg2"/>
                          </a:solidFill>
                          <a:latin typeface="Arial" panose="020B0604020202020204" pitchFamily="34" charset="0"/>
                        </a:defRPr>
                      </a:lvl8pPr>
                      <a:lvl9pPr marL="3886200" indent="-228600" fontAlgn="base">
                        <a:spcBef>
                          <a:spcPct val="20000"/>
                        </a:spcBef>
                        <a:spcAft>
                          <a:spcPct val="0"/>
                        </a:spcAft>
                        <a:buFont typeface="Verdana" panose="020B0604030504040204" pitchFamily="34" charset="0"/>
                        <a:defRPr sz="1000">
                          <a:solidFill>
                            <a:schemeClr val="bg2"/>
                          </a:solidFill>
                          <a:latin typeface="Arial" panose="020B0604020202020204" pitchFamily="34" charset="0"/>
                        </a:defRPr>
                      </a:lvl9pPr>
                    </a:lstStyle>
                    <a:p>
                      <a:pPr marL="342900" marR="0" lvl="0" indent="-342900" algn="ctr" defTabSz="914400" rtl="0" eaLnBrk="1" fontAlgn="ctr"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latin typeface="Huawei Sans" panose="020C0503030203020204" pitchFamily="34" charset="0"/>
                          <a:ea typeface="方正兰亭黑简体" panose="02000000000000000000" pitchFamily="2" charset="-122"/>
                        </a:rPr>
                        <a:t>≤ 5</a:t>
                      </a:r>
                    </a:p>
                  </a:txBody>
                  <a:tcPr marL="0" marR="0" marT="0" marB="0" anchor="ctr" horzOverflow="overflow">
                    <a:lnL w="12700" cap="flat" cmpd="sng" algn="ctr">
                      <a:solidFill>
                        <a:srgbClr val="99CCFF"/>
                      </a:solidFill>
                      <a:prstDash val="solid"/>
                      <a:round/>
                      <a:headEnd type="none" w="med" len="med"/>
                      <a:tailEnd type="none" w="med" len="med"/>
                    </a:lnL>
                    <a:lnR w="12700" cap="flat" cmpd="sng" algn="ctr">
                      <a:solidFill>
                        <a:srgbClr val="99CCFF"/>
                      </a:solidFill>
                      <a:prstDash val="solid"/>
                      <a:round/>
                      <a:headEnd type="none" w="med" len="med"/>
                      <a:tailEnd type="none" w="med" len="med"/>
                    </a:lnR>
                    <a:lnT w="12700" cap="flat" cmpd="sng" algn="ctr">
                      <a:solidFill>
                        <a:srgbClr val="99CCFF"/>
                      </a:solidFill>
                      <a:prstDash val="solid"/>
                      <a:round/>
                      <a:headEnd type="none" w="med" len="med"/>
                      <a:tailEnd type="none" w="med" len="med"/>
                    </a:lnT>
                    <a:lnB w="12700" cap="flat" cmpd="sng" algn="ctr">
                      <a:solidFill>
                        <a:srgbClr val="99CCFF"/>
                      </a:solidFill>
                      <a:prstDash val="solid"/>
                      <a:round/>
                      <a:headEnd type="none" w="med" len="med"/>
                      <a:tailEnd type="none" w="med" len="med"/>
                    </a:lnB>
                  </a:tcPr>
                </a:tc>
                <a:tc>
                  <a:txBody>
                    <a:bodyPr/>
                    <a:lstStyle>
                      <a:lvl1pPr marL="342900" indent="-342900">
                        <a:buClr>
                          <a:schemeClr val="tx1"/>
                        </a:buClr>
                        <a:defRPr b="1">
                          <a:solidFill>
                            <a:schemeClr val="bg2"/>
                          </a:solidFill>
                          <a:latin typeface="Arial" panose="020B0604020202020204" pitchFamily="34" charset="0"/>
                        </a:defRPr>
                      </a:lvl1pPr>
                      <a:lvl2pPr marL="742950" indent="-285750">
                        <a:defRPr sz="1600">
                          <a:solidFill>
                            <a:schemeClr val="bg2"/>
                          </a:solidFill>
                          <a:latin typeface="Arial" panose="020B0604020202020204" pitchFamily="34" charset="0"/>
                        </a:defRPr>
                      </a:lvl2pPr>
                      <a:lvl3pPr marL="1143000" indent="-228600">
                        <a:buSzPct val="60000"/>
                        <a:defRPr sz="1400">
                          <a:solidFill>
                            <a:schemeClr val="bg2"/>
                          </a:solidFill>
                          <a:latin typeface="Arial" panose="020B0604020202020204" pitchFamily="34" charset="0"/>
                        </a:defRPr>
                      </a:lvl3pPr>
                      <a:lvl4pPr marL="1600200" indent="-228600">
                        <a:defRPr sz="1200">
                          <a:solidFill>
                            <a:schemeClr val="bg2"/>
                          </a:solidFill>
                          <a:latin typeface="Arial" panose="020B0604020202020204" pitchFamily="34" charset="0"/>
                        </a:defRPr>
                      </a:lvl4pPr>
                      <a:lvl5pPr marL="2057400" indent="-228600">
                        <a:buFont typeface="Verdana" panose="020B0604030504040204" pitchFamily="34" charset="0"/>
                        <a:defRPr sz="1000">
                          <a:solidFill>
                            <a:schemeClr val="bg2"/>
                          </a:solidFill>
                          <a:latin typeface="Arial" panose="020B0604020202020204" pitchFamily="34" charset="0"/>
                        </a:defRPr>
                      </a:lvl5pPr>
                      <a:lvl6pPr marL="2514600" indent="-228600" fontAlgn="base">
                        <a:spcBef>
                          <a:spcPct val="20000"/>
                        </a:spcBef>
                        <a:spcAft>
                          <a:spcPct val="0"/>
                        </a:spcAft>
                        <a:buFont typeface="Verdana" panose="020B0604030504040204" pitchFamily="34" charset="0"/>
                        <a:defRPr sz="1000">
                          <a:solidFill>
                            <a:schemeClr val="bg2"/>
                          </a:solidFill>
                          <a:latin typeface="Arial" panose="020B0604020202020204" pitchFamily="34" charset="0"/>
                        </a:defRPr>
                      </a:lvl6pPr>
                      <a:lvl7pPr marL="2971800" indent="-228600" fontAlgn="base">
                        <a:spcBef>
                          <a:spcPct val="20000"/>
                        </a:spcBef>
                        <a:spcAft>
                          <a:spcPct val="0"/>
                        </a:spcAft>
                        <a:buFont typeface="Verdana" panose="020B0604030504040204" pitchFamily="34" charset="0"/>
                        <a:defRPr sz="1000">
                          <a:solidFill>
                            <a:schemeClr val="bg2"/>
                          </a:solidFill>
                          <a:latin typeface="Arial" panose="020B0604020202020204" pitchFamily="34" charset="0"/>
                        </a:defRPr>
                      </a:lvl7pPr>
                      <a:lvl8pPr marL="3429000" indent="-228600" fontAlgn="base">
                        <a:spcBef>
                          <a:spcPct val="20000"/>
                        </a:spcBef>
                        <a:spcAft>
                          <a:spcPct val="0"/>
                        </a:spcAft>
                        <a:buFont typeface="Verdana" panose="020B0604030504040204" pitchFamily="34" charset="0"/>
                        <a:defRPr sz="1000">
                          <a:solidFill>
                            <a:schemeClr val="bg2"/>
                          </a:solidFill>
                          <a:latin typeface="Arial" panose="020B0604020202020204" pitchFamily="34" charset="0"/>
                        </a:defRPr>
                      </a:lvl8pPr>
                      <a:lvl9pPr marL="3886200" indent="-228600" fontAlgn="base">
                        <a:spcBef>
                          <a:spcPct val="20000"/>
                        </a:spcBef>
                        <a:spcAft>
                          <a:spcPct val="0"/>
                        </a:spcAft>
                        <a:buFont typeface="Verdana" panose="020B0604030504040204" pitchFamily="34" charset="0"/>
                        <a:defRPr sz="1000">
                          <a:solidFill>
                            <a:schemeClr val="bg2"/>
                          </a:solidFill>
                          <a:latin typeface="Arial" panose="020B0604020202020204" pitchFamily="34" charset="0"/>
                        </a:defRPr>
                      </a:lvl9pPr>
                    </a:lstStyle>
                    <a:p>
                      <a:pPr marL="342900" marR="0" lvl="0" indent="-342900" algn="ctr" defTabSz="914400" rtl="0" eaLnBrk="1" fontAlgn="ctr"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latin typeface="Huawei Sans" panose="020C0503030203020204" pitchFamily="34" charset="0"/>
                          <a:ea typeface="方正兰亭黑简体" panose="02000000000000000000" pitchFamily="2" charset="-122"/>
                        </a:rPr>
                        <a:t>1</a:t>
                      </a:r>
                    </a:p>
                  </a:txBody>
                  <a:tcPr marL="0" marR="0" marT="0" marB="0" anchor="ctr" horzOverflow="overflow">
                    <a:lnL w="12700" cap="flat" cmpd="sng" algn="ctr">
                      <a:solidFill>
                        <a:srgbClr val="99CCFF"/>
                      </a:solidFill>
                      <a:prstDash val="solid"/>
                      <a:round/>
                      <a:headEnd type="none" w="med" len="med"/>
                      <a:tailEnd type="none" w="med" len="med"/>
                    </a:lnL>
                    <a:lnR w="12700" cap="flat" cmpd="sng" algn="ctr">
                      <a:solidFill>
                        <a:srgbClr val="99CCFF"/>
                      </a:solidFill>
                      <a:prstDash val="solid"/>
                      <a:round/>
                      <a:headEnd type="none" w="med" len="med"/>
                      <a:tailEnd type="none" w="med" len="med"/>
                    </a:lnR>
                    <a:lnT w="12700" cap="flat" cmpd="sng" algn="ctr">
                      <a:solidFill>
                        <a:srgbClr val="99CCFF"/>
                      </a:solidFill>
                      <a:prstDash val="solid"/>
                      <a:round/>
                      <a:headEnd type="none" w="med" len="med"/>
                      <a:tailEnd type="none" w="med" len="med"/>
                    </a:lnT>
                    <a:lnB w="12700" cap="flat" cmpd="sng" algn="ctr">
                      <a:solidFill>
                        <a:srgbClr val="99CCFF"/>
                      </a:solidFill>
                      <a:prstDash val="solid"/>
                      <a:round/>
                      <a:headEnd type="none" w="med" len="med"/>
                      <a:tailEnd type="none" w="med" len="med"/>
                    </a:lnB>
                  </a:tcPr>
                </a:tc>
                <a:extLst>
                  <a:ext uri="{0D108BD9-81ED-4DB2-BD59-A6C34878D82A}">
                    <a16:rowId xmlns:a16="http://schemas.microsoft.com/office/drawing/2014/main" val="10001"/>
                  </a:ext>
                </a:extLst>
              </a:tr>
              <a:tr h="492315">
                <a:tc>
                  <a:txBody>
                    <a:bodyPr/>
                    <a:lstStyle>
                      <a:lvl1pPr marL="342900" indent="-342900">
                        <a:buClr>
                          <a:schemeClr val="tx1"/>
                        </a:buClr>
                        <a:defRPr b="1">
                          <a:solidFill>
                            <a:schemeClr val="bg2"/>
                          </a:solidFill>
                          <a:latin typeface="Arial" panose="020B0604020202020204" pitchFamily="34" charset="0"/>
                        </a:defRPr>
                      </a:lvl1pPr>
                      <a:lvl2pPr marL="742950" indent="-285750">
                        <a:defRPr sz="1600">
                          <a:solidFill>
                            <a:schemeClr val="bg2"/>
                          </a:solidFill>
                          <a:latin typeface="Arial" panose="020B0604020202020204" pitchFamily="34" charset="0"/>
                        </a:defRPr>
                      </a:lvl2pPr>
                      <a:lvl3pPr marL="1143000" indent="-228600">
                        <a:buSzPct val="60000"/>
                        <a:defRPr sz="1400">
                          <a:solidFill>
                            <a:schemeClr val="bg2"/>
                          </a:solidFill>
                          <a:latin typeface="Arial" panose="020B0604020202020204" pitchFamily="34" charset="0"/>
                        </a:defRPr>
                      </a:lvl3pPr>
                      <a:lvl4pPr marL="1600200" indent="-228600">
                        <a:defRPr sz="1200">
                          <a:solidFill>
                            <a:schemeClr val="bg2"/>
                          </a:solidFill>
                          <a:latin typeface="Arial" panose="020B0604020202020204" pitchFamily="34" charset="0"/>
                        </a:defRPr>
                      </a:lvl4pPr>
                      <a:lvl5pPr marL="2057400" indent="-228600">
                        <a:buFont typeface="Verdana" panose="020B0604030504040204" pitchFamily="34" charset="0"/>
                        <a:defRPr sz="1000">
                          <a:solidFill>
                            <a:schemeClr val="bg2"/>
                          </a:solidFill>
                          <a:latin typeface="Arial" panose="020B0604020202020204" pitchFamily="34" charset="0"/>
                        </a:defRPr>
                      </a:lvl5pPr>
                      <a:lvl6pPr marL="2514600" indent="-228600" fontAlgn="base">
                        <a:spcBef>
                          <a:spcPct val="20000"/>
                        </a:spcBef>
                        <a:spcAft>
                          <a:spcPct val="0"/>
                        </a:spcAft>
                        <a:buFont typeface="Verdana" panose="020B0604030504040204" pitchFamily="34" charset="0"/>
                        <a:defRPr sz="1000">
                          <a:solidFill>
                            <a:schemeClr val="bg2"/>
                          </a:solidFill>
                          <a:latin typeface="Arial" panose="020B0604020202020204" pitchFamily="34" charset="0"/>
                        </a:defRPr>
                      </a:lvl6pPr>
                      <a:lvl7pPr marL="2971800" indent="-228600" fontAlgn="base">
                        <a:spcBef>
                          <a:spcPct val="20000"/>
                        </a:spcBef>
                        <a:spcAft>
                          <a:spcPct val="0"/>
                        </a:spcAft>
                        <a:buFont typeface="Verdana" panose="020B0604030504040204" pitchFamily="34" charset="0"/>
                        <a:defRPr sz="1000">
                          <a:solidFill>
                            <a:schemeClr val="bg2"/>
                          </a:solidFill>
                          <a:latin typeface="Arial" panose="020B0604020202020204" pitchFamily="34" charset="0"/>
                        </a:defRPr>
                      </a:lvl7pPr>
                      <a:lvl8pPr marL="3429000" indent="-228600" fontAlgn="base">
                        <a:spcBef>
                          <a:spcPct val="20000"/>
                        </a:spcBef>
                        <a:spcAft>
                          <a:spcPct val="0"/>
                        </a:spcAft>
                        <a:buFont typeface="Verdana" panose="020B0604030504040204" pitchFamily="34" charset="0"/>
                        <a:defRPr sz="1000">
                          <a:solidFill>
                            <a:schemeClr val="bg2"/>
                          </a:solidFill>
                          <a:latin typeface="Arial" panose="020B0604020202020204" pitchFamily="34" charset="0"/>
                        </a:defRPr>
                      </a:lvl8pPr>
                      <a:lvl9pPr marL="3886200" indent="-228600" fontAlgn="base">
                        <a:spcBef>
                          <a:spcPct val="20000"/>
                        </a:spcBef>
                        <a:spcAft>
                          <a:spcPct val="0"/>
                        </a:spcAft>
                        <a:buFont typeface="Verdana" panose="020B0604030504040204" pitchFamily="34" charset="0"/>
                        <a:defRPr sz="1000">
                          <a:solidFill>
                            <a:schemeClr val="bg2"/>
                          </a:solidFill>
                          <a:latin typeface="Arial" panose="020B0604020202020204" pitchFamily="34" charset="0"/>
                        </a:defRPr>
                      </a:lvl9pPr>
                    </a:lstStyle>
                    <a:p>
                      <a:pPr marL="342900" marR="0" lvl="0" indent="-342900" algn="ctr" defTabSz="914400" rtl="0" eaLnBrk="1" fontAlgn="ctr"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latin typeface="Huawei Sans" panose="020C0503030203020204" pitchFamily="34" charset="0"/>
                          <a:ea typeface="方正兰亭黑简体" panose="02000000000000000000" pitchFamily="2" charset="-122"/>
                        </a:rPr>
                        <a:t>5–10</a:t>
                      </a:r>
                    </a:p>
                  </a:txBody>
                  <a:tcPr marL="0" marR="0" marT="0" marB="0" anchor="ctr" horzOverflow="overflow">
                    <a:lnL w="12700" cap="flat" cmpd="sng" algn="ctr">
                      <a:solidFill>
                        <a:srgbClr val="99CCFF"/>
                      </a:solidFill>
                      <a:prstDash val="solid"/>
                      <a:round/>
                      <a:headEnd type="none" w="med" len="med"/>
                      <a:tailEnd type="none" w="med" len="med"/>
                    </a:lnL>
                    <a:lnR w="12700" cap="flat" cmpd="sng" algn="ctr">
                      <a:solidFill>
                        <a:srgbClr val="99CCFF"/>
                      </a:solidFill>
                      <a:prstDash val="solid"/>
                      <a:round/>
                      <a:headEnd type="none" w="med" len="med"/>
                      <a:tailEnd type="none" w="med" len="med"/>
                    </a:lnR>
                    <a:lnT w="12700" cap="flat" cmpd="sng" algn="ctr">
                      <a:solidFill>
                        <a:srgbClr val="99CCFF"/>
                      </a:solidFill>
                      <a:prstDash val="solid"/>
                      <a:round/>
                      <a:headEnd type="none" w="med" len="med"/>
                      <a:tailEnd type="none" w="med" len="med"/>
                    </a:lnT>
                    <a:lnB w="12700" cap="flat" cmpd="sng" algn="ctr">
                      <a:solidFill>
                        <a:srgbClr val="99CCFF"/>
                      </a:solidFill>
                      <a:prstDash val="solid"/>
                      <a:round/>
                      <a:headEnd type="none" w="med" len="med"/>
                      <a:tailEnd type="none" w="med" len="med"/>
                    </a:lnB>
                  </a:tcPr>
                </a:tc>
                <a:tc>
                  <a:txBody>
                    <a:bodyPr/>
                    <a:lstStyle>
                      <a:lvl1pPr marL="342900" indent="-342900">
                        <a:buClr>
                          <a:schemeClr val="tx1"/>
                        </a:buClr>
                        <a:defRPr b="1">
                          <a:solidFill>
                            <a:schemeClr val="bg2"/>
                          </a:solidFill>
                          <a:latin typeface="Arial" panose="020B0604020202020204" pitchFamily="34" charset="0"/>
                        </a:defRPr>
                      </a:lvl1pPr>
                      <a:lvl2pPr marL="742950" indent="-285750">
                        <a:defRPr sz="1600">
                          <a:solidFill>
                            <a:schemeClr val="bg2"/>
                          </a:solidFill>
                          <a:latin typeface="Arial" panose="020B0604020202020204" pitchFamily="34" charset="0"/>
                        </a:defRPr>
                      </a:lvl2pPr>
                      <a:lvl3pPr marL="1143000" indent="-228600">
                        <a:buSzPct val="60000"/>
                        <a:defRPr sz="1400">
                          <a:solidFill>
                            <a:schemeClr val="bg2"/>
                          </a:solidFill>
                          <a:latin typeface="Arial" panose="020B0604020202020204" pitchFamily="34" charset="0"/>
                        </a:defRPr>
                      </a:lvl3pPr>
                      <a:lvl4pPr marL="1600200" indent="-228600">
                        <a:defRPr sz="1200">
                          <a:solidFill>
                            <a:schemeClr val="bg2"/>
                          </a:solidFill>
                          <a:latin typeface="Arial" panose="020B0604020202020204" pitchFamily="34" charset="0"/>
                        </a:defRPr>
                      </a:lvl4pPr>
                      <a:lvl5pPr marL="2057400" indent="-228600">
                        <a:buFont typeface="Verdana" panose="020B0604030504040204" pitchFamily="34" charset="0"/>
                        <a:defRPr sz="1000">
                          <a:solidFill>
                            <a:schemeClr val="bg2"/>
                          </a:solidFill>
                          <a:latin typeface="Arial" panose="020B0604020202020204" pitchFamily="34" charset="0"/>
                        </a:defRPr>
                      </a:lvl5pPr>
                      <a:lvl6pPr marL="2514600" indent="-228600" fontAlgn="base">
                        <a:spcBef>
                          <a:spcPct val="20000"/>
                        </a:spcBef>
                        <a:spcAft>
                          <a:spcPct val="0"/>
                        </a:spcAft>
                        <a:buFont typeface="Verdana" panose="020B0604030504040204" pitchFamily="34" charset="0"/>
                        <a:defRPr sz="1000">
                          <a:solidFill>
                            <a:schemeClr val="bg2"/>
                          </a:solidFill>
                          <a:latin typeface="Arial" panose="020B0604020202020204" pitchFamily="34" charset="0"/>
                        </a:defRPr>
                      </a:lvl6pPr>
                      <a:lvl7pPr marL="2971800" indent="-228600" fontAlgn="base">
                        <a:spcBef>
                          <a:spcPct val="20000"/>
                        </a:spcBef>
                        <a:spcAft>
                          <a:spcPct val="0"/>
                        </a:spcAft>
                        <a:buFont typeface="Verdana" panose="020B0604030504040204" pitchFamily="34" charset="0"/>
                        <a:defRPr sz="1000">
                          <a:solidFill>
                            <a:schemeClr val="bg2"/>
                          </a:solidFill>
                          <a:latin typeface="Arial" panose="020B0604020202020204" pitchFamily="34" charset="0"/>
                        </a:defRPr>
                      </a:lvl7pPr>
                      <a:lvl8pPr marL="3429000" indent="-228600" fontAlgn="base">
                        <a:spcBef>
                          <a:spcPct val="20000"/>
                        </a:spcBef>
                        <a:spcAft>
                          <a:spcPct val="0"/>
                        </a:spcAft>
                        <a:buFont typeface="Verdana" panose="020B0604030504040204" pitchFamily="34" charset="0"/>
                        <a:defRPr sz="1000">
                          <a:solidFill>
                            <a:schemeClr val="bg2"/>
                          </a:solidFill>
                          <a:latin typeface="Arial" panose="020B0604020202020204" pitchFamily="34" charset="0"/>
                        </a:defRPr>
                      </a:lvl8pPr>
                      <a:lvl9pPr marL="3886200" indent="-228600" fontAlgn="base">
                        <a:spcBef>
                          <a:spcPct val="20000"/>
                        </a:spcBef>
                        <a:spcAft>
                          <a:spcPct val="0"/>
                        </a:spcAft>
                        <a:buFont typeface="Verdana" panose="020B0604030504040204" pitchFamily="34" charset="0"/>
                        <a:defRPr sz="1000">
                          <a:solidFill>
                            <a:schemeClr val="bg2"/>
                          </a:solidFill>
                          <a:latin typeface="Arial" panose="020B0604020202020204" pitchFamily="34" charset="0"/>
                        </a:defRPr>
                      </a:lvl9pPr>
                    </a:lstStyle>
                    <a:p>
                      <a:pPr marL="342900" marR="0" lvl="0" indent="-342900" algn="ctr" defTabSz="914400" rtl="0" eaLnBrk="1" fontAlgn="ctr"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latin typeface="Huawei Sans" panose="020C0503030203020204" pitchFamily="34" charset="0"/>
                          <a:ea typeface="方正兰亭黑简体" panose="02000000000000000000" pitchFamily="2" charset="-122"/>
                        </a:rPr>
                        <a:t>2</a:t>
                      </a:r>
                    </a:p>
                  </a:txBody>
                  <a:tcPr marL="0" marR="0" marT="0" marB="0" anchor="ctr" horzOverflow="overflow">
                    <a:lnL w="12700" cap="flat" cmpd="sng" algn="ctr">
                      <a:solidFill>
                        <a:srgbClr val="99CCFF"/>
                      </a:solidFill>
                      <a:prstDash val="solid"/>
                      <a:round/>
                      <a:headEnd type="none" w="med" len="med"/>
                      <a:tailEnd type="none" w="med" len="med"/>
                    </a:lnL>
                    <a:lnR w="12700" cap="flat" cmpd="sng" algn="ctr">
                      <a:solidFill>
                        <a:srgbClr val="99CCFF"/>
                      </a:solidFill>
                      <a:prstDash val="solid"/>
                      <a:round/>
                      <a:headEnd type="none" w="med" len="med"/>
                      <a:tailEnd type="none" w="med" len="med"/>
                    </a:lnR>
                    <a:lnT w="12700" cap="flat" cmpd="sng" algn="ctr">
                      <a:solidFill>
                        <a:srgbClr val="99CCFF"/>
                      </a:solidFill>
                      <a:prstDash val="solid"/>
                      <a:round/>
                      <a:headEnd type="none" w="med" len="med"/>
                      <a:tailEnd type="none" w="med" len="med"/>
                    </a:lnT>
                    <a:lnB w="12700" cap="flat" cmpd="sng" algn="ctr">
                      <a:solidFill>
                        <a:srgbClr val="99CCFF"/>
                      </a:solidFill>
                      <a:prstDash val="solid"/>
                      <a:round/>
                      <a:headEnd type="none" w="med" len="med"/>
                      <a:tailEnd type="none" w="med" len="med"/>
                    </a:lnB>
                  </a:tcPr>
                </a:tc>
                <a:extLst>
                  <a:ext uri="{0D108BD9-81ED-4DB2-BD59-A6C34878D82A}">
                    <a16:rowId xmlns:a16="http://schemas.microsoft.com/office/drawing/2014/main" val="10002"/>
                  </a:ext>
                </a:extLst>
              </a:tr>
              <a:tr h="492315">
                <a:tc>
                  <a:txBody>
                    <a:bodyPr/>
                    <a:lstStyle>
                      <a:lvl1pPr marL="342900" indent="-342900">
                        <a:buClr>
                          <a:schemeClr val="tx1"/>
                        </a:buClr>
                        <a:defRPr b="1">
                          <a:solidFill>
                            <a:schemeClr val="bg2"/>
                          </a:solidFill>
                          <a:latin typeface="Arial" panose="020B0604020202020204" pitchFamily="34" charset="0"/>
                        </a:defRPr>
                      </a:lvl1pPr>
                      <a:lvl2pPr marL="742950" indent="-285750">
                        <a:defRPr sz="1600">
                          <a:solidFill>
                            <a:schemeClr val="bg2"/>
                          </a:solidFill>
                          <a:latin typeface="Arial" panose="020B0604020202020204" pitchFamily="34" charset="0"/>
                        </a:defRPr>
                      </a:lvl2pPr>
                      <a:lvl3pPr marL="1143000" indent="-228600">
                        <a:buSzPct val="60000"/>
                        <a:defRPr sz="1400">
                          <a:solidFill>
                            <a:schemeClr val="bg2"/>
                          </a:solidFill>
                          <a:latin typeface="Arial" panose="020B0604020202020204" pitchFamily="34" charset="0"/>
                        </a:defRPr>
                      </a:lvl3pPr>
                      <a:lvl4pPr marL="1600200" indent="-228600">
                        <a:defRPr sz="1200">
                          <a:solidFill>
                            <a:schemeClr val="bg2"/>
                          </a:solidFill>
                          <a:latin typeface="Arial" panose="020B0604020202020204" pitchFamily="34" charset="0"/>
                        </a:defRPr>
                      </a:lvl4pPr>
                      <a:lvl5pPr marL="2057400" indent="-228600">
                        <a:buFont typeface="Verdana" panose="020B0604030504040204" pitchFamily="34" charset="0"/>
                        <a:defRPr sz="1000">
                          <a:solidFill>
                            <a:schemeClr val="bg2"/>
                          </a:solidFill>
                          <a:latin typeface="Arial" panose="020B0604020202020204" pitchFamily="34" charset="0"/>
                        </a:defRPr>
                      </a:lvl5pPr>
                      <a:lvl6pPr marL="2514600" indent="-228600" fontAlgn="base">
                        <a:spcBef>
                          <a:spcPct val="20000"/>
                        </a:spcBef>
                        <a:spcAft>
                          <a:spcPct val="0"/>
                        </a:spcAft>
                        <a:buFont typeface="Verdana" panose="020B0604030504040204" pitchFamily="34" charset="0"/>
                        <a:defRPr sz="1000">
                          <a:solidFill>
                            <a:schemeClr val="bg2"/>
                          </a:solidFill>
                          <a:latin typeface="Arial" panose="020B0604020202020204" pitchFamily="34" charset="0"/>
                        </a:defRPr>
                      </a:lvl6pPr>
                      <a:lvl7pPr marL="2971800" indent="-228600" fontAlgn="base">
                        <a:spcBef>
                          <a:spcPct val="20000"/>
                        </a:spcBef>
                        <a:spcAft>
                          <a:spcPct val="0"/>
                        </a:spcAft>
                        <a:buFont typeface="Verdana" panose="020B0604030504040204" pitchFamily="34" charset="0"/>
                        <a:defRPr sz="1000">
                          <a:solidFill>
                            <a:schemeClr val="bg2"/>
                          </a:solidFill>
                          <a:latin typeface="Arial" panose="020B0604020202020204" pitchFamily="34" charset="0"/>
                        </a:defRPr>
                      </a:lvl7pPr>
                      <a:lvl8pPr marL="3429000" indent="-228600" fontAlgn="base">
                        <a:spcBef>
                          <a:spcPct val="20000"/>
                        </a:spcBef>
                        <a:spcAft>
                          <a:spcPct val="0"/>
                        </a:spcAft>
                        <a:buFont typeface="Verdana" panose="020B0604030504040204" pitchFamily="34" charset="0"/>
                        <a:defRPr sz="1000">
                          <a:solidFill>
                            <a:schemeClr val="bg2"/>
                          </a:solidFill>
                          <a:latin typeface="Arial" panose="020B0604020202020204" pitchFamily="34" charset="0"/>
                        </a:defRPr>
                      </a:lvl8pPr>
                      <a:lvl9pPr marL="3886200" indent="-228600" fontAlgn="base">
                        <a:spcBef>
                          <a:spcPct val="20000"/>
                        </a:spcBef>
                        <a:spcAft>
                          <a:spcPct val="0"/>
                        </a:spcAft>
                        <a:buFont typeface="Verdana" panose="020B0604030504040204" pitchFamily="34" charset="0"/>
                        <a:defRPr sz="1000">
                          <a:solidFill>
                            <a:schemeClr val="bg2"/>
                          </a:solidFill>
                          <a:latin typeface="Arial" panose="020B0604020202020204" pitchFamily="34" charset="0"/>
                        </a:defRPr>
                      </a:lvl9pPr>
                    </a:lstStyle>
                    <a:p>
                      <a:pPr marL="342900" marR="0" lvl="0" indent="-342900" algn="ctr" defTabSz="914400" rtl="0" eaLnBrk="1" fontAlgn="ctr"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latin typeface="Huawei Sans" panose="020C0503030203020204" pitchFamily="34" charset="0"/>
                          <a:ea typeface="方正兰亭黑简体" panose="02000000000000000000" pitchFamily="2" charset="-122"/>
                        </a:rPr>
                        <a:t>≥ 10</a:t>
                      </a:r>
                    </a:p>
                  </a:txBody>
                  <a:tcPr marL="0" marR="0" marT="0" marB="0" anchor="ctr" horzOverflow="overflow">
                    <a:lnL w="12700" cap="flat" cmpd="sng" algn="ctr">
                      <a:solidFill>
                        <a:srgbClr val="99CCFF"/>
                      </a:solidFill>
                      <a:prstDash val="solid"/>
                      <a:round/>
                      <a:headEnd type="none" w="med" len="med"/>
                      <a:tailEnd type="none" w="med" len="med"/>
                    </a:lnL>
                    <a:lnR w="12700" cap="flat" cmpd="sng" algn="ctr">
                      <a:solidFill>
                        <a:srgbClr val="99CCFF"/>
                      </a:solidFill>
                      <a:prstDash val="solid"/>
                      <a:round/>
                      <a:headEnd type="none" w="med" len="med"/>
                      <a:tailEnd type="none" w="med" len="med"/>
                    </a:lnR>
                    <a:lnT w="12700" cap="flat" cmpd="sng" algn="ctr">
                      <a:solidFill>
                        <a:srgbClr val="99CCFF"/>
                      </a:solidFill>
                      <a:prstDash val="solid"/>
                      <a:round/>
                      <a:headEnd type="none" w="med" len="med"/>
                      <a:tailEnd type="none" w="med" len="med"/>
                    </a:lnT>
                    <a:lnB w="12700" cap="flat" cmpd="sng" algn="ctr">
                      <a:solidFill>
                        <a:srgbClr val="99CCFF"/>
                      </a:solidFill>
                      <a:prstDash val="solid"/>
                      <a:round/>
                      <a:headEnd type="none" w="med" len="med"/>
                      <a:tailEnd type="none" w="med" len="med"/>
                    </a:lnB>
                  </a:tcPr>
                </a:tc>
                <a:tc>
                  <a:txBody>
                    <a:bodyPr/>
                    <a:lstStyle>
                      <a:lvl1pPr marL="342900" indent="-342900">
                        <a:buClr>
                          <a:schemeClr val="tx1"/>
                        </a:buClr>
                        <a:defRPr b="1">
                          <a:solidFill>
                            <a:schemeClr val="bg2"/>
                          </a:solidFill>
                          <a:latin typeface="Arial" panose="020B0604020202020204" pitchFamily="34" charset="0"/>
                        </a:defRPr>
                      </a:lvl1pPr>
                      <a:lvl2pPr marL="742950" indent="-285750">
                        <a:defRPr sz="1600">
                          <a:solidFill>
                            <a:schemeClr val="bg2"/>
                          </a:solidFill>
                          <a:latin typeface="Arial" panose="020B0604020202020204" pitchFamily="34" charset="0"/>
                        </a:defRPr>
                      </a:lvl2pPr>
                      <a:lvl3pPr marL="1143000" indent="-228600">
                        <a:buSzPct val="60000"/>
                        <a:defRPr sz="1400">
                          <a:solidFill>
                            <a:schemeClr val="bg2"/>
                          </a:solidFill>
                          <a:latin typeface="Arial" panose="020B0604020202020204" pitchFamily="34" charset="0"/>
                        </a:defRPr>
                      </a:lvl3pPr>
                      <a:lvl4pPr marL="1600200" indent="-228600">
                        <a:defRPr sz="1200">
                          <a:solidFill>
                            <a:schemeClr val="bg2"/>
                          </a:solidFill>
                          <a:latin typeface="Arial" panose="020B0604020202020204" pitchFamily="34" charset="0"/>
                        </a:defRPr>
                      </a:lvl4pPr>
                      <a:lvl5pPr marL="2057400" indent="-228600">
                        <a:buFont typeface="Verdana" panose="020B0604030504040204" pitchFamily="34" charset="0"/>
                        <a:defRPr sz="1000">
                          <a:solidFill>
                            <a:schemeClr val="bg2"/>
                          </a:solidFill>
                          <a:latin typeface="Arial" panose="020B0604020202020204" pitchFamily="34" charset="0"/>
                        </a:defRPr>
                      </a:lvl5pPr>
                      <a:lvl6pPr marL="2514600" indent="-228600" fontAlgn="base">
                        <a:spcBef>
                          <a:spcPct val="20000"/>
                        </a:spcBef>
                        <a:spcAft>
                          <a:spcPct val="0"/>
                        </a:spcAft>
                        <a:buFont typeface="Verdana" panose="020B0604030504040204" pitchFamily="34" charset="0"/>
                        <a:defRPr sz="1000">
                          <a:solidFill>
                            <a:schemeClr val="bg2"/>
                          </a:solidFill>
                          <a:latin typeface="Arial" panose="020B0604020202020204" pitchFamily="34" charset="0"/>
                        </a:defRPr>
                      </a:lvl6pPr>
                      <a:lvl7pPr marL="2971800" indent="-228600" fontAlgn="base">
                        <a:spcBef>
                          <a:spcPct val="20000"/>
                        </a:spcBef>
                        <a:spcAft>
                          <a:spcPct val="0"/>
                        </a:spcAft>
                        <a:buFont typeface="Verdana" panose="020B0604030504040204" pitchFamily="34" charset="0"/>
                        <a:defRPr sz="1000">
                          <a:solidFill>
                            <a:schemeClr val="bg2"/>
                          </a:solidFill>
                          <a:latin typeface="Arial" panose="020B0604020202020204" pitchFamily="34" charset="0"/>
                        </a:defRPr>
                      </a:lvl7pPr>
                      <a:lvl8pPr marL="3429000" indent="-228600" fontAlgn="base">
                        <a:spcBef>
                          <a:spcPct val="20000"/>
                        </a:spcBef>
                        <a:spcAft>
                          <a:spcPct val="0"/>
                        </a:spcAft>
                        <a:buFont typeface="Verdana" panose="020B0604030504040204" pitchFamily="34" charset="0"/>
                        <a:defRPr sz="1000">
                          <a:solidFill>
                            <a:schemeClr val="bg2"/>
                          </a:solidFill>
                          <a:latin typeface="Arial" panose="020B0604020202020204" pitchFamily="34" charset="0"/>
                        </a:defRPr>
                      </a:lvl8pPr>
                      <a:lvl9pPr marL="3886200" indent="-228600" fontAlgn="base">
                        <a:spcBef>
                          <a:spcPct val="20000"/>
                        </a:spcBef>
                        <a:spcAft>
                          <a:spcPct val="0"/>
                        </a:spcAft>
                        <a:buFont typeface="Verdana" panose="020B0604030504040204" pitchFamily="34" charset="0"/>
                        <a:defRPr sz="1000">
                          <a:solidFill>
                            <a:schemeClr val="bg2"/>
                          </a:solidFill>
                          <a:latin typeface="Arial" panose="020B0604020202020204" pitchFamily="34" charset="0"/>
                        </a:defRPr>
                      </a:lvl9pPr>
                    </a:lstStyle>
                    <a:p>
                      <a:pPr marL="342900" marR="0" lvl="0" indent="-342900" algn="ctr" defTabSz="914400" rtl="0" eaLnBrk="1" fontAlgn="ctr"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latin typeface="Huawei Sans" panose="020C0503030203020204" pitchFamily="34" charset="0"/>
                          <a:ea typeface="方正兰亭黑简体" panose="02000000000000000000" pitchFamily="2" charset="-122"/>
                        </a:rPr>
                        <a:t>3</a:t>
                      </a:r>
                    </a:p>
                  </a:txBody>
                  <a:tcPr marL="0" marR="0" marT="0" marB="0" anchor="ctr" horzOverflow="overflow">
                    <a:lnL w="12700" cap="flat" cmpd="sng" algn="ctr">
                      <a:solidFill>
                        <a:srgbClr val="99CCFF"/>
                      </a:solidFill>
                      <a:prstDash val="solid"/>
                      <a:round/>
                      <a:headEnd type="none" w="med" len="med"/>
                      <a:tailEnd type="none" w="med" len="med"/>
                    </a:lnL>
                    <a:lnR w="12700" cap="flat" cmpd="sng" algn="ctr">
                      <a:solidFill>
                        <a:srgbClr val="99CCFF"/>
                      </a:solidFill>
                      <a:prstDash val="solid"/>
                      <a:round/>
                      <a:headEnd type="none" w="med" len="med"/>
                      <a:tailEnd type="none" w="med" len="med"/>
                    </a:lnR>
                    <a:lnT w="12700" cap="flat" cmpd="sng" algn="ctr">
                      <a:solidFill>
                        <a:srgbClr val="99CCFF"/>
                      </a:solidFill>
                      <a:prstDash val="solid"/>
                      <a:round/>
                      <a:headEnd type="none" w="med" len="med"/>
                      <a:tailEnd type="none" w="med" len="med"/>
                    </a:lnT>
                    <a:lnB w="12700" cap="flat" cmpd="sng" algn="ctr">
                      <a:solidFill>
                        <a:srgbClr val="99CCFF"/>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12" name="燕尾形 11"/>
          <p:cNvSpPr/>
          <p:nvPr/>
        </p:nvSpPr>
        <p:spPr bwMode="auto">
          <a:xfrm>
            <a:off x="8553217" y="38172"/>
            <a:ext cx="1009428" cy="231631"/>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fontAlgn="ctr"/>
            <a:r>
              <a:rPr lang="en-US" sz="1200" dirty="0">
                <a:latin typeface="Huawei Sans" panose="020C0503030203020204" pitchFamily="34" charset="0"/>
                <a:ea typeface="方正兰亭黑简体" panose="02000000000000000000" pitchFamily="2" charset="-122"/>
              </a:rPr>
              <a:t>Cabling</a:t>
            </a:r>
          </a:p>
        </p:txBody>
      </p:sp>
      <p:sp>
        <p:nvSpPr>
          <p:cNvPr id="13" name="燕尾形 12"/>
          <p:cNvSpPr/>
          <p:nvPr/>
        </p:nvSpPr>
        <p:spPr bwMode="auto">
          <a:xfrm>
            <a:off x="9466353" y="38172"/>
            <a:ext cx="1134137" cy="240223"/>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fontAlgn="ctr"/>
            <a:r>
              <a:rPr lang="en-US" sz="1200" dirty="0">
                <a:latin typeface="Huawei Sans" panose="020C0503030203020204" pitchFamily="34" charset="0"/>
                <a:ea typeface="方正兰亭黑简体" panose="02000000000000000000" pitchFamily="2" charset="-122"/>
              </a:rPr>
              <a:t>Installation</a:t>
            </a:r>
          </a:p>
        </p:txBody>
      </p:sp>
      <p:sp>
        <p:nvSpPr>
          <p:cNvPr id="14" name="燕尾形 13"/>
          <p:cNvSpPr/>
          <p:nvPr/>
        </p:nvSpPr>
        <p:spPr bwMode="auto">
          <a:xfrm>
            <a:off x="10512509" y="38172"/>
            <a:ext cx="1236579" cy="240223"/>
          </a:xfrm>
          <a:prstGeom prst="chevron">
            <a:avLst/>
          </a:prstGeom>
          <a:solidFill>
            <a:srgbClr val="00B0F0"/>
          </a:solidFill>
          <a:ln w="9525" cap="flat" cmpd="sng" algn="ctr">
            <a:noFill/>
            <a:prstDash val="solid"/>
            <a:round/>
            <a:headEnd type="none" w="med" len="med"/>
            <a:tailEnd type="none" w="med" len="med"/>
          </a:ln>
          <a:effectLst/>
        </p:spPr>
        <p:txBody>
          <a:bodyPr vert="horz" wrap="square" lIns="36000" tIns="0" rIns="36000" bIns="0" numCol="1" rtlCol="0" anchor="ctr" anchorCtr="0" compatLnSpc="1">
            <a:prstTxWarp prst="textNoShape">
              <a:avLst/>
            </a:prstTxWarp>
            <a:noAutofit/>
          </a:bodyPr>
          <a:lstStyle/>
          <a:p>
            <a:pPr algn="ctr" fontAlgn="ctr"/>
            <a:r>
              <a:rPr lang="en-US" altLang="zh-CN" sz="1200" dirty="0">
                <a:solidFill>
                  <a:srgbClr val="FFFFFF"/>
                </a:solidFill>
                <a:latin typeface="Huawei Sans" panose="020C0503030203020204" pitchFamily="34" charset="0"/>
                <a:ea typeface="方正兰亭黑简体" panose="02000000000000000000" pitchFamily="2" charset="-122"/>
                <a:cs typeface="Huawei Sans" panose="020C0503030203020204" pitchFamily="34" charset="0"/>
              </a:rPr>
              <a:t>Link test</a:t>
            </a:r>
          </a:p>
        </p:txBody>
      </p:sp>
      <p:sp>
        <p:nvSpPr>
          <p:cNvPr id="15" name="五边形 14"/>
          <p:cNvSpPr/>
          <p:nvPr/>
        </p:nvSpPr>
        <p:spPr bwMode="auto">
          <a:xfrm>
            <a:off x="7808085" y="38172"/>
            <a:ext cx="829884" cy="231631"/>
          </a:xfrm>
          <a:prstGeom prst="homePlate">
            <a:avLst/>
          </a:prstGeom>
          <a:solidFill>
            <a:schemeClr val="bg1">
              <a:lumMod val="85000"/>
            </a:schemeClr>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fontAlgn="ctr"/>
            <a:r>
              <a:rPr lang="en-US" altLang="zh-CN" sz="1200" dirty="0">
                <a:latin typeface="Huawei Sans" panose="020C0503030203020204" pitchFamily="34" charset="0"/>
                <a:ea typeface="方正兰亭黑简体" panose="02000000000000000000" pitchFamily="2" charset="-122"/>
              </a:rPr>
              <a:t>Civil work</a:t>
            </a:r>
          </a:p>
        </p:txBody>
      </p:sp>
    </p:spTree>
    <p:extLst>
      <p:ext uri="{BB962C8B-B14F-4D97-AF65-F5344CB8AC3E}">
        <p14:creationId xmlns:p14="http://schemas.microsoft.com/office/powerpoint/2010/main" val="7780868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wrap="square">
            <a:noAutofit/>
          </a:bodyPr>
          <a:lstStyle/>
          <a:p>
            <a:r>
              <a:rPr lang="pt-BR" altLang="zh-CN" sz="1400" dirty="0"/>
              <a:t>A ODN está incluída em qualquer rede </a:t>
            </a:r>
            <a:r>
              <a:rPr lang="pt-BR" altLang="zh-CN" sz="1400" dirty="0" err="1"/>
              <a:t>FTTx</a:t>
            </a:r>
            <a:r>
              <a:rPr lang="pt-BR" altLang="zh-CN" sz="1400" dirty="0"/>
              <a:t>. Entre todas as redes </a:t>
            </a:r>
            <a:r>
              <a:rPr lang="pt-BR" altLang="zh-CN" sz="1400" dirty="0" err="1"/>
              <a:t>FTTx</a:t>
            </a:r>
            <a:r>
              <a:rPr lang="pt-BR" altLang="zh-CN" sz="1400" dirty="0"/>
              <a:t>, a FTTH envolve a ODN mais complexa. No cenário POL, uma ODN consiste em quatro pontos (ponto de convergência integrado onde residem as </a:t>
            </a:r>
            <a:r>
              <a:rPr lang="pt-BR" altLang="zh-CN" sz="1400" dirty="0" err="1"/>
              <a:t>OLTs</a:t>
            </a:r>
            <a:r>
              <a:rPr lang="pt-BR" altLang="zh-CN" sz="1400" dirty="0"/>
              <a:t>, ponto de agregação de informações, ponto de distribuição de informações e ponto de acesso às informações onde residem as </a:t>
            </a:r>
            <a:r>
              <a:rPr lang="pt-BR" altLang="zh-CN" sz="1400" dirty="0" err="1"/>
              <a:t>ONTs</a:t>
            </a:r>
            <a:r>
              <a:rPr lang="pt-BR" altLang="zh-CN" sz="1400" dirty="0"/>
              <a:t>) e três seções (cabo de alimentação, cabo de distribuição e cabo </a:t>
            </a:r>
            <a:r>
              <a:rPr lang="pt-BR" altLang="zh-CN" sz="1400" dirty="0" err="1"/>
              <a:t>drop</a:t>
            </a:r>
            <a:r>
              <a:rPr lang="pt-BR" altLang="zh-CN" sz="1400" dirty="0"/>
              <a:t>)</a:t>
            </a:r>
            <a:r>
              <a:rPr lang="en-US" altLang="zh-CN" sz="1400" dirty="0"/>
              <a:t>. </a:t>
            </a:r>
            <a:endParaRPr lang="en-US" altLang="zh-CN" sz="1200" dirty="0"/>
          </a:p>
          <a:p>
            <a:endParaRPr lang="en-US" altLang="zh-CN" sz="1200" dirty="0">
              <a:latin typeface="Huawei Sans" panose="020C0503030203020204" pitchFamily="34" charset="0"/>
            </a:endParaRPr>
          </a:p>
        </p:txBody>
      </p:sp>
      <p:sp>
        <p:nvSpPr>
          <p:cNvPr id="2" name="标题 1"/>
          <p:cNvSpPr>
            <a:spLocks noGrp="1"/>
          </p:cNvSpPr>
          <p:nvPr>
            <p:ph type="title"/>
          </p:nvPr>
        </p:nvSpPr>
        <p:spPr/>
        <p:txBody>
          <a:bodyPr wrap="square">
            <a:noAutofit/>
          </a:bodyPr>
          <a:lstStyle/>
          <a:p>
            <a:r>
              <a:rPr lang="en-US" dirty="0" err="1">
                <a:latin typeface="Huawei Sans" panose="020C0503030203020204" pitchFamily="34" charset="0"/>
              </a:rPr>
              <a:t>Definição</a:t>
            </a:r>
            <a:r>
              <a:rPr lang="en-US" dirty="0">
                <a:latin typeface="Huawei Sans" panose="020C0503030203020204" pitchFamily="34" charset="0"/>
              </a:rPr>
              <a:t> e </a:t>
            </a:r>
            <a:r>
              <a:rPr lang="en-US" dirty="0" err="1">
                <a:latin typeface="Huawei Sans" panose="020C0503030203020204" pitchFamily="34" charset="0"/>
              </a:rPr>
              <a:t>Composição</a:t>
            </a:r>
            <a:r>
              <a:rPr lang="en-US" dirty="0">
                <a:latin typeface="Huawei Sans" panose="020C0503030203020204" pitchFamily="34" charset="0"/>
              </a:rPr>
              <a:t> (2)</a:t>
            </a:r>
          </a:p>
        </p:txBody>
      </p:sp>
      <p:grpSp>
        <p:nvGrpSpPr>
          <p:cNvPr id="106" name="组合 105"/>
          <p:cNvGrpSpPr/>
          <p:nvPr/>
        </p:nvGrpSpPr>
        <p:grpSpPr>
          <a:xfrm>
            <a:off x="683432" y="2622815"/>
            <a:ext cx="10839012" cy="3772639"/>
            <a:chOff x="711445" y="2595567"/>
            <a:chExt cx="10839012" cy="3772639"/>
          </a:xfrm>
        </p:grpSpPr>
        <p:grpSp>
          <p:nvGrpSpPr>
            <p:cNvPr id="4" name="Group 2"/>
            <p:cNvGrpSpPr>
              <a:grpSpLocks/>
            </p:cNvGrpSpPr>
            <p:nvPr/>
          </p:nvGrpSpPr>
          <p:grpSpPr bwMode="auto">
            <a:xfrm>
              <a:off x="7354517" y="5857109"/>
              <a:ext cx="4157923" cy="511097"/>
              <a:chOff x="4664" y="3536"/>
              <a:chExt cx="2771" cy="386"/>
            </a:xfrm>
          </p:grpSpPr>
          <p:sp>
            <p:nvSpPr>
              <p:cNvPr id="5" name="Rectangle 3"/>
              <p:cNvSpPr>
                <a:spLocks noChangeArrowheads="1"/>
              </p:cNvSpPr>
              <p:nvPr/>
            </p:nvSpPr>
            <p:spPr bwMode="auto">
              <a:xfrm>
                <a:off x="4664" y="3722"/>
                <a:ext cx="2771" cy="200"/>
              </a:xfrm>
              <a:prstGeom prst="rect">
                <a:avLst/>
              </a:prstGeom>
              <a:pattFill prst="dashVert">
                <a:fgClr>
                  <a:srgbClr val="969696"/>
                </a:fgClr>
                <a:bgClr>
                  <a:schemeClr val="bg1"/>
                </a:bgClr>
              </a:patt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square" anchor="ctr">
                <a:noAutofit/>
              </a:bodyPr>
              <a:lstStyle>
                <a:lvl1pPr>
                  <a:spcBef>
                    <a:spcPct val="20000"/>
                  </a:spcBef>
                  <a:buClr>
                    <a:srgbClr val="990000"/>
                  </a:buClr>
                  <a:buChar char="•"/>
                  <a:defRPr sz="2000" b="1">
                    <a:solidFill>
                      <a:schemeClr val="tx1"/>
                    </a:solidFill>
                    <a:latin typeface="FrutigerNext LT Medium" pitchFamily="34" charset="0"/>
                    <a:ea typeface="宋体" panose="02010600030101010101" pitchFamily="2" charset="-122"/>
                  </a:defRPr>
                </a:lvl1pPr>
                <a:lvl2pPr marL="742950" indent="-285750">
                  <a:spcBef>
                    <a:spcPct val="20000"/>
                  </a:spcBef>
                  <a:buFont typeface="Arial" panose="020B0604020202020204" pitchFamily="34" charset="0"/>
                  <a:buChar char="›"/>
                  <a:defRPr>
                    <a:solidFill>
                      <a:schemeClr val="tx1"/>
                    </a:solidFill>
                    <a:latin typeface="FrutigerNext LT Medium" pitchFamily="34" charset="0"/>
                    <a:ea typeface="宋体" panose="02010600030101010101" pitchFamily="2" charset="-122"/>
                  </a:defRPr>
                </a:lvl2pPr>
                <a:lvl3pPr marL="1143000" indent="-228600">
                  <a:spcBef>
                    <a:spcPct val="20000"/>
                  </a:spcBef>
                  <a:buFont typeface="FrutigerNext LT Medium" pitchFamily="34" charset="0"/>
                  <a:buChar char="»"/>
                  <a:defRPr sz="1600">
                    <a:solidFill>
                      <a:schemeClr val="tx1"/>
                    </a:solidFill>
                    <a:latin typeface="FrutigerNext LT Medium" pitchFamily="34" charset="0"/>
                    <a:ea typeface="宋体" panose="02010600030101010101" pitchFamily="2" charset="-122"/>
                  </a:defRPr>
                </a:lvl3pPr>
                <a:lvl4pPr marL="1600200" indent="-228600">
                  <a:spcBef>
                    <a:spcPct val="20000"/>
                  </a:spcBef>
                  <a:buChar char="–"/>
                  <a:defRPr sz="1400">
                    <a:solidFill>
                      <a:schemeClr val="tx1"/>
                    </a:solidFill>
                    <a:latin typeface="FrutigerNext LT Medium" pitchFamily="34" charset="0"/>
                    <a:ea typeface="宋体" panose="02010600030101010101" pitchFamily="2" charset="-122"/>
                  </a:defRPr>
                </a:lvl4pPr>
                <a:lvl5pPr marL="2057400" indent="-228600">
                  <a:spcBef>
                    <a:spcPct val="20000"/>
                  </a:spcBef>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9pPr>
              </a:lstStyle>
              <a:p>
                <a:pPr algn="ctr" eaLnBrk="1" fontAlgn="ctr" hangingPunct="1">
                  <a:spcBef>
                    <a:spcPct val="0"/>
                  </a:spcBef>
                  <a:buClr>
                    <a:srgbClr val="CC9900"/>
                  </a:buClr>
                  <a:buFont typeface="Wingdings" panose="05000000000000000000" pitchFamily="2" charset="2"/>
                  <a:buNone/>
                </a:pPr>
                <a:endParaRPr lang="en-US" altLang="zh-CN" sz="1500" dirty="0">
                  <a:latin typeface="Huawei Sans" panose="020C0503030203020204" pitchFamily="34" charset="0"/>
                  <a:ea typeface="+mn-ea"/>
                  <a:cs typeface="宋体" panose="02010600030101010101" pitchFamily="2" charset="-122"/>
                </a:endParaRPr>
              </a:p>
            </p:txBody>
          </p:sp>
          <p:sp>
            <p:nvSpPr>
              <p:cNvPr id="6" name="Rectangle 4"/>
              <p:cNvSpPr>
                <a:spLocks noChangeArrowheads="1"/>
              </p:cNvSpPr>
              <p:nvPr/>
            </p:nvSpPr>
            <p:spPr bwMode="auto">
              <a:xfrm rot="810086">
                <a:off x="4720" y="3536"/>
                <a:ext cx="1606" cy="198"/>
              </a:xfrm>
              <a:prstGeom prst="rect">
                <a:avLst/>
              </a:prstGeom>
              <a:pattFill prst="dashVert">
                <a:fgClr>
                  <a:srgbClr val="969696"/>
                </a:fgClr>
                <a:bgClr>
                  <a:schemeClr val="bg1"/>
                </a:bgClr>
              </a:patt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square" anchor="ctr">
                <a:noAutofit/>
              </a:bodyPr>
              <a:lstStyle>
                <a:lvl1pPr>
                  <a:spcBef>
                    <a:spcPct val="20000"/>
                  </a:spcBef>
                  <a:buClr>
                    <a:srgbClr val="990000"/>
                  </a:buClr>
                  <a:buChar char="•"/>
                  <a:defRPr sz="2000" b="1">
                    <a:solidFill>
                      <a:schemeClr val="tx1"/>
                    </a:solidFill>
                    <a:latin typeface="FrutigerNext LT Medium" pitchFamily="34" charset="0"/>
                    <a:ea typeface="宋体" panose="02010600030101010101" pitchFamily="2" charset="-122"/>
                  </a:defRPr>
                </a:lvl1pPr>
                <a:lvl2pPr marL="742950" indent="-285750">
                  <a:spcBef>
                    <a:spcPct val="20000"/>
                  </a:spcBef>
                  <a:buFont typeface="Arial" panose="020B0604020202020204" pitchFamily="34" charset="0"/>
                  <a:buChar char="›"/>
                  <a:defRPr>
                    <a:solidFill>
                      <a:schemeClr val="tx1"/>
                    </a:solidFill>
                    <a:latin typeface="FrutigerNext LT Medium" pitchFamily="34" charset="0"/>
                    <a:ea typeface="宋体" panose="02010600030101010101" pitchFamily="2" charset="-122"/>
                  </a:defRPr>
                </a:lvl2pPr>
                <a:lvl3pPr marL="1143000" indent="-228600">
                  <a:spcBef>
                    <a:spcPct val="20000"/>
                  </a:spcBef>
                  <a:buFont typeface="FrutigerNext LT Medium" pitchFamily="34" charset="0"/>
                  <a:buChar char="»"/>
                  <a:defRPr sz="1600">
                    <a:solidFill>
                      <a:schemeClr val="tx1"/>
                    </a:solidFill>
                    <a:latin typeface="FrutigerNext LT Medium" pitchFamily="34" charset="0"/>
                    <a:ea typeface="宋体" panose="02010600030101010101" pitchFamily="2" charset="-122"/>
                  </a:defRPr>
                </a:lvl3pPr>
                <a:lvl4pPr marL="1600200" indent="-228600">
                  <a:spcBef>
                    <a:spcPct val="20000"/>
                  </a:spcBef>
                  <a:buChar char="–"/>
                  <a:defRPr sz="1400">
                    <a:solidFill>
                      <a:schemeClr val="tx1"/>
                    </a:solidFill>
                    <a:latin typeface="FrutigerNext LT Medium" pitchFamily="34" charset="0"/>
                    <a:ea typeface="宋体" panose="02010600030101010101" pitchFamily="2" charset="-122"/>
                  </a:defRPr>
                </a:lvl4pPr>
                <a:lvl5pPr marL="2057400" indent="-228600">
                  <a:spcBef>
                    <a:spcPct val="20000"/>
                  </a:spcBef>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9pPr>
              </a:lstStyle>
              <a:p>
                <a:pPr algn="ctr" eaLnBrk="1" fontAlgn="ctr" hangingPunct="1">
                  <a:spcBef>
                    <a:spcPct val="0"/>
                  </a:spcBef>
                  <a:buClr>
                    <a:srgbClr val="CC9900"/>
                  </a:buClr>
                  <a:buFont typeface="Wingdings" panose="05000000000000000000" pitchFamily="2" charset="2"/>
                  <a:buNone/>
                </a:pPr>
                <a:endParaRPr lang="en-US" altLang="zh-CN" sz="1500" dirty="0">
                  <a:latin typeface="Huawei Sans" panose="020C0503030203020204" pitchFamily="34" charset="0"/>
                  <a:ea typeface="+mn-ea"/>
                  <a:cs typeface="宋体" panose="02010600030101010101" pitchFamily="2" charset="-122"/>
                </a:endParaRPr>
              </a:p>
            </p:txBody>
          </p:sp>
          <p:sp>
            <p:nvSpPr>
              <p:cNvPr id="7" name="Rectangle 5"/>
              <p:cNvSpPr>
                <a:spLocks noChangeArrowheads="1"/>
              </p:cNvSpPr>
              <p:nvPr/>
            </p:nvSpPr>
            <p:spPr bwMode="auto">
              <a:xfrm>
                <a:off x="4687" y="3546"/>
                <a:ext cx="738" cy="362"/>
              </a:xfrm>
              <a:prstGeom prst="rect">
                <a:avLst/>
              </a:prstGeom>
              <a:pattFill prst="dashVert">
                <a:fgClr>
                  <a:srgbClr val="969696"/>
                </a:fgClr>
                <a:bgClr>
                  <a:schemeClr val="bg1"/>
                </a:bgClr>
              </a:patt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square" anchor="ctr">
                <a:noAutofit/>
              </a:bodyPr>
              <a:lstStyle>
                <a:lvl1pPr>
                  <a:spcBef>
                    <a:spcPct val="20000"/>
                  </a:spcBef>
                  <a:buClr>
                    <a:srgbClr val="990000"/>
                  </a:buClr>
                  <a:buChar char="•"/>
                  <a:defRPr sz="2000" b="1">
                    <a:solidFill>
                      <a:schemeClr val="tx1"/>
                    </a:solidFill>
                    <a:latin typeface="FrutigerNext LT Medium" pitchFamily="34" charset="0"/>
                    <a:ea typeface="宋体" panose="02010600030101010101" pitchFamily="2" charset="-122"/>
                  </a:defRPr>
                </a:lvl1pPr>
                <a:lvl2pPr marL="742950" indent="-285750">
                  <a:spcBef>
                    <a:spcPct val="20000"/>
                  </a:spcBef>
                  <a:buFont typeface="Arial" panose="020B0604020202020204" pitchFamily="34" charset="0"/>
                  <a:buChar char="›"/>
                  <a:defRPr>
                    <a:solidFill>
                      <a:schemeClr val="tx1"/>
                    </a:solidFill>
                    <a:latin typeface="FrutigerNext LT Medium" pitchFamily="34" charset="0"/>
                    <a:ea typeface="宋体" panose="02010600030101010101" pitchFamily="2" charset="-122"/>
                  </a:defRPr>
                </a:lvl2pPr>
                <a:lvl3pPr marL="1143000" indent="-228600">
                  <a:spcBef>
                    <a:spcPct val="20000"/>
                  </a:spcBef>
                  <a:buFont typeface="FrutigerNext LT Medium" pitchFamily="34" charset="0"/>
                  <a:buChar char="»"/>
                  <a:defRPr sz="1600">
                    <a:solidFill>
                      <a:schemeClr val="tx1"/>
                    </a:solidFill>
                    <a:latin typeface="FrutigerNext LT Medium" pitchFamily="34" charset="0"/>
                    <a:ea typeface="宋体" panose="02010600030101010101" pitchFamily="2" charset="-122"/>
                  </a:defRPr>
                </a:lvl3pPr>
                <a:lvl4pPr marL="1600200" indent="-228600">
                  <a:spcBef>
                    <a:spcPct val="20000"/>
                  </a:spcBef>
                  <a:buChar char="–"/>
                  <a:defRPr sz="1400">
                    <a:solidFill>
                      <a:schemeClr val="tx1"/>
                    </a:solidFill>
                    <a:latin typeface="FrutigerNext LT Medium" pitchFamily="34" charset="0"/>
                    <a:ea typeface="宋体" panose="02010600030101010101" pitchFamily="2" charset="-122"/>
                  </a:defRPr>
                </a:lvl4pPr>
                <a:lvl5pPr marL="2057400" indent="-228600">
                  <a:spcBef>
                    <a:spcPct val="20000"/>
                  </a:spcBef>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9pPr>
              </a:lstStyle>
              <a:p>
                <a:pPr algn="ctr" eaLnBrk="1" fontAlgn="ctr" hangingPunct="1">
                  <a:spcBef>
                    <a:spcPct val="0"/>
                  </a:spcBef>
                  <a:buClr>
                    <a:srgbClr val="CC9900"/>
                  </a:buClr>
                  <a:buFont typeface="Wingdings" panose="05000000000000000000" pitchFamily="2" charset="2"/>
                  <a:buChar char="n"/>
                </a:pPr>
                <a:endParaRPr lang="en-US" altLang="zh-CN" sz="1800" dirty="0">
                  <a:latin typeface="Huawei Sans" panose="020C0503030203020204" pitchFamily="34" charset="0"/>
                  <a:ea typeface="+mn-ea"/>
                  <a:cs typeface="宋体" panose="02010600030101010101" pitchFamily="2" charset="-122"/>
                </a:endParaRPr>
              </a:p>
            </p:txBody>
          </p:sp>
        </p:grpSp>
        <p:sp>
          <p:nvSpPr>
            <p:cNvPr id="8" name="Freeform 10"/>
            <p:cNvSpPr>
              <a:spLocks/>
            </p:cNvSpPr>
            <p:nvPr/>
          </p:nvSpPr>
          <p:spPr bwMode="auto">
            <a:xfrm>
              <a:off x="723451" y="3295004"/>
              <a:ext cx="10784988" cy="2804413"/>
            </a:xfrm>
            <a:custGeom>
              <a:avLst/>
              <a:gdLst>
                <a:gd name="T0" fmla="*/ 0 w 7188"/>
                <a:gd name="T1" fmla="*/ 2147483646 h 2118"/>
                <a:gd name="T2" fmla="*/ 2147483646 w 7188"/>
                <a:gd name="T3" fmla="*/ 2147483646 h 2118"/>
                <a:gd name="T4" fmla="*/ 2147483646 w 7188"/>
                <a:gd name="T5" fmla="*/ 2147483646 h 2118"/>
                <a:gd name="T6" fmla="*/ 2147483646 w 7188"/>
                <a:gd name="T7" fmla="*/ 2147483646 h 2118"/>
                <a:gd name="T8" fmla="*/ 2147483646 w 7188"/>
                <a:gd name="T9" fmla="*/ 2147483646 h 2118"/>
                <a:gd name="T10" fmla="*/ 0 w 7188"/>
                <a:gd name="T11" fmla="*/ 2147483646 h 2118"/>
                <a:gd name="T12" fmla="*/ 0 w 7188"/>
                <a:gd name="T13" fmla="*/ 2147483646 h 2118"/>
                <a:gd name="T14" fmla="*/ 0 60000 65536"/>
                <a:gd name="T15" fmla="*/ 0 60000 65536"/>
                <a:gd name="T16" fmla="*/ 0 60000 65536"/>
                <a:gd name="T17" fmla="*/ 0 60000 65536"/>
                <a:gd name="T18" fmla="*/ 0 60000 65536"/>
                <a:gd name="T19" fmla="*/ 0 60000 65536"/>
                <a:gd name="T20" fmla="*/ 0 60000 65536"/>
                <a:gd name="T21" fmla="*/ 0 w 7188"/>
                <a:gd name="T22" fmla="*/ 0 h 2118"/>
                <a:gd name="T23" fmla="*/ 7188 w 7188"/>
                <a:gd name="T24" fmla="*/ 2118 h 211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188" h="2118">
                  <a:moveTo>
                    <a:pt x="0" y="1749"/>
                  </a:moveTo>
                  <a:lnTo>
                    <a:pt x="4530" y="1757"/>
                  </a:lnTo>
                  <a:lnTo>
                    <a:pt x="6091" y="2118"/>
                  </a:lnTo>
                  <a:lnTo>
                    <a:pt x="7188" y="2118"/>
                  </a:lnTo>
                  <a:cubicBezTo>
                    <a:pt x="7160" y="1320"/>
                    <a:pt x="6355" y="725"/>
                    <a:pt x="4856" y="418"/>
                  </a:cubicBezTo>
                  <a:cubicBezTo>
                    <a:pt x="3357" y="110"/>
                    <a:pt x="1132" y="0"/>
                    <a:pt x="0" y="27"/>
                  </a:cubicBezTo>
                  <a:lnTo>
                    <a:pt x="0" y="1749"/>
                  </a:lnTo>
                  <a:close/>
                </a:path>
              </a:pathLst>
            </a:custGeom>
            <a:solidFill>
              <a:schemeClr val="bg1">
                <a:lumMod val="65000"/>
              </a:schemeClr>
            </a:solidFill>
            <a:ln>
              <a:noFill/>
            </a:ln>
          </p:spPr>
          <p:txBody>
            <a:bodyPr wrap="square">
              <a:noAutofit/>
            </a:bodyPr>
            <a:lstStyle/>
            <a:p>
              <a:pPr fontAlgn="ctr"/>
              <a:endParaRPr lang="en-US" altLang="zh-CN" dirty="0">
                <a:latin typeface="Huawei Sans" panose="020C0503030203020204" pitchFamily="34" charset="0"/>
              </a:endParaRPr>
            </a:p>
          </p:txBody>
        </p:sp>
        <p:sp>
          <p:nvSpPr>
            <p:cNvPr id="9" name="Freeform 33"/>
            <p:cNvSpPr>
              <a:spLocks/>
            </p:cNvSpPr>
            <p:nvPr/>
          </p:nvSpPr>
          <p:spPr bwMode="auto">
            <a:xfrm rot="539855">
              <a:off x="10117794" y="5743238"/>
              <a:ext cx="726337" cy="78121"/>
            </a:xfrm>
            <a:custGeom>
              <a:avLst/>
              <a:gdLst>
                <a:gd name="T0" fmla="*/ 0 w 953"/>
                <a:gd name="T1" fmla="*/ 0 h 79"/>
                <a:gd name="T2" fmla="*/ 2147483646 w 953"/>
                <a:gd name="T3" fmla="*/ 2147483646 h 79"/>
                <a:gd name="T4" fmla="*/ 2147483646 w 953"/>
                <a:gd name="T5" fmla="*/ 2147483646 h 79"/>
                <a:gd name="T6" fmla="*/ 2147483646 w 953"/>
                <a:gd name="T7" fmla="*/ 0 h 79"/>
                <a:gd name="T8" fmla="*/ 0 60000 65536"/>
                <a:gd name="T9" fmla="*/ 0 60000 65536"/>
                <a:gd name="T10" fmla="*/ 0 60000 65536"/>
                <a:gd name="T11" fmla="*/ 0 60000 65536"/>
                <a:gd name="T12" fmla="*/ 0 w 953"/>
                <a:gd name="T13" fmla="*/ 0 h 79"/>
                <a:gd name="T14" fmla="*/ 953 w 953"/>
                <a:gd name="T15" fmla="*/ 79 h 79"/>
              </a:gdLst>
              <a:ahLst/>
              <a:cxnLst>
                <a:cxn ang="T8">
                  <a:pos x="T0" y="T1"/>
                </a:cxn>
                <a:cxn ang="T9">
                  <a:pos x="T2" y="T3"/>
                </a:cxn>
                <a:cxn ang="T10">
                  <a:pos x="T4" y="T5"/>
                </a:cxn>
                <a:cxn ang="T11">
                  <a:pos x="T6" y="T7"/>
                </a:cxn>
              </a:cxnLst>
              <a:rect l="T12" t="T13" r="T14" b="T15"/>
              <a:pathLst>
                <a:path w="953" h="79">
                  <a:moveTo>
                    <a:pt x="0" y="0"/>
                  </a:moveTo>
                  <a:cubicBezTo>
                    <a:pt x="65" y="11"/>
                    <a:pt x="272" y="57"/>
                    <a:pt x="390" y="68"/>
                  </a:cubicBezTo>
                  <a:cubicBezTo>
                    <a:pt x="508" y="79"/>
                    <a:pt x="612" y="79"/>
                    <a:pt x="706" y="68"/>
                  </a:cubicBezTo>
                  <a:cubicBezTo>
                    <a:pt x="800" y="57"/>
                    <a:pt x="902" y="14"/>
                    <a:pt x="953" y="0"/>
                  </a:cubicBezTo>
                </a:path>
              </a:pathLst>
            </a:custGeom>
            <a:noFill/>
            <a:ln w="12700" cap="rnd" cmpd="sng">
              <a:solidFill>
                <a:srgbClr val="007AC7"/>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wrap="square" anchor="ctr">
              <a:noAutofit/>
            </a:bodyPr>
            <a:lstStyle/>
            <a:p>
              <a:pPr fontAlgn="ctr"/>
              <a:endParaRPr lang="en-US" altLang="zh-CN" dirty="0">
                <a:latin typeface="Huawei Sans" panose="020C0503030203020204" pitchFamily="34" charset="0"/>
              </a:endParaRPr>
            </a:p>
          </p:txBody>
        </p:sp>
        <p:sp>
          <p:nvSpPr>
            <p:cNvPr id="10" name="Rectangle 34"/>
            <p:cNvSpPr>
              <a:spLocks noChangeArrowheads="1"/>
            </p:cNvSpPr>
            <p:nvPr/>
          </p:nvSpPr>
          <p:spPr bwMode="auto">
            <a:xfrm>
              <a:off x="8451024" y="4399859"/>
              <a:ext cx="572265" cy="18466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lvl1pPr>
                <a:spcBef>
                  <a:spcPct val="20000"/>
                </a:spcBef>
                <a:buClr>
                  <a:srgbClr val="990000"/>
                </a:buClr>
                <a:buChar char="•"/>
                <a:defRPr sz="2000" b="1">
                  <a:solidFill>
                    <a:schemeClr val="tx1"/>
                  </a:solidFill>
                  <a:latin typeface="FrutigerNext LT Medium" pitchFamily="34" charset="0"/>
                  <a:ea typeface="宋体" panose="02010600030101010101" pitchFamily="2" charset="-122"/>
                </a:defRPr>
              </a:lvl1pPr>
              <a:lvl2pPr marL="742950" indent="-285750">
                <a:spcBef>
                  <a:spcPct val="20000"/>
                </a:spcBef>
                <a:buFont typeface="Arial" panose="020B0604020202020204" pitchFamily="34" charset="0"/>
                <a:buChar char="›"/>
                <a:defRPr>
                  <a:solidFill>
                    <a:schemeClr val="tx1"/>
                  </a:solidFill>
                  <a:latin typeface="FrutigerNext LT Medium" pitchFamily="34" charset="0"/>
                  <a:ea typeface="宋体" panose="02010600030101010101" pitchFamily="2" charset="-122"/>
                </a:defRPr>
              </a:lvl2pPr>
              <a:lvl3pPr marL="1143000" indent="-228600">
                <a:spcBef>
                  <a:spcPct val="20000"/>
                </a:spcBef>
                <a:buFont typeface="FrutigerNext LT Medium" pitchFamily="34" charset="0"/>
                <a:buChar char="»"/>
                <a:defRPr sz="1600">
                  <a:solidFill>
                    <a:schemeClr val="tx1"/>
                  </a:solidFill>
                  <a:latin typeface="FrutigerNext LT Medium" pitchFamily="34" charset="0"/>
                  <a:ea typeface="宋体" panose="02010600030101010101" pitchFamily="2" charset="-122"/>
                </a:defRPr>
              </a:lvl3pPr>
              <a:lvl4pPr marL="1600200" indent="-228600">
                <a:spcBef>
                  <a:spcPct val="20000"/>
                </a:spcBef>
                <a:buChar char="–"/>
                <a:defRPr sz="1400">
                  <a:solidFill>
                    <a:schemeClr val="tx1"/>
                  </a:solidFill>
                  <a:latin typeface="FrutigerNext LT Medium" pitchFamily="34" charset="0"/>
                  <a:ea typeface="宋体" panose="02010600030101010101" pitchFamily="2" charset="-122"/>
                </a:defRPr>
              </a:lvl4pPr>
              <a:lvl5pPr marL="2057400" indent="-228600">
                <a:spcBef>
                  <a:spcPct val="20000"/>
                </a:spcBef>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9pPr>
            </a:lstStyle>
            <a:p>
              <a:pPr algn="ctr" eaLnBrk="1" fontAlgn="ctr" hangingPunct="1">
                <a:spcBef>
                  <a:spcPct val="0"/>
                </a:spcBef>
                <a:buClrTx/>
                <a:buFontTx/>
                <a:buNone/>
              </a:pPr>
              <a:r>
                <a:rPr lang="en-US" sz="1200" dirty="0">
                  <a:solidFill>
                    <a:srgbClr val="000000"/>
                  </a:solidFill>
                  <a:latin typeface="Huawei Sans" panose="020C0503030203020204" pitchFamily="34" charset="0"/>
                  <a:ea typeface="+mn-ea"/>
                  <a:cs typeface="Huawei Sans" panose="020C0503030203020204" pitchFamily="34" charset="0"/>
                </a:rPr>
                <a:t>FTTH</a:t>
              </a:r>
            </a:p>
          </p:txBody>
        </p:sp>
        <p:sp>
          <p:nvSpPr>
            <p:cNvPr id="11" name="Line 35"/>
            <p:cNvSpPr>
              <a:spLocks noChangeShapeType="1"/>
            </p:cNvSpPr>
            <p:nvPr/>
          </p:nvSpPr>
          <p:spPr bwMode="auto">
            <a:xfrm flipV="1">
              <a:off x="9853672" y="6100741"/>
              <a:ext cx="1482686" cy="132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square" anchor="ctr">
              <a:noAutofit/>
            </a:bodyPr>
            <a:lstStyle/>
            <a:p>
              <a:pPr fontAlgn="ctr"/>
              <a:endParaRPr lang="en-US" altLang="zh-CN" dirty="0">
                <a:latin typeface="Huawei Sans" panose="020C0503030203020204" pitchFamily="34" charset="0"/>
              </a:endParaRPr>
            </a:p>
          </p:txBody>
        </p:sp>
        <p:grpSp>
          <p:nvGrpSpPr>
            <p:cNvPr id="12" name="Group 36"/>
            <p:cNvGrpSpPr>
              <a:grpSpLocks/>
            </p:cNvGrpSpPr>
            <p:nvPr/>
          </p:nvGrpSpPr>
          <p:grpSpPr bwMode="auto">
            <a:xfrm>
              <a:off x="10658044" y="5698219"/>
              <a:ext cx="724335" cy="488587"/>
              <a:chOff x="2685" y="1254"/>
              <a:chExt cx="733" cy="475"/>
            </a:xfrm>
          </p:grpSpPr>
          <p:graphicFrame>
            <p:nvGraphicFramePr>
              <p:cNvPr id="13" name="Object 37"/>
              <p:cNvGraphicFramePr>
                <a:graphicFrameLocks noChangeAspect="1"/>
              </p:cNvGraphicFramePr>
              <p:nvPr/>
            </p:nvGraphicFramePr>
            <p:xfrm>
              <a:off x="2685" y="1254"/>
              <a:ext cx="733" cy="475"/>
            </p:xfrm>
            <a:graphic>
              <a:graphicData uri="http://schemas.openxmlformats.org/presentationml/2006/ole">
                <mc:AlternateContent xmlns:mc="http://schemas.openxmlformats.org/markup-compatibility/2006">
                  <mc:Choice xmlns:v="urn:schemas-microsoft-com:vml" Requires="v">
                    <p:oleObj name="CorelDRAW" r:id="rId6" imgW="4657131" imgH="3581248" progId="CorelDRAW.Graphic.9">
                      <p:embed/>
                    </p:oleObj>
                  </mc:Choice>
                  <mc:Fallback>
                    <p:oleObj name="CorelDRAW" r:id="rId6" imgW="4657131" imgH="3581248" progId="CorelDRAW.Graphic.9">
                      <p:embed/>
                      <p:pic>
                        <p:nvPicPr>
                          <p:cNvPr id="13" name="Object 37"/>
                          <p:cNvPicPr>
                            <a:picLocks noChangeAspect="1" noChangeArrowheads="1"/>
                          </p:cNvPicPr>
                          <p:nvPr/>
                        </p:nvPicPr>
                        <p:blipFill>
                          <a:blip r:embed="rId7">
                            <a:lum bright="12000"/>
                            <a:extLst>
                              <a:ext uri="{28A0092B-C50C-407E-A947-70E740481C1C}">
                                <a14:useLocalDpi xmlns:a14="http://schemas.microsoft.com/office/drawing/2010/main" val="0"/>
                              </a:ext>
                            </a:extLst>
                          </a:blip>
                          <a:srcRect/>
                          <a:stretch>
                            <a:fillRect/>
                          </a:stretch>
                        </p:blipFill>
                        <p:spPr bwMode="auto">
                          <a:xfrm>
                            <a:off x="2685" y="1254"/>
                            <a:ext cx="733" cy="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14" name="Picture 38" descr="电脑前两男"/>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flipH="1">
                <a:off x="2837" y="1481"/>
                <a:ext cx="251" cy="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5" name="Rectangle 39"/>
            <p:cNvSpPr>
              <a:spLocks noChangeArrowheads="1"/>
            </p:cNvSpPr>
            <p:nvPr/>
          </p:nvSpPr>
          <p:spPr bwMode="auto">
            <a:xfrm>
              <a:off x="10681745" y="5465672"/>
              <a:ext cx="614284" cy="217983"/>
            </a:xfrm>
            <a:prstGeom prst="rect">
              <a:avLst/>
            </a:prstGeom>
            <a:solidFill>
              <a:srgbClr val="00B0F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lvl1pPr>
                <a:spcBef>
                  <a:spcPct val="20000"/>
                </a:spcBef>
                <a:buClr>
                  <a:srgbClr val="990000"/>
                </a:buClr>
                <a:buChar char="•"/>
                <a:defRPr sz="2000" b="1">
                  <a:solidFill>
                    <a:schemeClr val="tx1"/>
                  </a:solidFill>
                  <a:latin typeface="FrutigerNext LT Medium" pitchFamily="34" charset="0"/>
                  <a:ea typeface="宋体" panose="02010600030101010101" pitchFamily="2" charset="-122"/>
                </a:defRPr>
              </a:lvl1pPr>
              <a:lvl2pPr marL="742950" indent="-285750">
                <a:spcBef>
                  <a:spcPct val="20000"/>
                </a:spcBef>
                <a:buFont typeface="Arial" panose="020B0604020202020204" pitchFamily="34" charset="0"/>
                <a:buChar char="›"/>
                <a:defRPr>
                  <a:solidFill>
                    <a:schemeClr val="tx1"/>
                  </a:solidFill>
                  <a:latin typeface="FrutigerNext LT Medium" pitchFamily="34" charset="0"/>
                  <a:ea typeface="宋体" panose="02010600030101010101" pitchFamily="2" charset="-122"/>
                </a:defRPr>
              </a:lvl2pPr>
              <a:lvl3pPr marL="1143000" indent="-228600">
                <a:spcBef>
                  <a:spcPct val="20000"/>
                </a:spcBef>
                <a:buFont typeface="FrutigerNext LT Medium" pitchFamily="34" charset="0"/>
                <a:buChar char="»"/>
                <a:defRPr sz="1600">
                  <a:solidFill>
                    <a:schemeClr val="tx1"/>
                  </a:solidFill>
                  <a:latin typeface="FrutigerNext LT Medium" pitchFamily="34" charset="0"/>
                  <a:ea typeface="宋体" panose="02010600030101010101" pitchFamily="2" charset="-122"/>
                </a:defRPr>
              </a:lvl3pPr>
              <a:lvl4pPr marL="1600200" indent="-228600">
                <a:spcBef>
                  <a:spcPct val="20000"/>
                </a:spcBef>
                <a:buChar char="–"/>
                <a:defRPr sz="1400">
                  <a:solidFill>
                    <a:schemeClr val="tx1"/>
                  </a:solidFill>
                  <a:latin typeface="FrutigerNext LT Medium" pitchFamily="34" charset="0"/>
                  <a:ea typeface="宋体" panose="02010600030101010101" pitchFamily="2" charset="-122"/>
                </a:defRPr>
              </a:lvl4pPr>
              <a:lvl5pPr marL="2057400" indent="-228600">
                <a:spcBef>
                  <a:spcPct val="20000"/>
                </a:spcBef>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9pPr>
            </a:lstStyle>
            <a:p>
              <a:pPr algn="ctr" eaLnBrk="1" fontAlgn="ctr" hangingPunct="1">
                <a:spcBef>
                  <a:spcPct val="0"/>
                </a:spcBef>
                <a:buClrTx/>
                <a:buFontTx/>
                <a:buNone/>
              </a:pPr>
              <a:r>
                <a:rPr lang="en-US" sz="1200" dirty="0" err="1">
                  <a:solidFill>
                    <a:schemeClr val="bg1"/>
                  </a:solidFill>
                  <a:latin typeface="Huawei Sans" panose="020C0503030203020204" pitchFamily="34" charset="0"/>
                  <a:ea typeface="+mn-ea"/>
                  <a:cs typeface="宋体" panose="02010600030101010101" pitchFamily="2" charset="-122"/>
                </a:rPr>
                <a:t>Interno</a:t>
              </a:r>
              <a:endParaRPr lang="en-US" sz="1200" dirty="0">
                <a:solidFill>
                  <a:schemeClr val="bg1"/>
                </a:solidFill>
                <a:latin typeface="Huawei Sans" panose="020C0503030203020204" pitchFamily="34" charset="0"/>
                <a:ea typeface="+mn-ea"/>
                <a:cs typeface="宋体" panose="02010600030101010101" pitchFamily="2" charset="-122"/>
              </a:endParaRPr>
            </a:p>
          </p:txBody>
        </p:sp>
        <p:sp>
          <p:nvSpPr>
            <p:cNvPr id="16" name="Rectangle 40"/>
            <p:cNvSpPr>
              <a:spLocks noChangeArrowheads="1"/>
            </p:cNvSpPr>
            <p:nvPr/>
          </p:nvSpPr>
          <p:spPr bwMode="auto">
            <a:xfrm>
              <a:off x="8446139" y="5510022"/>
              <a:ext cx="1594304" cy="364484"/>
            </a:xfrm>
            <a:prstGeom prst="rect">
              <a:avLst/>
            </a:prstGeom>
            <a:solidFill>
              <a:srgbClr val="00B0F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lvl1pPr>
                <a:spcBef>
                  <a:spcPct val="20000"/>
                </a:spcBef>
                <a:buClr>
                  <a:srgbClr val="990000"/>
                </a:buClr>
                <a:buChar char="•"/>
                <a:defRPr sz="2000" b="1">
                  <a:solidFill>
                    <a:schemeClr val="tx1"/>
                  </a:solidFill>
                  <a:latin typeface="FrutigerNext LT Medium" pitchFamily="34" charset="0"/>
                  <a:ea typeface="宋体" panose="02010600030101010101" pitchFamily="2" charset="-122"/>
                </a:defRPr>
              </a:lvl1pPr>
              <a:lvl2pPr marL="742950" indent="-285750">
                <a:spcBef>
                  <a:spcPct val="20000"/>
                </a:spcBef>
                <a:buFont typeface="Arial" panose="020B0604020202020204" pitchFamily="34" charset="0"/>
                <a:buChar char="›"/>
                <a:defRPr>
                  <a:solidFill>
                    <a:schemeClr val="tx1"/>
                  </a:solidFill>
                  <a:latin typeface="FrutigerNext LT Medium" pitchFamily="34" charset="0"/>
                  <a:ea typeface="宋体" panose="02010600030101010101" pitchFamily="2" charset="-122"/>
                </a:defRPr>
              </a:lvl2pPr>
              <a:lvl3pPr marL="1143000" indent="-228600">
                <a:spcBef>
                  <a:spcPct val="20000"/>
                </a:spcBef>
                <a:buFont typeface="FrutigerNext LT Medium" pitchFamily="34" charset="0"/>
                <a:buChar char="»"/>
                <a:defRPr sz="1600">
                  <a:solidFill>
                    <a:schemeClr val="tx1"/>
                  </a:solidFill>
                  <a:latin typeface="FrutigerNext LT Medium" pitchFamily="34" charset="0"/>
                  <a:ea typeface="宋体" panose="02010600030101010101" pitchFamily="2" charset="-122"/>
                </a:defRPr>
              </a:lvl3pPr>
              <a:lvl4pPr marL="1600200" indent="-228600">
                <a:spcBef>
                  <a:spcPct val="20000"/>
                </a:spcBef>
                <a:buChar char="–"/>
                <a:defRPr sz="1400">
                  <a:solidFill>
                    <a:schemeClr val="tx1"/>
                  </a:solidFill>
                  <a:latin typeface="FrutigerNext LT Medium" pitchFamily="34" charset="0"/>
                  <a:ea typeface="宋体" panose="02010600030101010101" pitchFamily="2" charset="-122"/>
                </a:defRPr>
              </a:lvl4pPr>
              <a:lvl5pPr marL="2057400" indent="-228600">
                <a:spcBef>
                  <a:spcPct val="20000"/>
                </a:spcBef>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9pPr>
            </a:lstStyle>
            <a:p>
              <a:pPr algn="ctr" eaLnBrk="1" fontAlgn="ctr" hangingPunct="1">
                <a:spcBef>
                  <a:spcPct val="0"/>
                </a:spcBef>
                <a:buClrTx/>
                <a:buFontTx/>
                <a:buNone/>
              </a:pPr>
              <a:r>
                <a:rPr lang="pt-BR" sz="1100" dirty="0">
                  <a:solidFill>
                    <a:schemeClr val="bg1"/>
                  </a:solidFill>
                  <a:latin typeface="Huawei Sans" panose="020C0503030203020204" pitchFamily="34" charset="0"/>
                  <a:ea typeface="+mn-ea"/>
                  <a:cs typeface="宋体" panose="02010600030101010101" pitchFamily="2" charset="-122"/>
                </a:rPr>
                <a:t>Montagem externa em poste ou parede</a:t>
              </a:r>
              <a:endParaRPr lang="en-US" sz="1100" dirty="0">
                <a:solidFill>
                  <a:schemeClr val="bg1"/>
                </a:solidFill>
                <a:latin typeface="Huawei Sans" panose="020C0503030203020204" pitchFamily="34" charset="0"/>
                <a:ea typeface="+mn-ea"/>
                <a:cs typeface="宋体" panose="02010600030101010101" pitchFamily="2" charset="-122"/>
              </a:endParaRPr>
            </a:p>
          </p:txBody>
        </p:sp>
        <p:sp>
          <p:nvSpPr>
            <p:cNvPr id="17" name="Line 43"/>
            <p:cNvSpPr>
              <a:spLocks noChangeShapeType="1"/>
            </p:cNvSpPr>
            <p:nvPr/>
          </p:nvSpPr>
          <p:spPr bwMode="auto">
            <a:xfrm>
              <a:off x="9751626" y="6253010"/>
              <a:ext cx="340157"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square" anchor="ctr">
              <a:noAutofit/>
            </a:bodyPr>
            <a:lstStyle/>
            <a:p>
              <a:pPr fontAlgn="ctr"/>
              <a:endParaRPr lang="en-US" altLang="zh-CN" dirty="0">
                <a:latin typeface="Huawei Sans" panose="020C0503030203020204" pitchFamily="34" charset="0"/>
              </a:endParaRPr>
            </a:p>
          </p:txBody>
        </p:sp>
        <p:sp>
          <p:nvSpPr>
            <p:cNvPr id="18" name="Line 44"/>
            <p:cNvSpPr>
              <a:spLocks noChangeShapeType="1"/>
            </p:cNvSpPr>
            <p:nvPr/>
          </p:nvSpPr>
          <p:spPr bwMode="auto">
            <a:xfrm>
              <a:off x="7548606" y="5744561"/>
              <a:ext cx="2201018" cy="49520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square" anchor="ctr">
              <a:noAutofit/>
            </a:bodyPr>
            <a:lstStyle/>
            <a:p>
              <a:pPr fontAlgn="ctr"/>
              <a:endParaRPr lang="en-US" altLang="zh-CN" dirty="0">
                <a:latin typeface="Huawei Sans" panose="020C0503030203020204" pitchFamily="34" charset="0"/>
              </a:endParaRPr>
            </a:p>
          </p:txBody>
        </p:sp>
        <p:sp>
          <p:nvSpPr>
            <p:cNvPr id="19" name="Rectangle 45"/>
            <p:cNvSpPr>
              <a:spLocks noChangeArrowheads="1"/>
            </p:cNvSpPr>
            <p:nvPr/>
          </p:nvSpPr>
          <p:spPr bwMode="auto">
            <a:xfrm>
              <a:off x="9883687" y="6226528"/>
              <a:ext cx="154071" cy="30454"/>
            </a:xfrm>
            <a:prstGeom prst="rect">
              <a:avLst/>
            </a:prstGeom>
            <a:solidFill>
              <a:schemeClr val="tx1"/>
            </a:solidFill>
            <a:ln w="9525" algn="ctr">
              <a:solidFill>
                <a:schemeClr val="tx1"/>
              </a:solidFill>
              <a:miter lim="800000"/>
              <a:headEnd/>
              <a:tailEnd/>
            </a:ln>
          </p:spPr>
          <p:txBody>
            <a:bodyPr wrap="square" anchor="ctr">
              <a:noAutofit/>
            </a:bodyPr>
            <a:lstStyle>
              <a:lvl1pPr>
                <a:spcBef>
                  <a:spcPct val="20000"/>
                </a:spcBef>
                <a:buClr>
                  <a:srgbClr val="990000"/>
                </a:buClr>
                <a:buChar char="•"/>
                <a:defRPr sz="2000" b="1">
                  <a:solidFill>
                    <a:schemeClr val="tx1"/>
                  </a:solidFill>
                  <a:latin typeface="FrutigerNext LT Medium" pitchFamily="34" charset="0"/>
                  <a:ea typeface="宋体" panose="02010600030101010101" pitchFamily="2" charset="-122"/>
                </a:defRPr>
              </a:lvl1pPr>
              <a:lvl2pPr marL="742950" indent="-285750">
                <a:spcBef>
                  <a:spcPct val="20000"/>
                </a:spcBef>
                <a:buFont typeface="Arial" panose="020B0604020202020204" pitchFamily="34" charset="0"/>
                <a:buChar char="›"/>
                <a:defRPr>
                  <a:solidFill>
                    <a:schemeClr val="tx1"/>
                  </a:solidFill>
                  <a:latin typeface="FrutigerNext LT Medium" pitchFamily="34" charset="0"/>
                  <a:ea typeface="宋体" panose="02010600030101010101" pitchFamily="2" charset="-122"/>
                </a:defRPr>
              </a:lvl2pPr>
              <a:lvl3pPr marL="1143000" indent="-228600">
                <a:spcBef>
                  <a:spcPct val="20000"/>
                </a:spcBef>
                <a:buFont typeface="FrutigerNext LT Medium" pitchFamily="34" charset="0"/>
                <a:buChar char="»"/>
                <a:defRPr sz="1600">
                  <a:solidFill>
                    <a:schemeClr val="tx1"/>
                  </a:solidFill>
                  <a:latin typeface="FrutigerNext LT Medium" pitchFamily="34" charset="0"/>
                  <a:ea typeface="宋体" panose="02010600030101010101" pitchFamily="2" charset="-122"/>
                </a:defRPr>
              </a:lvl3pPr>
              <a:lvl4pPr marL="1600200" indent="-228600">
                <a:spcBef>
                  <a:spcPct val="20000"/>
                </a:spcBef>
                <a:buChar char="–"/>
                <a:defRPr sz="1400">
                  <a:solidFill>
                    <a:schemeClr val="tx1"/>
                  </a:solidFill>
                  <a:latin typeface="FrutigerNext LT Medium" pitchFamily="34" charset="0"/>
                  <a:ea typeface="宋体" panose="02010600030101010101" pitchFamily="2" charset="-122"/>
                </a:defRPr>
              </a:lvl4pPr>
              <a:lvl5pPr marL="2057400" indent="-228600">
                <a:spcBef>
                  <a:spcPct val="20000"/>
                </a:spcBef>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9pPr>
            </a:lstStyle>
            <a:p>
              <a:pPr algn="ctr" eaLnBrk="1" fontAlgn="ctr" hangingPunct="1">
                <a:spcBef>
                  <a:spcPct val="0"/>
                </a:spcBef>
                <a:buClr>
                  <a:srgbClr val="CC9900"/>
                </a:buClr>
                <a:buFont typeface="Wingdings" panose="05000000000000000000" pitchFamily="2" charset="2"/>
                <a:buChar char="n"/>
              </a:pPr>
              <a:endParaRPr lang="en-US" altLang="zh-CN" sz="1800" dirty="0">
                <a:latin typeface="Huawei Sans" panose="020C0503030203020204" pitchFamily="34" charset="0"/>
                <a:ea typeface="+mn-ea"/>
                <a:cs typeface="宋体" panose="02010600030101010101" pitchFamily="2" charset="-122"/>
              </a:endParaRPr>
            </a:p>
          </p:txBody>
        </p:sp>
        <p:sp>
          <p:nvSpPr>
            <p:cNvPr id="20" name="Line 46"/>
            <p:cNvSpPr>
              <a:spLocks noChangeShapeType="1"/>
            </p:cNvSpPr>
            <p:nvPr/>
          </p:nvSpPr>
          <p:spPr bwMode="auto">
            <a:xfrm>
              <a:off x="7550608" y="5612153"/>
              <a:ext cx="2307066" cy="49123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square" anchor="ctr">
              <a:noAutofit/>
            </a:bodyPr>
            <a:lstStyle/>
            <a:p>
              <a:pPr fontAlgn="ctr"/>
              <a:endParaRPr lang="en-US" altLang="zh-CN" dirty="0">
                <a:latin typeface="Huawei Sans" panose="020C0503030203020204" pitchFamily="34" charset="0"/>
              </a:endParaRPr>
            </a:p>
          </p:txBody>
        </p:sp>
        <p:sp>
          <p:nvSpPr>
            <p:cNvPr id="21" name="Rectangle 48"/>
            <p:cNvSpPr>
              <a:spLocks noChangeArrowheads="1"/>
            </p:cNvSpPr>
            <p:nvPr/>
          </p:nvSpPr>
          <p:spPr bwMode="auto">
            <a:xfrm>
              <a:off x="4757316" y="5630690"/>
              <a:ext cx="2785288" cy="726923"/>
            </a:xfrm>
            <a:prstGeom prst="rect">
              <a:avLst/>
            </a:prstGeom>
            <a:pattFill prst="dashVert">
              <a:fgClr>
                <a:srgbClr val="969696"/>
              </a:fgClr>
              <a:bgClr>
                <a:schemeClr val="bg1"/>
              </a:bgClr>
            </a:patt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square" anchor="ctr">
              <a:noAutofit/>
            </a:bodyPr>
            <a:lstStyle>
              <a:lvl1pPr>
                <a:spcBef>
                  <a:spcPct val="20000"/>
                </a:spcBef>
                <a:buClr>
                  <a:srgbClr val="990000"/>
                </a:buClr>
                <a:buChar char="•"/>
                <a:defRPr sz="2000" b="1">
                  <a:solidFill>
                    <a:schemeClr val="tx1"/>
                  </a:solidFill>
                  <a:latin typeface="FrutigerNext LT Medium" pitchFamily="34" charset="0"/>
                  <a:ea typeface="宋体" panose="02010600030101010101" pitchFamily="2" charset="-122"/>
                </a:defRPr>
              </a:lvl1pPr>
              <a:lvl2pPr marL="742950" indent="-285750">
                <a:spcBef>
                  <a:spcPct val="20000"/>
                </a:spcBef>
                <a:buFont typeface="Arial" panose="020B0604020202020204" pitchFamily="34" charset="0"/>
                <a:buChar char="›"/>
                <a:defRPr>
                  <a:solidFill>
                    <a:schemeClr val="tx1"/>
                  </a:solidFill>
                  <a:latin typeface="FrutigerNext LT Medium" pitchFamily="34" charset="0"/>
                  <a:ea typeface="宋体" panose="02010600030101010101" pitchFamily="2" charset="-122"/>
                </a:defRPr>
              </a:lvl2pPr>
              <a:lvl3pPr marL="1143000" indent="-228600">
                <a:spcBef>
                  <a:spcPct val="20000"/>
                </a:spcBef>
                <a:buFont typeface="FrutigerNext LT Medium" pitchFamily="34" charset="0"/>
                <a:buChar char="»"/>
                <a:defRPr sz="1600">
                  <a:solidFill>
                    <a:schemeClr val="tx1"/>
                  </a:solidFill>
                  <a:latin typeface="FrutigerNext LT Medium" pitchFamily="34" charset="0"/>
                  <a:ea typeface="宋体" panose="02010600030101010101" pitchFamily="2" charset="-122"/>
                </a:defRPr>
              </a:lvl3pPr>
              <a:lvl4pPr marL="1600200" indent="-228600">
                <a:spcBef>
                  <a:spcPct val="20000"/>
                </a:spcBef>
                <a:buChar char="–"/>
                <a:defRPr sz="1400">
                  <a:solidFill>
                    <a:schemeClr val="tx1"/>
                  </a:solidFill>
                  <a:latin typeface="FrutigerNext LT Medium" pitchFamily="34" charset="0"/>
                  <a:ea typeface="宋体" panose="02010600030101010101" pitchFamily="2" charset="-122"/>
                </a:defRPr>
              </a:lvl4pPr>
              <a:lvl5pPr marL="2057400" indent="-228600">
                <a:spcBef>
                  <a:spcPct val="20000"/>
                </a:spcBef>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9pPr>
            </a:lstStyle>
            <a:p>
              <a:pPr algn="ctr" eaLnBrk="1" fontAlgn="ctr" hangingPunct="1">
                <a:spcBef>
                  <a:spcPct val="0"/>
                </a:spcBef>
                <a:buClr>
                  <a:srgbClr val="CC9900"/>
                </a:buClr>
                <a:buFont typeface="Wingdings" panose="05000000000000000000" pitchFamily="2" charset="2"/>
                <a:buChar char="n"/>
              </a:pPr>
              <a:endParaRPr lang="en-US" altLang="zh-CN" sz="1800" dirty="0">
                <a:latin typeface="Huawei Sans" panose="020C0503030203020204" pitchFamily="34" charset="0"/>
                <a:ea typeface="+mn-ea"/>
                <a:cs typeface="宋体" panose="02010600030101010101" pitchFamily="2" charset="-122"/>
              </a:endParaRPr>
            </a:p>
          </p:txBody>
        </p:sp>
        <p:sp>
          <p:nvSpPr>
            <p:cNvPr id="22" name="Freeform 50"/>
            <p:cNvSpPr>
              <a:spLocks/>
            </p:cNvSpPr>
            <p:nvPr/>
          </p:nvSpPr>
          <p:spPr bwMode="auto">
            <a:xfrm>
              <a:off x="719449" y="3354588"/>
              <a:ext cx="6715105" cy="2258889"/>
            </a:xfrm>
            <a:custGeom>
              <a:avLst/>
              <a:gdLst>
                <a:gd name="T0" fmla="*/ 0 w 4477"/>
                <a:gd name="T1" fmla="*/ 2147483646 h 1706"/>
                <a:gd name="T2" fmla="*/ 2147483646 w 4477"/>
                <a:gd name="T3" fmla="*/ 2147483646 h 1706"/>
                <a:gd name="T4" fmla="*/ 2147483646 w 4477"/>
                <a:gd name="T5" fmla="*/ 2147483646 h 1706"/>
                <a:gd name="T6" fmla="*/ 0 w 4477"/>
                <a:gd name="T7" fmla="*/ 0 h 1706"/>
                <a:gd name="T8" fmla="*/ 0 w 4477"/>
                <a:gd name="T9" fmla="*/ 2147483646 h 1706"/>
                <a:gd name="T10" fmla="*/ 0 60000 65536"/>
                <a:gd name="T11" fmla="*/ 0 60000 65536"/>
                <a:gd name="T12" fmla="*/ 0 60000 65536"/>
                <a:gd name="T13" fmla="*/ 0 60000 65536"/>
                <a:gd name="T14" fmla="*/ 0 60000 65536"/>
                <a:gd name="T15" fmla="*/ 0 w 4477"/>
                <a:gd name="T16" fmla="*/ 0 h 1706"/>
                <a:gd name="T17" fmla="*/ 4477 w 4477"/>
                <a:gd name="T18" fmla="*/ 1706 h 1706"/>
              </a:gdLst>
              <a:ahLst/>
              <a:cxnLst>
                <a:cxn ang="T10">
                  <a:pos x="T0" y="T1"/>
                </a:cxn>
                <a:cxn ang="T11">
                  <a:pos x="T2" y="T3"/>
                </a:cxn>
                <a:cxn ang="T12">
                  <a:pos x="T4" y="T5"/>
                </a:cxn>
                <a:cxn ang="T13">
                  <a:pos x="T6" y="T7"/>
                </a:cxn>
                <a:cxn ang="T14">
                  <a:pos x="T8" y="T9"/>
                </a:cxn>
              </a:cxnLst>
              <a:rect l="T15" t="T16" r="T17" b="T18"/>
              <a:pathLst>
                <a:path w="4477" h="1706">
                  <a:moveTo>
                    <a:pt x="0" y="1704"/>
                  </a:moveTo>
                  <a:lnTo>
                    <a:pt x="4477" y="1706"/>
                  </a:lnTo>
                  <a:cubicBezTo>
                    <a:pt x="4272" y="1306"/>
                    <a:pt x="3882" y="830"/>
                    <a:pt x="3369" y="580"/>
                  </a:cubicBezTo>
                  <a:cubicBezTo>
                    <a:pt x="2856" y="330"/>
                    <a:pt x="938" y="6"/>
                    <a:pt x="0" y="0"/>
                  </a:cubicBezTo>
                  <a:lnTo>
                    <a:pt x="0" y="1704"/>
                  </a:lnTo>
                  <a:close/>
                </a:path>
              </a:pathLst>
            </a:custGeom>
            <a:solidFill>
              <a:schemeClr val="bg1">
                <a:lumMod val="75000"/>
              </a:schemeClr>
            </a:solidFill>
            <a:ln>
              <a:noFill/>
            </a:ln>
          </p:spPr>
          <p:txBody>
            <a:bodyPr wrap="square">
              <a:noAutofit/>
            </a:bodyPr>
            <a:lstStyle/>
            <a:p>
              <a:pPr fontAlgn="ctr"/>
              <a:endParaRPr lang="en-US" altLang="zh-CN" dirty="0">
                <a:latin typeface="Huawei Sans" panose="020C0503030203020204" pitchFamily="34" charset="0"/>
              </a:endParaRPr>
            </a:p>
          </p:txBody>
        </p:sp>
        <p:sp>
          <p:nvSpPr>
            <p:cNvPr id="23" name="Rectangle 51"/>
            <p:cNvSpPr>
              <a:spLocks noChangeArrowheads="1"/>
            </p:cNvSpPr>
            <p:nvPr/>
          </p:nvSpPr>
          <p:spPr bwMode="auto">
            <a:xfrm>
              <a:off x="6728227" y="5735293"/>
              <a:ext cx="154072" cy="30454"/>
            </a:xfrm>
            <a:prstGeom prst="rect">
              <a:avLst/>
            </a:prstGeom>
            <a:solidFill>
              <a:schemeClr val="tx1"/>
            </a:solidFill>
            <a:ln w="9525" algn="ctr">
              <a:solidFill>
                <a:schemeClr val="tx1"/>
              </a:solidFill>
              <a:miter lim="800000"/>
              <a:headEnd/>
              <a:tailEnd/>
            </a:ln>
          </p:spPr>
          <p:txBody>
            <a:bodyPr wrap="square" anchor="ctr">
              <a:noAutofit/>
            </a:bodyPr>
            <a:lstStyle>
              <a:lvl1pPr>
                <a:spcBef>
                  <a:spcPct val="20000"/>
                </a:spcBef>
                <a:buClr>
                  <a:srgbClr val="990000"/>
                </a:buClr>
                <a:buChar char="•"/>
                <a:defRPr sz="2000" b="1">
                  <a:solidFill>
                    <a:schemeClr val="tx1"/>
                  </a:solidFill>
                  <a:latin typeface="FrutigerNext LT Medium" pitchFamily="34" charset="0"/>
                  <a:ea typeface="宋体" panose="02010600030101010101" pitchFamily="2" charset="-122"/>
                </a:defRPr>
              </a:lvl1pPr>
              <a:lvl2pPr marL="742950" indent="-285750">
                <a:spcBef>
                  <a:spcPct val="20000"/>
                </a:spcBef>
                <a:buFont typeface="Arial" panose="020B0604020202020204" pitchFamily="34" charset="0"/>
                <a:buChar char="›"/>
                <a:defRPr>
                  <a:solidFill>
                    <a:schemeClr val="tx1"/>
                  </a:solidFill>
                  <a:latin typeface="FrutigerNext LT Medium" pitchFamily="34" charset="0"/>
                  <a:ea typeface="宋体" panose="02010600030101010101" pitchFamily="2" charset="-122"/>
                </a:defRPr>
              </a:lvl2pPr>
              <a:lvl3pPr marL="1143000" indent="-228600">
                <a:spcBef>
                  <a:spcPct val="20000"/>
                </a:spcBef>
                <a:buFont typeface="FrutigerNext LT Medium" pitchFamily="34" charset="0"/>
                <a:buChar char="»"/>
                <a:defRPr sz="1600">
                  <a:solidFill>
                    <a:schemeClr val="tx1"/>
                  </a:solidFill>
                  <a:latin typeface="FrutigerNext LT Medium" pitchFamily="34" charset="0"/>
                  <a:ea typeface="宋体" panose="02010600030101010101" pitchFamily="2" charset="-122"/>
                </a:defRPr>
              </a:lvl3pPr>
              <a:lvl4pPr marL="1600200" indent="-228600">
                <a:spcBef>
                  <a:spcPct val="20000"/>
                </a:spcBef>
                <a:buChar char="–"/>
                <a:defRPr sz="1400">
                  <a:solidFill>
                    <a:schemeClr val="tx1"/>
                  </a:solidFill>
                  <a:latin typeface="FrutigerNext LT Medium" pitchFamily="34" charset="0"/>
                  <a:ea typeface="宋体" panose="02010600030101010101" pitchFamily="2" charset="-122"/>
                </a:defRPr>
              </a:lvl4pPr>
              <a:lvl5pPr marL="2057400" indent="-228600">
                <a:spcBef>
                  <a:spcPct val="20000"/>
                </a:spcBef>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9pPr>
            </a:lstStyle>
            <a:p>
              <a:pPr algn="ctr" eaLnBrk="1" fontAlgn="ctr" hangingPunct="1">
                <a:spcBef>
                  <a:spcPct val="0"/>
                </a:spcBef>
                <a:buClr>
                  <a:srgbClr val="CC9900"/>
                </a:buClr>
                <a:buFont typeface="Wingdings" panose="05000000000000000000" pitchFamily="2" charset="2"/>
                <a:buChar char="n"/>
              </a:pPr>
              <a:endParaRPr lang="en-US" altLang="zh-CN" sz="1800" dirty="0">
                <a:latin typeface="Huawei Sans" panose="020C0503030203020204" pitchFamily="34" charset="0"/>
                <a:ea typeface="+mn-ea"/>
                <a:cs typeface="宋体" panose="02010600030101010101" pitchFamily="2" charset="-122"/>
              </a:endParaRPr>
            </a:p>
          </p:txBody>
        </p:sp>
        <p:grpSp>
          <p:nvGrpSpPr>
            <p:cNvPr id="24" name="Group 52"/>
            <p:cNvGrpSpPr>
              <a:grpSpLocks/>
            </p:cNvGrpSpPr>
            <p:nvPr/>
          </p:nvGrpSpPr>
          <p:grpSpPr bwMode="auto">
            <a:xfrm>
              <a:off x="6586162" y="5632015"/>
              <a:ext cx="448207" cy="63556"/>
              <a:chOff x="2000" y="2700"/>
              <a:chExt cx="916" cy="278"/>
            </a:xfrm>
          </p:grpSpPr>
          <p:sp>
            <p:nvSpPr>
              <p:cNvPr id="25" name="Rectangle 53"/>
              <p:cNvSpPr>
                <a:spLocks noChangeArrowheads="1"/>
              </p:cNvSpPr>
              <p:nvPr/>
            </p:nvSpPr>
            <p:spPr bwMode="auto">
              <a:xfrm>
                <a:off x="2000" y="2700"/>
                <a:ext cx="916" cy="278"/>
              </a:xfrm>
              <a:prstGeom prst="rect">
                <a:avLst/>
              </a:prstGeom>
              <a:solidFill>
                <a:schemeClr val="bg1"/>
              </a:solidFill>
              <a:ln w="9525" algn="ctr">
                <a:solidFill>
                  <a:schemeClr val="tx1"/>
                </a:solidFill>
                <a:miter lim="800000"/>
                <a:headEnd/>
                <a:tailEnd/>
              </a:ln>
            </p:spPr>
            <p:txBody>
              <a:bodyPr wrap="square" anchor="ctr">
                <a:noAutofit/>
              </a:bodyPr>
              <a:lstStyle>
                <a:lvl1pPr>
                  <a:spcBef>
                    <a:spcPct val="20000"/>
                  </a:spcBef>
                  <a:buClr>
                    <a:srgbClr val="990000"/>
                  </a:buClr>
                  <a:buChar char="•"/>
                  <a:defRPr sz="2000" b="1">
                    <a:solidFill>
                      <a:schemeClr val="tx1"/>
                    </a:solidFill>
                    <a:latin typeface="FrutigerNext LT Medium" pitchFamily="34" charset="0"/>
                    <a:ea typeface="宋体" panose="02010600030101010101" pitchFamily="2" charset="-122"/>
                  </a:defRPr>
                </a:lvl1pPr>
                <a:lvl2pPr marL="742950" indent="-285750">
                  <a:spcBef>
                    <a:spcPct val="20000"/>
                  </a:spcBef>
                  <a:buFont typeface="Arial" panose="020B0604020202020204" pitchFamily="34" charset="0"/>
                  <a:buChar char="›"/>
                  <a:defRPr>
                    <a:solidFill>
                      <a:schemeClr val="tx1"/>
                    </a:solidFill>
                    <a:latin typeface="FrutigerNext LT Medium" pitchFamily="34" charset="0"/>
                    <a:ea typeface="宋体" panose="02010600030101010101" pitchFamily="2" charset="-122"/>
                  </a:defRPr>
                </a:lvl2pPr>
                <a:lvl3pPr marL="1143000" indent="-228600">
                  <a:spcBef>
                    <a:spcPct val="20000"/>
                  </a:spcBef>
                  <a:buFont typeface="FrutigerNext LT Medium" pitchFamily="34" charset="0"/>
                  <a:buChar char="»"/>
                  <a:defRPr sz="1600">
                    <a:solidFill>
                      <a:schemeClr val="tx1"/>
                    </a:solidFill>
                    <a:latin typeface="FrutigerNext LT Medium" pitchFamily="34" charset="0"/>
                    <a:ea typeface="宋体" panose="02010600030101010101" pitchFamily="2" charset="-122"/>
                  </a:defRPr>
                </a:lvl3pPr>
                <a:lvl4pPr marL="1600200" indent="-228600">
                  <a:spcBef>
                    <a:spcPct val="20000"/>
                  </a:spcBef>
                  <a:buChar char="–"/>
                  <a:defRPr sz="1400">
                    <a:solidFill>
                      <a:schemeClr val="tx1"/>
                    </a:solidFill>
                    <a:latin typeface="FrutigerNext LT Medium" pitchFamily="34" charset="0"/>
                    <a:ea typeface="宋体" panose="02010600030101010101" pitchFamily="2" charset="-122"/>
                  </a:defRPr>
                </a:lvl4pPr>
                <a:lvl5pPr marL="2057400" indent="-228600">
                  <a:spcBef>
                    <a:spcPct val="20000"/>
                  </a:spcBef>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9pPr>
              </a:lstStyle>
              <a:p>
                <a:pPr algn="ctr" eaLnBrk="1" fontAlgn="ctr" hangingPunct="1">
                  <a:spcBef>
                    <a:spcPct val="0"/>
                  </a:spcBef>
                  <a:buClr>
                    <a:srgbClr val="CC9900"/>
                  </a:buClr>
                  <a:buFont typeface="Wingdings" panose="05000000000000000000" pitchFamily="2" charset="2"/>
                  <a:buNone/>
                </a:pPr>
                <a:endParaRPr lang="en-US" altLang="zh-CN" sz="1500" dirty="0">
                  <a:latin typeface="Huawei Sans" panose="020C0503030203020204" pitchFamily="34" charset="0"/>
                  <a:ea typeface="+mn-ea"/>
                  <a:cs typeface="宋体" panose="02010600030101010101" pitchFamily="2" charset="-122"/>
                </a:endParaRPr>
              </a:p>
            </p:txBody>
          </p:sp>
          <p:sp>
            <p:nvSpPr>
              <p:cNvPr id="26" name="Line 54"/>
              <p:cNvSpPr>
                <a:spLocks noChangeShapeType="1"/>
              </p:cNvSpPr>
              <p:nvPr/>
            </p:nvSpPr>
            <p:spPr bwMode="auto">
              <a:xfrm>
                <a:off x="2000" y="2763"/>
                <a:ext cx="91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square">
                <a:noAutofit/>
              </a:bodyPr>
              <a:lstStyle/>
              <a:p>
                <a:pPr fontAlgn="ctr"/>
                <a:endParaRPr lang="en-US" altLang="zh-CN" dirty="0">
                  <a:latin typeface="Huawei Sans" panose="020C0503030203020204" pitchFamily="34" charset="0"/>
                </a:endParaRPr>
              </a:p>
            </p:txBody>
          </p:sp>
          <p:sp>
            <p:nvSpPr>
              <p:cNvPr id="27" name="Line 55"/>
              <p:cNvSpPr>
                <a:spLocks noChangeShapeType="1"/>
              </p:cNvSpPr>
              <p:nvPr/>
            </p:nvSpPr>
            <p:spPr bwMode="auto">
              <a:xfrm>
                <a:off x="2336" y="2763"/>
                <a:ext cx="0" cy="14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square">
                <a:noAutofit/>
              </a:bodyPr>
              <a:lstStyle/>
              <a:p>
                <a:pPr fontAlgn="ctr"/>
                <a:endParaRPr lang="en-US" altLang="zh-CN" dirty="0">
                  <a:latin typeface="Huawei Sans" panose="020C0503030203020204" pitchFamily="34" charset="0"/>
                </a:endParaRPr>
              </a:p>
            </p:txBody>
          </p:sp>
          <p:sp>
            <p:nvSpPr>
              <p:cNvPr id="28" name="Line 56"/>
              <p:cNvSpPr>
                <a:spLocks noChangeShapeType="1"/>
              </p:cNvSpPr>
              <p:nvPr/>
            </p:nvSpPr>
            <p:spPr bwMode="auto">
              <a:xfrm flipH="1">
                <a:off x="2000" y="2909"/>
                <a:ext cx="91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square">
                <a:noAutofit/>
              </a:bodyPr>
              <a:lstStyle/>
              <a:p>
                <a:pPr fontAlgn="ctr"/>
                <a:endParaRPr lang="en-US" altLang="zh-CN" dirty="0">
                  <a:latin typeface="Huawei Sans" panose="020C0503030203020204" pitchFamily="34" charset="0"/>
                </a:endParaRPr>
              </a:p>
            </p:txBody>
          </p:sp>
          <p:sp>
            <p:nvSpPr>
              <p:cNvPr id="29" name="Line 57"/>
              <p:cNvSpPr>
                <a:spLocks noChangeShapeType="1"/>
              </p:cNvSpPr>
              <p:nvPr/>
            </p:nvSpPr>
            <p:spPr bwMode="auto">
              <a:xfrm>
                <a:off x="2584" y="2763"/>
                <a:ext cx="0" cy="14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square">
                <a:noAutofit/>
              </a:bodyPr>
              <a:lstStyle/>
              <a:p>
                <a:pPr fontAlgn="ctr"/>
                <a:endParaRPr lang="en-US" altLang="zh-CN" dirty="0">
                  <a:latin typeface="Huawei Sans" panose="020C0503030203020204" pitchFamily="34" charset="0"/>
                </a:endParaRPr>
              </a:p>
            </p:txBody>
          </p:sp>
        </p:grpSp>
        <p:sp>
          <p:nvSpPr>
            <p:cNvPr id="30" name="Rectangle 58"/>
            <p:cNvSpPr>
              <a:spLocks noChangeArrowheads="1"/>
            </p:cNvSpPr>
            <p:nvPr/>
          </p:nvSpPr>
          <p:spPr bwMode="auto">
            <a:xfrm>
              <a:off x="5425625" y="4377350"/>
              <a:ext cx="572265" cy="18466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lvl1pPr>
                <a:spcBef>
                  <a:spcPct val="20000"/>
                </a:spcBef>
                <a:buClr>
                  <a:srgbClr val="990000"/>
                </a:buClr>
                <a:buChar char="•"/>
                <a:defRPr sz="2000" b="1">
                  <a:solidFill>
                    <a:schemeClr val="tx1"/>
                  </a:solidFill>
                  <a:latin typeface="FrutigerNext LT Medium" pitchFamily="34" charset="0"/>
                  <a:ea typeface="宋体" panose="02010600030101010101" pitchFamily="2" charset="-122"/>
                </a:defRPr>
              </a:lvl1pPr>
              <a:lvl2pPr marL="742950" indent="-285750">
                <a:spcBef>
                  <a:spcPct val="20000"/>
                </a:spcBef>
                <a:buFont typeface="Arial" panose="020B0604020202020204" pitchFamily="34" charset="0"/>
                <a:buChar char="›"/>
                <a:defRPr>
                  <a:solidFill>
                    <a:schemeClr val="tx1"/>
                  </a:solidFill>
                  <a:latin typeface="FrutigerNext LT Medium" pitchFamily="34" charset="0"/>
                  <a:ea typeface="宋体" panose="02010600030101010101" pitchFamily="2" charset="-122"/>
                </a:defRPr>
              </a:lvl2pPr>
              <a:lvl3pPr marL="1143000" indent="-228600">
                <a:spcBef>
                  <a:spcPct val="20000"/>
                </a:spcBef>
                <a:buFont typeface="FrutigerNext LT Medium" pitchFamily="34" charset="0"/>
                <a:buChar char="»"/>
                <a:defRPr sz="1600">
                  <a:solidFill>
                    <a:schemeClr val="tx1"/>
                  </a:solidFill>
                  <a:latin typeface="FrutigerNext LT Medium" pitchFamily="34" charset="0"/>
                  <a:ea typeface="宋体" panose="02010600030101010101" pitchFamily="2" charset="-122"/>
                </a:defRPr>
              </a:lvl3pPr>
              <a:lvl4pPr marL="1600200" indent="-228600">
                <a:spcBef>
                  <a:spcPct val="20000"/>
                </a:spcBef>
                <a:buChar char="–"/>
                <a:defRPr sz="1400">
                  <a:solidFill>
                    <a:schemeClr val="tx1"/>
                  </a:solidFill>
                  <a:latin typeface="FrutigerNext LT Medium" pitchFamily="34" charset="0"/>
                  <a:ea typeface="宋体" panose="02010600030101010101" pitchFamily="2" charset="-122"/>
                </a:defRPr>
              </a:lvl4pPr>
              <a:lvl5pPr marL="2057400" indent="-228600">
                <a:spcBef>
                  <a:spcPct val="20000"/>
                </a:spcBef>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9pPr>
            </a:lstStyle>
            <a:p>
              <a:pPr algn="ctr" eaLnBrk="1" fontAlgn="ctr" hangingPunct="1">
                <a:spcBef>
                  <a:spcPct val="0"/>
                </a:spcBef>
                <a:buClrTx/>
                <a:buFontTx/>
                <a:buNone/>
              </a:pPr>
              <a:r>
                <a:rPr lang="en-US" sz="1200" dirty="0">
                  <a:solidFill>
                    <a:srgbClr val="000000"/>
                  </a:solidFill>
                  <a:latin typeface="Huawei Sans" panose="020C0503030203020204" pitchFamily="34" charset="0"/>
                  <a:ea typeface="+mn-ea"/>
                  <a:cs typeface="Huawei Sans" panose="020C0503030203020204" pitchFamily="34" charset="0"/>
                </a:rPr>
                <a:t>FTTB</a:t>
              </a:r>
            </a:p>
          </p:txBody>
        </p:sp>
        <p:sp>
          <p:nvSpPr>
            <p:cNvPr id="31" name="Rectangle 59"/>
            <p:cNvSpPr>
              <a:spLocks noChangeArrowheads="1"/>
            </p:cNvSpPr>
            <p:nvPr/>
          </p:nvSpPr>
          <p:spPr bwMode="auto">
            <a:xfrm>
              <a:off x="8722827" y="4915399"/>
              <a:ext cx="1356176" cy="337927"/>
            </a:xfrm>
            <a:prstGeom prst="rect">
              <a:avLst/>
            </a:prstGeom>
            <a:solidFill>
              <a:srgbClr val="00B0F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36000" anchor="ctr">
              <a:noAutofit/>
            </a:bodyPr>
            <a:lstStyle>
              <a:lvl1pPr>
                <a:spcBef>
                  <a:spcPct val="20000"/>
                </a:spcBef>
                <a:buClr>
                  <a:srgbClr val="990000"/>
                </a:buClr>
                <a:buChar char="•"/>
                <a:defRPr sz="2000" b="1">
                  <a:solidFill>
                    <a:schemeClr val="tx1"/>
                  </a:solidFill>
                  <a:latin typeface="FrutigerNext LT Medium" pitchFamily="34" charset="0"/>
                  <a:ea typeface="宋体" panose="02010600030101010101" pitchFamily="2" charset="-122"/>
                </a:defRPr>
              </a:lvl1pPr>
              <a:lvl2pPr marL="742950" indent="-285750">
                <a:spcBef>
                  <a:spcPct val="20000"/>
                </a:spcBef>
                <a:buFont typeface="Arial" panose="020B0604020202020204" pitchFamily="34" charset="0"/>
                <a:buChar char="›"/>
                <a:defRPr>
                  <a:solidFill>
                    <a:schemeClr val="tx1"/>
                  </a:solidFill>
                  <a:latin typeface="FrutigerNext LT Medium" pitchFamily="34" charset="0"/>
                  <a:ea typeface="宋体" panose="02010600030101010101" pitchFamily="2" charset="-122"/>
                </a:defRPr>
              </a:lvl2pPr>
              <a:lvl3pPr marL="1143000" indent="-228600">
                <a:spcBef>
                  <a:spcPct val="20000"/>
                </a:spcBef>
                <a:buFont typeface="FrutigerNext LT Medium" pitchFamily="34" charset="0"/>
                <a:buChar char="»"/>
                <a:defRPr sz="1600">
                  <a:solidFill>
                    <a:schemeClr val="tx1"/>
                  </a:solidFill>
                  <a:latin typeface="FrutigerNext LT Medium" pitchFamily="34" charset="0"/>
                  <a:ea typeface="宋体" panose="02010600030101010101" pitchFamily="2" charset="-122"/>
                </a:defRPr>
              </a:lvl3pPr>
              <a:lvl4pPr marL="1600200" indent="-228600">
                <a:spcBef>
                  <a:spcPct val="20000"/>
                </a:spcBef>
                <a:buChar char="–"/>
                <a:defRPr sz="1400">
                  <a:solidFill>
                    <a:schemeClr val="tx1"/>
                  </a:solidFill>
                  <a:latin typeface="FrutigerNext LT Medium" pitchFamily="34" charset="0"/>
                  <a:ea typeface="宋体" panose="02010600030101010101" pitchFamily="2" charset="-122"/>
                </a:defRPr>
              </a:lvl4pPr>
              <a:lvl5pPr marL="2057400" indent="-228600">
                <a:spcBef>
                  <a:spcPct val="20000"/>
                </a:spcBef>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9pPr>
            </a:lstStyle>
            <a:p>
              <a:pPr algn="ctr" eaLnBrk="1" fontAlgn="ctr" hangingPunct="1">
                <a:spcBef>
                  <a:spcPct val="0"/>
                </a:spcBef>
                <a:buClrTx/>
                <a:buFontTx/>
                <a:buNone/>
              </a:pPr>
              <a:r>
                <a:rPr lang="pt-BR" sz="1100" dirty="0">
                  <a:solidFill>
                    <a:schemeClr val="bg1"/>
                  </a:solidFill>
                  <a:latin typeface="Huawei Sans" panose="020C0503030203020204" pitchFamily="34" charset="0"/>
                  <a:ea typeface="+mn-ea"/>
                  <a:cs typeface="宋体" panose="02010600030101010101" pitchFamily="2" charset="-122"/>
                </a:rPr>
                <a:t>Sala de </a:t>
              </a:r>
              <a:r>
                <a:rPr lang="pt-BR" sz="1100" dirty="0" err="1">
                  <a:solidFill>
                    <a:schemeClr val="bg1"/>
                  </a:solidFill>
                  <a:latin typeface="Huawei Sans" panose="020C0503030203020204" pitchFamily="34" charset="0"/>
                  <a:ea typeface="+mn-ea"/>
                  <a:cs typeface="宋体" panose="02010600030101010101" pitchFamily="2" charset="-122"/>
                </a:rPr>
                <a:t>equip</a:t>
              </a:r>
              <a:r>
                <a:rPr lang="pt-BR" sz="1100" dirty="0">
                  <a:solidFill>
                    <a:schemeClr val="bg1"/>
                  </a:solidFill>
                  <a:latin typeface="Huawei Sans" panose="020C0503030203020204" pitchFamily="34" charset="0"/>
                  <a:ea typeface="+mn-ea"/>
                  <a:cs typeface="宋体" panose="02010600030101010101" pitchFamily="2" charset="-122"/>
                </a:rPr>
                <a:t>. dentro do edifício</a:t>
              </a:r>
              <a:endParaRPr lang="en-US" sz="1100" dirty="0">
                <a:solidFill>
                  <a:schemeClr val="bg1"/>
                </a:solidFill>
                <a:latin typeface="Huawei Sans" panose="020C0503030203020204" pitchFamily="34" charset="0"/>
                <a:ea typeface="+mn-ea"/>
                <a:cs typeface="宋体" panose="02010600030101010101" pitchFamily="2" charset="-122"/>
              </a:endParaRPr>
            </a:p>
          </p:txBody>
        </p:sp>
        <p:sp>
          <p:nvSpPr>
            <p:cNvPr id="32" name="Rectangle 60"/>
            <p:cNvSpPr>
              <a:spLocks noChangeArrowheads="1"/>
            </p:cNvSpPr>
            <p:nvPr/>
          </p:nvSpPr>
          <p:spPr bwMode="auto">
            <a:xfrm>
              <a:off x="6476869" y="5431322"/>
              <a:ext cx="618759"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lvl1pPr>
                <a:spcBef>
                  <a:spcPct val="20000"/>
                </a:spcBef>
                <a:buClr>
                  <a:srgbClr val="990000"/>
                </a:buClr>
                <a:buChar char="•"/>
                <a:defRPr sz="2000" b="1">
                  <a:solidFill>
                    <a:schemeClr val="tx1"/>
                  </a:solidFill>
                  <a:latin typeface="FrutigerNext LT Medium" pitchFamily="34" charset="0"/>
                  <a:ea typeface="宋体" panose="02010600030101010101" pitchFamily="2" charset="-122"/>
                </a:defRPr>
              </a:lvl1pPr>
              <a:lvl2pPr marL="742950" indent="-285750">
                <a:spcBef>
                  <a:spcPct val="20000"/>
                </a:spcBef>
                <a:buFont typeface="Arial" panose="020B0604020202020204" pitchFamily="34" charset="0"/>
                <a:buChar char="›"/>
                <a:defRPr>
                  <a:solidFill>
                    <a:schemeClr val="tx1"/>
                  </a:solidFill>
                  <a:latin typeface="FrutigerNext LT Medium" pitchFamily="34" charset="0"/>
                  <a:ea typeface="宋体" panose="02010600030101010101" pitchFamily="2" charset="-122"/>
                </a:defRPr>
              </a:lvl2pPr>
              <a:lvl3pPr marL="1143000" indent="-228600">
                <a:spcBef>
                  <a:spcPct val="20000"/>
                </a:spcBef>
                <a:buFont typeface="FrutigerNext LT Medium" pitchFamily="34" charset="0"/>
                <a:buChar char="»"/>
                <a:defRPr sz="1600">
                  <a:solidFill>
                    <a:schemeClr val="tx1"/>
                  </a:solidFill>
                  <a:latin typeface="FrutigerNext LT Medium" pitchFamily="34" charset="0"/>
                  <a:ea typeface="宋体" panose="02010600030101010101" pitchFamily="2" charset="-122"/>
                </a:defRPr>
              </a:lvl3pPr>
              <a:lvl4pPr marL="1600200" indent="-228600">
                <a:spcBef>
                  <a:spcPct val="20000"/>
                </a:spcBef>
                <a:buChar char="–"/>
                <a:defRPr sz="1400">
                  <a:solidFill>
                    <a:schemeClr val="tx1"/>
                  </a:solidFill>
                  <a:latin typeface="FrutigerNext LT Medium" pitchFamily="34" charset="0"/>
                  <a:ea typeface="宋体" panose="02010600030101010101" pitchFamily="2" charset="-122"/>
                </a:defRPr>
              </a:lvl4pPr>
              <a:lvl5pPr marL="2057400" indent="-228600">
                <a:spcBef>
                  <a:spcPct val="20000"/>
                </a:spcBef>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9pPr>
            </a:lstStyle>
            <a:p>
              <a:pPr algn="ctr" eaLnBrk="1" fontAlgn="ctr" hangingPunct="1">
                <a:spcBef>
                  <a:spcPct val="0"/>
                </a:spcBef>
                <a:buClrTx/>
                <a:buFontTx/>
                <a:buNone/>
              </a:pPr>
              <a:r>
                <a:rPr lang="en-US" sz="1200" b="0" dirty="0">
                  <a:latin typeface="Huawei Sans" panose="020C0503030203020204" pitchFamily="34" charset="0"/>
                  <a:ea typeface="+mn-ea"/>
                  <a:cs typeface="宋体" panose="02010600030101010101" pitchFamily="2" charset="-122"/>
                </a:rPr>
                <a:t>Manhole</a:t>
              </a:r>
            </a:p>
          </p:txBody>
        </p:sp>
        <p:sp>
          <p:nvSpPr>
            <p:cNvPr id="33" name="Line 61"/>
            <p:cNvSpPr>
              <a:spLocks noChangeShapeType="1"/>
            </p:cNvSpPr>
            <p:nvPr/>
          </p:nvSpPr>
          <p:spPr bwMode="auto">
            <a:xfrm flipV="1">
              <a:off x="7164429" y="5617449"/>
              <a:ext cx="10005" cy="14697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square" anchor="ctr">
              <a:noAutofit/>
            </a:bodyPr>
            <a:lstStyle/>
            <a:p>
              <a:pPr fontAlgn="ctr"/>
              <a:endParaRPr lang="en-US" altLang="zh-CN" dirty="0">
                <a:latin typeface="Huawei Sans" panose="020C0503030203020204" pitchFamily="34" charset="0"/>
              </a:endParaRPr>
            </a:p>
          </p:txBody>
        </p:sp>
        <p:sp>
          <p:nvSpPr>
            <p:cNvPr id="34" name="Line 62"/>
            <p:cNvSpPr>
              <a:spLocks noChangeShapeType="1"/>
            </p:cNvSpPr>
            <p:nvPr/>
          </p:nvSpPr>
          <p:spPr bwMode="auto">
            <a:xfrm flipV="1">
              <a:off x="7350515" y="5617449"/>
              <a:ext cx="10004" cy="14697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square" anchor="ctr">
              <a:noAutofit/>
            </a:bodyPr>
            <a:lstStyle/>
            <a:p>
              <a:pPr fontAlgn="ctr"/>
              <a:endParaRPr lang="en-US" altLang="zh-CN" dirty="0">
                <a:latin typeface="Huawei Sans" panose="020C0503030203020204" pitchFamily="34" charset="0"/>
              </a:endParaRPr>
            </a:p>
          </p:txBody>
        </p:sp>
        <p:sp>
          <p:nvSpPr>
            <p:cNvPr id="35" name="Text Box 63"/>
            <p:cNvSpPr txBox="1">
              <a:spLocks noChangeArrowheads="1"/>
            </p:cNvSpPr>
            <p:nvPr/>
          </p:nvSpPr>
          <p:spPr bwMode="auto">
            <a:xfrm>
              <a:off x="6854576" y="2685413"/>
              <a:ext cx="1695003" cy="5230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lIns="91310" tIns="45655" rIns="91310" bIns="45655" anchor="ctr">
              <a:noAutofit/>
            </a:bodyPr>
            <a:lstStyle>
              <a:lvl1pPr>
                <a:spcBef>
                  <a:spcPct val="20000"/>
                </a:spcBef>
                <a:buClr>
                  <a:srgbClr val="990000"/>
                </a:buClr>
                <a:buChar char="•"/>
                <a:defRPr sz="2000" b="1">
                  <a:solidFill>
                    <a:schemeClr val="tx1"/>
                  </a:solidFill>
                  <a:latin typeface="FrutigerNext LT Medium" pitchFamily="34" charset="0"/>
                  <a:ea typeface="宋体" panose="02010600030101010101" pitchFamily="2" charset="-122"/>
                </a:defRPr>
              </a:lvl1pPr>
              <a:lvl2pPr marL="742950" indent="-285750">
                <a:spcBef>
                  <a:spcPct val="20000"/>
                </a:spcBef>
                <a:buFont typeface="Arial" panose="020B0604020202020204" pitchFamily="34" charset="0"/>
                <a:buChar char="›"/>
                <a:defRPr>
                  <a:solidFill>
                    <a:schemeClr val="tx1"/>
                  </a:solidFill>
                  <a:latin typeface="FrutigerNext LT Medium" pitchFamily="34" charset="0"/>
                  <a:ea typeface="宋体" panose="02010600030101010101" pitchFamily="2" charset="-122"/>
                </a:defRPr>
              </a:lvl2pPr>
              <a:lvl3pPr marL="1143000" indent="-228600">
                <a:spcBef>
                  <a:spcPct val="20000"/>
                </a:spcBef>
                <a:buFont typeface="FrutigerNext LT Medium" pitchFamily="34" charset="0"/>
                <a:buChar char="»"/>
                <a:defRPr sz="1600">
                  <a:solidFill>
                    <a:schemeClr val="tx1"/>
                  </a:solidFill>
                  <a:latin typeface="FrutigerNext LT Medium" pitchFamily="34" charset="0"/>
                  <a:ea typeface="宋体" panose="02010600030101010101" pitchFamily="2" charset="-122"/>
                </a:defRPr>
              </a:lvl3pPr>
              <a:lvl4pPr marL="1600200" indent="-228600">
                <a:spcBef>
                  <a:spcPct val="20000"/>
                </a:spcBef>
                <a:buChar char="–"/>
                <a:defRPr sz="1400">
                  <a:solidFill>
                    <a:schemeClr val="tx1"/>
                  </a:solidFill>
                  <a:latin typeface="FrutigerNext LT Medium" pitchFamily="34" charset="0"/>
                  <a:ea typeface="宋体" panose="02010600030101010101" pitchFamily="2" charset="-122"/>
                </a:defRPr>
              </a:lvl4pPr>
              <a:lvl5pPr marL="2057400" indent="-228600">
                <a:spcBef>
                  <a:spcPct val="20000"/>
                </a:spcBef>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9pPr>
            </a:lstStyle>
            <a:p>
              <a:pPr algn="ctr" eaLnBrk="1" fontAlgn="ctr" hangingPunct="1">
                <a:spcBef>
                  <a:spcPct val="0"/>
                </a:spcBef>
                <a:buClrTx/>
                <a:buFontTx/>
                <a:buNone/>
              </a:pPr>
              <a:r>
                <a:rPr lang="en-US" sz="1400" b="0" dirty="0">
                  <a:latin typeface="Huawei Sans" panose="020C0503030203020204" pitchFamily="34" charset="0"/>
                  <a:ea typeface="+mn-ea"/>
                  <a:cs typeface="宋体" panose="02010600030101010101" pitchFamily="2" charset="-122"/>
                </a:rPr>
                <a:t>Cabo de </a:t>
              </a:r>
              <a:r>
                <a:rPr lang="en-US" sz="1400" b="0" dirty="0" err="1">
                  <a:latin typeface="Huawei Sans" panose="020C0503030203020204" pitchFamily="34" charset="0"/>
                  <a:ea typeface="+mn-ea"/>
                  <a:cs typeface="宋体" panose="02010600030101010101" pitchFamily="2" charset="-122"/>
                </a:rPr>
                <a:t>distribuição</a:t>
              </a:r>
              <a:endParaRPr lang="en-US" sz="1400" b="0" dirty="0">
                <a:latin typeface="Huawei Sans" panose="020C0503030203020204" pitchFamily="34" charset="0"/>
                <a:ea typeface="+mn-ea"/>
                <a:cs typeface="宋体" panose="02010600030101010101" pitchFamily="2" charset="-122"/>
              </a:endParaRPr>
            </a:p>
          </p:txBody>
        </p:sp>
        <p:sp>
          <p:nvSpPr>
            <p:cNvPr id="36" name="Text Box 64"/>
            <p:cNvSpPr txBox="1">
              <a:spLocks noChangeArrowheads="1"/>
            </p:cNvSpPr>
            <p:nvPr/>
          </p:nvSpPr>
          <p:spPr bwMode="auto">
            <a:xfrm>
              <a:off x="10216839" y="2809675"/>
              <a:ext cx="720598" cy="461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lIns="91310" tIns="45655" rIns="91310" bIns="45655" anchor="ctr">
              <a:noAutofit/>
            </a:bodyPr>
            <a:lstStyle>
              <a:lvl1pPr>
                <a:spcBef>
                  <a:spcPct val="20000"/>
                </a:spcBef>
                <a:buClr>
                  <a:srgbClr val="990000"/>
                </a:buClr>
                <a:buChar char="•"/>
                <a:defRPr sz="2000" b="1">
                  <a:solidFill>
                    <a:schemeClr val="tx1"/>
                  </a:solidFill>
                  <a:latin typeface="FrutigerNext LT Medium" pitchFamily="34" charset="0"/>
                  <a:ea typeface="宋体" panose="02010600030101010101" pitchFamily="2" charset="-122"/>
                </a:defRPr>
              </a:lvl1pPr>
              <a:lvl2pPr marL="742950" indent="-285750">
                <a:spcBef>
                  <a:spcPct val="20000"/>
                </a:spcBef>
                <a:buFont typeface="Arial" panose="020B0604020202020204" pitchFamily="34" charset="0"/>
                <a:buChar char="›"/>
                <a:defRPr>
                  <a:solidFill>
                    <a:schemeClr val="tx1"/>
                  </a:solidFill>
                  <a:latin typeface="FrutigerNext LT Medium" pitchFamily="34" charset="0"/>
                  <a:ea typeface="宋体" panose="02010600030101010101" pitchFamily="2" charset="-122"/>
                </a:defRPr>
              </a:lvl2pPr>
              <a:lvl3pPr marL="1143000" indent="-228600">
                <a:spcBef>
                  <a:spcPct val="20000"/>
                </a:spcBef>
                <a:buFont typeface="FrutigerNext LT Medium" pitchFamily="34" charset="0"/>
                <a:buChar char="»"/>
                <a:defRPr sz="1600">
                  <a:solidFill>
                    <a:schemeClr val="tx1"/>
                  </a:solidFill>
                  <a:latin typeface="FrutigerNext LT Medium" pitchFamily="34" charset="0"/>
                  <a:ea typeface="宋体" panose="02010600030101010101" pitchFamily="2" charset="-122"/>
                </a:defRPr>
              </a:lvl3pPr>
              <a:lvl4pPr marL="1600200" indent="-228600">
                <a:spcBef>
                  <a:spcPct val="20000"/>
                </a:spcBef>
                <a:buChar char="–"/>
                <a:defRPr sz="1400">
                  <a:solidFill>
                    <a:schemeClr val="tx1"/>
                  </a:solidFill>
                  <a:latin typeface="FrutigerNext LT Medium" pitchFamily="34" charset="0"/>
                  <a:ea typeface="宋体" panose="02010600030101010101" pitchFamily="2" charset="-122"/>
                </a:defRPr>
              </a:lvl4pPr>
              <a:lvl5pPr marL="2057400" indent="-228600">
                <a:spcBef>
                  <a:spcPct val="20000"/>
                </a:spcBef>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9pPr>
            </a:lstStyle>
            <a:p>
              <a:pPr algn="ctr" eaLnBrk="1" fontAlgn="ctr" hangingPunct="1">
                <a:spcBef>
                  <a:spcPct val="0"/>
                </a:spcBef>
                <a:buClrTx/>
                <a:buFontTx/>
                <a:buNone/>
              </a:pPr>
              <a:r>
                <a:rPr lang="en-US" sz="1200" b="0" dirty="0">
                  <a:latin typeface="Huawei Sans" panose="020C0503030203020204" pitchFamily="34" charset="0"/>
                  <a:ea typeface="+mn-ea"/>
                  <a:cs typeface="宋体" panose="02010600030101010101" pitchFamily="2" charset="-122"/>
                </a:rPr>
                <a:t>Cabo drop</a:t>
              </a:r>
            </a:p>
          </p:txBody>
        </p:sp>
        <p:sp>
          <p:nvSpPr>
            <p:cNvPr id="37" name="Text Box 65"/>
            <p:cNvSpPr txBox="1">
              <a:spLocks noChangeArrowheads="1"/>
            </p:cNvSpPr>
            <p:nvPr/>
          </p:nvSpPr>
          <p:spPr bwMode="auto">
            <a:xfrm>
              <a:off x="4127551" y="2793801"/>
              <a:ext cx="1872000" cy="226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176" tIns="45586" rIns="91176" bIns="45586" anchor="ctr">
              <a:noAutofit/>
            </a:bodyPr>
            <a:lstStyle>
              <a:lvl1pPr>
                <a:spcBef>
                  <a:spcPct val="20000"/>
                </a:spcBef>
                <a:buClr>
                  <a:srgbClr val="990000"/>
                </a:buClr>
                <a:buChar char="•"/>
                <a:defRPr sz="2000" b="1">
                  <a:solidFill>
                    <a:schemeClr val="tx1"/>
                  </a:solidFill>
                  <a:latin typeface="FrutigerNext LT Medium" pitchFamily="34" charset="0"/>
                  <a:ea typeface="宋体" panose="02010600030101010101" pitchFamily="2" charset="-122"/>
                </a:defRPr>
              </a:lvl1pPr>
              <a:lvl2pPr marL="742950" indent="-285750">
                <a:spcBef>
                  <a:spcPct val="20000"/>
                </a:spcBef>
                <a:buFont typeface="Arial" panose="020B0604020202020204" pitchFamily="34" charset="0"/>
                <a:buChar char="›"/>
                <a:defRPr>
                  <a:solidFill>
                    <a:schemeClr val="tx1"/>
                  </a:solidFill>
                  <a:latin typeface="FrutigerNext LT Medium" pitchFamily="34" charset="0"/>
                  <a:ea typeface="宋体" panose="02010600030101010101" pitchFamily="2" charset="-122"/>
                </a:defRPr>
              </a:lvl2pPr>
              <a:lvl3pPr marL="1143000" indent="-228600">
                <a:spcBef>
                  <a:spcPct val="20000"/>
                </a:spcBef>
                <a:buFont typeface="FrutigerNext LT Medium" pitchFamily="34" charset="0"/>
                <a:buChar char="»"/>
                <a:defRPr sz="1600">
                  <a:solidFill>
                    <a:schemeClr val="tx1"/>
                  </a:solidFill>
                  <a:latin typeface="FrutigerNext LT Medium" pitchFamily="34" charset="0"/>
                  <a:ea typeface="宋体" panose="02010600030101010101" pitchFamily="2" charset="-122"/>
                </a:defRPr>
              </a:lvl3pPr>
              <a:lvl4pPr marL="1600200" indent="-228600">
                <a:spcBef>
                  <a:spcPct val="20000"/>
                </a:spcBef>
                <a:buChar char="–"/>
                <a:defRPr sz="1400">
                  <a:solidFill>
                    <a:schemeClr val="tx1"/>
                  </a:solidFill>
                  <a:latin typeface="FrutigerNext LT Medium" pitchFamily="34" charset="0"/>
                  <a:ea typeface="宋体" panose="02010600030101010101" pitchFamily="2" charset="-122"/>
                </a:defRPr>
              </a:lvl4pPr>
              <a:lvl5pPr marL="2057400" indent="-228600">
                <a:spcBef>
                  <a:spcPct val="20000"/>
                </a:spcBef>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9pPr>
            </a:lstStyle>
            <a:p>
              <a:pPr algn="ctr" eaLnBrk="1" fontAlgn="ctr" hangingPunct="1">
                <a:spcBef>
                  <a:spcPct val="0"/>
                </a:spcBef>
                <a:buClrTx/>
                <a:buFontTx/>
                <a:buNone/>
              </a:pPr>
              <a:r>
                <a:rPr lang="en-US" sz="1400" b="0" dirty="0">
                  <a:latin typeface="Huawei Sans" panose="020C0503030203020204" pitchFamily="34" charset="0"/>
                  <a:ea typeface="+mn-ea"/>
                  <a:cs typeface="Huawei Sans" panose="020C0503030203020204" pitchFamily="34" charset="0"/>
                </a:rPr>
                <a:t>Ponto de </a:t>
              </a:r>
              <a:r>
                <a:rPr lang="en-US" sz="1400" b="0" dirty="0" err="1">
                  <a:latin typeface="Huawei Sans" panose="020C0503030203020204" pitchFamily="34" charset="0"/>
                  <a:ea typeface="+mn-ea"/>
                  <a:cs typeface="Huawei Sans" panose="020C0503030203020204" pitchFamily="34" charset="0"/>
                </a:rPr>
                <a:t>distribuição</a:t>
              </a:r>
              <a:r>
                <a:rPr lang="en-US" sz="1400" b="0" dirty="0">
                  <a:latin typeface="Huawei Sans" panose="020C0503030203020204" pitchFamily="34" charset="0"/>
                  <a:ea typeface="+mn-ea"/>
                  <a:cs typeface="Huawei Sans" panose="020C0503030203020204" pitchFamily="34" charset="0"/>
                </a:rPr>
                <a:t> </a:t>
              </a:r>
              <a:r>
                <a:rPr lang="en-US" sz="1400" b="0" dirty="0" err="1">
                  <a:latin typeface="Huawei Sans" panose="020C0503030203020204" pitchFamily="34" charset="0"/>
                  <a:ea typeface="+mn-ea"/>
                  <a:cs typeface="Huawei Sans" panose="020C0503030203020204" pitchFamily="34" charset="0"/>
                </a:rPr>
                <a:t>óptica</a:t>
              </a:r>
              <a:r>
                <a:rPr lang="en-US" sz="1400" b="0" dirty="0">
                  <a:latin typeface="Huawei Sans" panose="020C0503030203020204" pitchFamily="34" charset="0"/>
                  <a:ea typeface="+mn-ea"/>
                  <a:cs typeface="Huawei Sans" panose="020C0503030203020204" pitchFamily="34" charset="0"/>
                </a:rPr>
                <a:t> </a:t>
              </a:r>
            </a:p>
          </p:txBody>
        </p:sp>
        <p:sp>
          <p:nvSpPr>
            <p:cNvPr id="38" name="Text Box 66"/>
            <p:cNvSpPr txBox="1">
              <a:spLocks noChangeArrowheads="1"/>
            </p:cNvSpPr>
            <p:nvPr/>
          </p:nvSpPr>
          <p:spPr bwMode="auto">
            <a:xfrm>
              <a:off x="10746205" y="2875656"/>
              <a:ext cx="564044" cy="3075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176" tIns="45586" rIns="91176" bIns="45586" anchor="ctr">
              <a:noAutofit/>
            </a:bodyPr>
            <a:lstStyle>
              <a:lvl1pPr>
                <a:spcBef>
                  <a:spcPct val="20000"/>
                </a:spcBef>
                <a:buClr>
                  <a:srgbClr val="990000"/>
                </a:buClr>
                <a:buChar char="•"/>
                <a:defRPr sz="2000" b="1">
                  <a:solidFill>
                    <a:schemeClr val="tx1"/>
                  </a:solidFill>
                  <a:latin typeface="FrutigerNext LT Medium" pitchFamily="34" charset="0"/>
                  <a:ea typeface="宋体" panose="02010600030101010101" pitchFamily="2" charset="-122"/>
                </a:defRPr>
              </a:lvl1pPr>
              <a:lvl2pPr marL="742950" indent="-285750">
                <a:spcBef>
                  <a:spcPct val="20000"/>
                </a:spcBef>
                <a:buFont typeface="Arial" panose="020B0604020202020204" pitchFamily="34" charset="0"/>
                <a:buChar char="›"/>
                <a:defRPr>
                  <a:solidFill>
                    <a:schemeClr val="tx1"/>
                  </a:solidFill>
                  <a:latin typeface="FrutigerNext LT Medium" pitchFamily="34" charset="0"/>
                  <a:ea typeface="宋体" panose="02010600030101010101" pitchFamily="2" charset="-122"/>
                </a:defRPr>
              </a:lvl2pPr>
              <a:lvl3pPr marL="1143000" indent="-228600">
                <a:spcBef>
                  <a:spcPct val="20000"/>
                </a:spcBef>
                <a:buFont typeface="FrutigerNext LT Medium" pitchFamily="34" charset="0"/>
                <a:buChar char="»"/>
                <a:defRPr sz="1600">
                  <a:solidFill>
                    <a:schemeClr val="tx1"/>
                  </a:solidFill>
                  <a:latin typeface="FrutigerNext LT Medium" pitchFamily="34" charset="0"/>
                  <a:ea typeface="宋体" panose="02010600030101010101" pitchFamily="2" charset="-122"/>
                </a:defRPr>
              </a:lvl3pPr>
              <a:lvl4pPr marL="1600200" indent="-228600">
                <a:spcBef>
                  <a:spcPct val="20000"/>
                </a:spcBef>
                <a:buChar char="–"/>
                <a:defRPr sz="1400">
                  <a:solidFill>
                    <a:schemeClr val="tx1"/>
                  </a:solidFill>
                  <a:latin typeface="FrutigerNext LT Medium" pitchFamily="34" charset="0"/>
                  <a:ea typeface="宋体" panose="02010600030101010101" pitchFamily="2" charset="-122"/>
                </a:defRPr>
              </a:lvl4pPr>
              <a:lvl5pPr marL="2057400" indent="-228600">
                <a:spcBef>
                  <a:spcPct val="20000"/>
                </a:spcBef>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9pPr>
            </a:lstStyle>
            <a:p>
              <a:pPr algn="ctr" eaLnBrk="1" fontAlgn="ctr" hangingPunct="1">
                <a:spcBef>
                  <a:spcPct val="0"/>
                </a:spcBef>
                <a:buClrTx/>
                <a:buFontTx/>
                <a:buNone/>
              </a:pPr>
              <a:r>
                <a:rPr lang="en-US" sz="1400" b="0" dirty="0">
                  <a:latin typeface="Huawei Sans" panose="020C0503030203020204" pitchFamily="34" charset="0"/>
                  <a:ea typeface="+mn-ea"/>
                  <a:cs typeface="Huawei Sans" panose="020C0503030203020204" pitchFamily="34" charset="0"/>
                </a:rPr>
                <a:t>ONT</a:t>
              </a:r>
            </a:p>
          </p:txBody>
        </p:sp>
        <p:sp>
          <p:nvSpPr>
            <p:cNvPr id="39" name="Text Box 68"/>
            <p:cNvSpPr txBox="1">
              <a:spLocks noChangeArrowheads="1"/>
            </p:cNvSpPr>
            <p:nvPr/>
          </p:nvSpPr>
          <p:spPr bwMode="auto">
            <a:xfrm>
              <a:off x="2557508" y="2677829"/>
              <a:ext cx="1404300" cy="5230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lIns="91310" tIns="45655" rIns="91310" bIns="45655" anchor="ctr">
              <a:noAutofit/>
            </a:bodyPr>
            <a:lstStyle>
              <a:lvl1pPr>
                <a:spcBef>
                  <a:spcPct val="20000"/>
                </a:spcBef>
                <a:buClr>
                  <a:srgbClr val="990000"/>
                </a:buClr>
                <a:buChar char="•"/>
                <a:defRPr sz="2000" b="1">
                  <a:solidFill>
                    <a:schemeClr val="tx1"/>
                  </a:solidFill>
                  <a:latin typeface="FrutigerNext LT Medium" pitchFamily="34" charset="0"/>
                  <a:ea typeface="宋体" panose="02010600030101010101" pitchFamily="2" charset="-122"/>
                </a:defRPr>
              </a:lvl1pPr>
              <a:lvl2pPr marL="742950" indent="-285750">
                <a:spcBef>
                  <a:spcPct val="20000"/>
                </a:spcBef>
                <a:buFont typeface="Arial" panose="020B0604020202020204" pitchFamily="34" charset="0"/>
                <a:buChar char="›"/>
                <a:defRPr>
                  <a:solidFill>
                    <a:schemeClr val="tx1"/>
                  </a:solidFill>
                  <a:latin typeface="FrutigerNext LT Medium" pitchFamily="34" charset="0"/>
                  <a:ea typeface="宋体" panose="02010600030101010101" pitchFamily="2" charset="-122"/>
                </a:defRPr>
              </a:lvl2pPr>
              <a:lvl3pPr marL="1143000" indent="-228600">
                <a:spcBef>
                  <a:spcPct val="20000"/>
                </a:spcBef>
                <a:buFont typeface="FrutigerNext LT Medium" pitchFamily="34" charset="0"/>
                <a:buChar char="»"/>
                <a:defRPr sz="1600">
                  <a:solidFill>
                    <a:schemeClr val="tx1"/>
                  </a:solidFill>
                  <a:latin typeface="FrutigerNext LT Medium" pitchFamily="34" charset="0"/>
                  <a:ea typeface="宋体" panose="02010600030101010101" pitchFamily="2" charset="-122"/>
                </a:defRPr>
              </a:lvl3pPr>
              <a:lvl4pPr marL="1600200" indent="-228600">
                <a:spcBef>
                  <a:spcPct val="20000"/>
                </a:spcBef>
                <a:buChar char="–"/>
                <a:defRPr sz="1400">
                  <a:solidFill>
                    <a:schemeClr val="tx1"/>
                  </a:solidFill>
                  <a:latin typeface="FrutigerNext LT Medium" pitchFamily="34" charset="0"/>
                  <a:ea typeface="宋体" panose="02010600030101010101" pitchFamily="2" charset="-122"/>
                </a:defRPr>
              </a:lvl4pPr>
              <a:lvl5pPr marL="2057400" indent="-228600">
                <a:spcBef>
                  <a:spcPct val="20000"/>
                </a:spcBef>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9pPr>
            </a:lstStyle>
            <a:p>
              <a:pPr algn="ctr" eaLnBrk="1" fontAlgn="ctr" hangingPunct="1">
                <a:spcBef>
                  <a:spcPct val="0"/>
                </a:spcBef>
                <a:buClrTx/>
                <a:buFontTx/>
                <a:buNone/>
              </a:pPr>
              <a:r>
                <a:rPr lang="en-US" sz="1400" b="0" dirty="0">
                  <a:latin typeface="Huawei Sans" panose="020C0503030203020204" pitchFamily="34" charset="0"/>
                  <a:ea typeface="+mn-ea"/>
                  <a:cs typeface="宋体" panose="02010600030101010101" pitchFamily="2" charset="-122"/>
                </a:rPr>
                <a:t>Cabo de </a:t>
              </a:r>
              <a:r>
                <a:rPr lang="en-US" sz="1400" b="0" dirty="0" err="1">
                  <a:latin typeface="Huawei Sans" panose="020C0503030203020204" pitchFamily="34" charset="0"/>
                  <a:ea typeface="+mn-ea"/>
                  <a:cs typeface="宋体" panose="02010600030101010101" pitchFamily="2" charset="-122"/>
                </a:rPr>
                <a:t>alimentação</a:t>
              </a:r>
              <a:endParaRPr lang="en-US" sz="1400" b="0" dirty="0">
                <a:latin typeface="Huawei Sans" panose="020C0503030203020204" pitchFamily="34" charset="0"/>
                <a:ea typeface="+mn-ea"/>
                <a:cs typeface="宋体" panose="02010600030101010101" pitchFamily="2" charset="-122"/>
              </a:endParaRPr>
            </a:p>
          </p:txBody>
        </p:sp>
        <p:sp>
          <p:nvSpPr>
            <p:cNvPr id="40" name="Text Box 69"/>
            <p:cNvSpPr txBox="1">
              <a:spLocks noChangeArrowheads="1"/>
            </p:cNvSpPr>
            <p:nvPr/>
          </p:nvSpPr>
          <p:spPr bwMode="auto">
            <a:xfrm>
              <a:off x="1283565" y="2875586"/>
              <a:ext cx="517828" cy="307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310" tIns="45655" rIns="91310" bIns="45655" anchor="ctr">
              <a:noAutofit/>
            </a:bodyPr>
            <a:lstStyle>
              <a:lvl1pPr>
                <a:spcBef>
                  <a:spcPct val="20000"/>
                </a:spcBef>
                <a:buClr>
                  <a:srgbClr val="990000"/>
                </a:buClr>
                <a:buChar char="•"/>
                <a:defRPr sz="2000" b="1">
                  <a:solidFill>
                    <a:schemeClr val="tx1"/>
                  </a:solidFill>
                  <a:latin typeface="FrutigerNext LT Medium" pitchFamily="34" charset="0"/>
                  <a:ea typeface="宋体" panose="02010600030101010101" pitchFamily="2" charset="-122"/>
                </a:defRPr>
              </a:lvl1pPr>
              <a:lvl2pPr marL="742950" indent="-285750">
                <a:spcBef>
                  <a:spcPct val="20000"/>
                </a:spcBef>
                <a:buFont typeface="Arial" panose="020B0604020202020204" pitchFamily="34" charset="0"/>
                <a:buChar char="›"/>
                <a:defRPr>
                  <a:solidFill>
                    <a:schemeClr val="tx1"/>
                  </a:solidFill>
                  <a:latin typeface="FrutigerNext LT Medium" pitchFamily="34" charset="0"/>
                  <a:ea typeface="宋体" panose="02010600030101010101" pitchFamily="2" charset="-122"/>
                </a:defRPr>
              </a:lvl2pPr>
              <a:lvl3pPr marL="1143000" indent="-228600">
                <a:spcBef>
                  <a:spcPct val="20000"/>
                </a:spcBef>
                <a:buFont typeface="FrutigerNext LT Medium" pitchFamily="34" charset="0"/>
                <a:buChar char="»"/>
                <a:defRPr sz="1600">
                  <a:solidFill>
                    <a:schemeClr val="tx1"/>
                  </a:solidFill>
                  <a:latin typeface="FrutigerNext LT Medium" pitchFamily="34" charset="0"/>
                  <a:ea typeface="宋体" panose="02010600030101010101" pitchFamily="2" charset="-122"/>
                </a:defRPr>
              </a:lvl3pPr>
              <a:lvl4pPr marL="1600200" indent="-228600">
                <a:spcBef>
                  <a:spcPct val="20000"/>
                </a:spcBef>
                <a:buChar char="–"/>
                <a:defRPr sz="1400">
                  <a:solidFill>
                    <a:schemeClr val="tx1"/>
                  </a:solidFill>
                  <a:latin typeface="FrutigerNext LT Medium" pitchFamily="34" charset="0"/>
                  <a:ea typeface="宋体" panose="02010600030101010101" pitchFamily="2" charset="-122"/>
                </a:defRPr>
              </a:lvl4pPr>
              <a:lvl5pPr marL="2057400" indent="-228600">
                <a:spcBef>
                  <a:spcPct val="20000"/>
                </a:spcBef>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9pPr>
            </a:lstStyle>
            <a:p>
              <a:pPr algn="ctr" eaLnBrk="1" fontAlgn="ctr" hangingPunct="1">
                <a:spcBef>
                  <a:spcPct val="0"/>
                </a:spcBef>
                <a:buClrTx/>
                <a:buFontTx/>
                <a:buNone/>
              </a:pPr>
              <a:r>
                <a:rPr lang="en-US" sz="1400" b="0" dirty="0">
                  <a:latin typeface="Huawei Sans" panose="020C0503030203020204" pitchFamily="34" charset="0"/>
                  <a:ea typeface="+mn-ea"/>
                  <a:cs typeface="Huawei Sans" panose="020C0503030203020204" pitchFamily="34" charset="0"/>
                </a:rPr>
                <a:t>OLT</a:t>
              </a:r>
            </a:p>
          </p:txBody>
        </p:sp>
        <p:sp>
          <p:nvSpPr>
            <p:cNvPr id="41" name="Line 70"/>
            <p:cNvSpPr>
              <a:spLocks noChangeShapeType="1"/>
            </p:cNvSpPr>
            <p:nvPr/>
          </p:nvSpPr>
          <p:spPr bwMode="auto">
            <a:xfrm flipV="1">
              <a:off x="1653693" y="3248071"/>
              <a:ext cx="3333918" cy="0"/>
            </a:xfrm>
            <a:prstGeom prst="line">
              <a:avLst/>
            </a:prstGeom>
            <a:noFill/>
            <a:ln w="38100" cap="flat" cmpd="sng" algn="ctr">
              <a:solidFill>
                <a:sysClr val="windowText" lastClr="000000"/>
              </a:solidFill>
              <a:prstDash val="solid"/>
              <a:miter lim="800000"/>
              <a:headEnd type="triangle" w="med" len="med"/>
              <a:tailEnd type="triangle" w="med" len="med"/>
            </a:ln>
            <a:effectLst/>
          </p:spPr>
          <p:txBody>
            <a:bodyPr wrap="square">
              <a:noAutofit/>
            </a:bodyPr>
            <a:lstStyle/>
            <a:p>
              <a:pPr fontAlgn="ctr"/>
              <a:endParaRPr lang="en-US" altLang="zh-CN" dirty="0">
                <a:latin typeface="Huawei Sans" panose="020C0503030203020204" pitchFamily="34" charset="0"/>
              </a:endParaRPr>
            </a:p>
          </p:txBody>
        </p:sp>
        <p:sp>
          <p:nvSpPr>
            <p:cNvPr id="42" name="Rectangle 72"/>
            <p:cNvSpPr>
              <a:spLocks noChangeArrowheads="1"/>
            </p:cNvSpPr>
            <p:nvPr/>
          </p:nvSpPr>
          <p:spPr bwMode="auto">
            <a:xfrm rot="21089105">
              <a:off x="7526597" y="5450614"/>
              <a:ext cx="2559183" cy="68852"/>
            </a:xfrm>
            <a:prstGeom prst="rect">
              <a:avLst/>
            </a:prstGeom>
            <a:pattFill prst="dashVert">
              <a:fgClr>
                <a:srgbClr val="969696"/>
              </a:fgClr>
              <a:bgClr>
                <a:schemeClr val="bg1"/>
              </a:bgClr>
            </a:patt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square" anchor="ctr">
              <a:noAutofit/>
            </a:bodyPr>
            <a:lstStyle>
              <a:lvl1pPr>
                <a:spcBef>
                  <a:spcPct val="20000"/>
                </a:spcBef>
                <a:buClr>
                  <a:srgbClr val="990000"/>
                </a:buClr>
                <a:buChar char="•"/>
                <a:defRPr sz="2000" b="1">
                  <a:solidFill>
                    <a:schemeClr val="tx1"/>
                  </a:solidFill>
                  <a:latin typeface="FrutigerNext LT Medium" pitchFamily="34" charset="0"/>
                  <a:ea typeface="宋体" panose="02010600030101010101" pitchFamily="2" charset="-122"/>
                </a:defRPr>
              </a:lvl1pPr>
              <a:lvl2pPr marL="742950" indent="-285750">
                <a:spcBef>
                  <a:spcPct val="20000"/>
                </a:spcBef>
                <a:buFont typeface="Arial" panose="020B0604020202020204" pitchFamily="34" charset="0"/>
                <a:buChar char="›"/>
                <a:defRPr>
                  <a:solidFill>
                    <a:schemeClr val="tx1"/>
                  </a:solidFill>
                  <a:latin typeface="FrutigerNext LT Medium" pitchFamily="34" charset="0"/>
                  <a:ea typeface="宋体" panose="02010600030101010101" pitchFamily="2" charset="-122"/>
                </a:defRPr>
              </a:lvl2pPr>
              <a:lvl3pPr marL="1143000" indent="-228600">
                <a:spcBef>
                  <a:spcPct val="20000"/>
                </a:spcBef>
                <a:buFont typeface="FrutigerNext LT Medium" pitchFamily="34" charset="0"/>
                <a:buChar char="»"/>
                <a:defRPr sz="1600">
                  <a:solidFill>
                    <a:schemeClr val="tx1"/>
                  </a:solidFill>
                  <a:latin typeface="FrutigerNext LT Medium" pitchFamily="34" charset="0"/>
                  <a:ea typeface="宋体" panose="02010600030101010101" pitchFamily="2" charset="-122"/>
                </a:defRPr>
              </a:lvl3pPr>
              <a:lvl4pPr marL="1600200" indent="-228600">
                <a:spcBef>
                  <a:spcPct val="20000"/>
                </a:spcBef>
                <a:buChar char="–"/>
                <a:defRPr sz="1400">
                  <a:solidFill>
                    <a:schemeClr val="tx1"/>
                  </a:solidFill>
                  <a:latin typeface="FrutigerNext LT Medium" pitchFamily="34" charset="0"/>
                  <a:ea typeface="宋体" panose="02010600030101010101" pitchFamily="2" charset="-122"/>
                </a:defRPr>
              </a:lvl4pPr>
              <a:lvl5pPr marL="2057400" indent="-228600">
                <a:spcBef>
                  <a:spcPct val="20000"/>
                </a:spcBef>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9pPr>
            </a:lstStyle>
            <a:p>
              <a:pPr algn="ctr" eaLnBrk="1" fontAlgn="ctr" hangingPunct="1">
                <a:spcBef>
                  <a:spcPct val="0"/>
                </a:spcBef>
                <a:buClr>
                  <a:srgbClr val="CC9900"/>
                </a:buClr>
                <a:buFont typeface="Wingdings" panose="05000000000000000000" pitchFamily="2" charset="2"/>
                <a:buChar char="n"/>
              </a:pPr>
              <a:endParaRPr lang="en-US" altLang="zh-CN" sz="1800" dirty="0">
                <a:latin typeface="Huawei Sans" panose="020C0503030203020204" pitchFamily="34" charset="0"/>
                <a:ea typeface="+mn-ea"/>
                <a:cs typeface="宋体" panose="02010600030101010101" pitchFamily="2" charset="-122"/>
              </a:endParaRPr>
            </a:p>
          </p:txBody>
        </p:sp>
        <p:sp>
          <p:nvSpPr>
            <p:cNvPr id="43" name="Line 73"/>
            <p:cNvSpPr>
              <a:spLocks noChangeShapeType="1"/>
            </p:cNvSpPr>
            <p:nvPr/>
          </p:nvSpPr>
          <p:spPr bwMode="auto">
            <a:xfrm flipV="1">
              <a:off x="7572617" y="5307613"/>
              <a:ext cx="2487151" cy="25422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square" anchor="ctr">
              <a:noAutofit/>
            </a:bodyPr>
            <a:lstStyle/>
            <a:p>
              <a:pPr fontAlgn="ctr"/>
              <a:endParaRPr lang="en-US" altLang="zh-CN" dirty="0">
                <a:latin typeface="Huawei Sans" panose="020C0503030203020204" pitchFamily="34" charset="0"/>
              </a:endParaRPr>
            </a:p>
          </p:txBody>
        </p:sp>
        <p:sp>
          <p:nvSpPr>
            <p:cNvPr id="44" name="Line 74"/>
            <p:cNvSpPr>
              <a:spLocks noChangeShapeType="1"/>
            </p:cNvSpPr>
            <p:nvPr/>
          </p:nvSpPr>
          <p:spPr bwMode="auto">
            <a:xfrm flipV="1">
              <a:off x="10069772" y="5283780"/>
              <a:ext cx="896415" cy="13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square" anchor="ctr">
              <a:noAutofit/>
            </a:bodyPr>
            <a:lstStyle/>
            <a:p>
              <a:pPr fontAlgn="ctr"/>
              <a:endParaRPr lang="en-US" altLang="zh-CN" dirty="0">
                <a:latin typeface="Huawei Sans" panose="020C0503030203020204" pitchFamily="34" charset="0"/>
              </a:endParaRPr>
            </a:p>
          </p:txBody>
        </p:sp>
        <p:sp>
          <p:nvSpPr>
            <p:cNvPr id="45" name="Rectangle 75"/>
            <p:cNvSpPr>
              <a:spLocks noChangeArrowheads="1"/>
            </p:cNvSpPr>
            <p:nvPr/>
          </p:nvSpPr>
          <p:spPr bwMode="auto">
            <a:xfrm>
              <a:off x="10067772" y="5289076"/>
              <a:ext cx="906419" cy="64881"/>
            </a:xfrm>
            <a:prstGeom prst="rect">
              <a:avLst/>
            </a:prstGeom>
            <a:pattFill prst="dashVert">
              <a:fgClr>
                <a:srgbClr val="969696"/>
              </a:fgClr>
              <a:bgClr>
                <a:schemeClr val="bg1"/>
              </a:bgClr>
            </a:patt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square" anchor="ctr">
              <a:noAutofit/>
            </a:bodyPr>
            <a:lstStyle>
              <a:lvl1pPr>
                <a:spcBef>
                  <a:spcPct val="20000"/>
                </a:spcBef>
                <a:buClr>
                  <a:srgbClr val="990000"/>
                </a:buClr>
                <a:buChar char="•"/>
                <a:defRPr sz="2000" b="1">
                  <a:solidFill>
                    <a:schemeClr val="tx1"/>
                  </a:solidFill>
                  <a:latin typeface="FrutigerNext LT Medium" pitchFamily="34" charset="0"/>
                  <a:ea typeface="宋体" panose="02010600030101010101" pitchFamily="2" charset="-122"/>
                </a:defRPr>
              </a:lvl1pPr>
              <a:lvl2pPr marL="742950" indent="-285750">
                <a:spcBef>
                  <a:spcPct val="20000"/>
                </a:spcBef>
                <a:buFont typeface="Arial" panose="020B0604020202020204" pitchFamily="34" charset="0"/>
                <a:buChar char="›"/>
                <a:defRPr>
                  <a:solidFill>
                    <a:schemeClr val="tx1"/>
                  </a:solidFill>
                  <a:latin typeface="FrutigerNext LT Medium" pitchFamily="34" charset="0"/>
                  <a:ea typeface="宋体" panose="02010600030101010101" pitchFamily="2" charset="-122"/>
                </a:defRPr>
              </a:lvl2pPr>
              <a:lvl3pPr marL="1143000" indent="-228600">
                <a:spcBef>
                  <a:spcPct val="20000"/>
                </a:spcBef>
                <a:buFont typeface="FrutigerNext LT Medium" pitchFamily="34" charset="0"/>
                <a:buChar char="»"/>
                <a:defRPr sz="1600">
                  <a:solidFill>
                    <a:schemeClr val="tx1"/>
                  </a:solidFill>
                  <a:latin typeface="FrutigerNext LT Medium" pitchFamily="34" charset="0"/>
                  <a:ea typeface="宋体" panose="02010600030101010101" pitchFamily="2" charset="-122"/>
                </a:defRPr>
              </a:lvl3pPr>
              <a:lvl4pPr marL="1600200" indent="-228600">
                <a:spcBef>
                  <a:spcPct val="20000"/>
                </a:spcBef>
                <a:buChar char="–"/>
                <a:defRPr sz="1400">
                  <a:solidFill>
                    <a:schemeClr val="tx1"/>
                  </a:solidFill>
                  <a:latin typeface="FrutigerNext LT Medium" pitchFamily="34" charset="0"/>
                  <a:ea typeface="宋体" panose="02010600030101010101" pitchFamily="2" charset="-122"/>
                </a:defRPr>
              </a:lvl4pPr>
              <a:lvl5pPr marL="2057400" indent="-228600">
                <a:spcBef>
                  <a:spcPct val="20000"/>
                </a:spcBef>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9pPr>
            </a:lstStyle>
            <a:p>
              <a:pPr algn="ctr" eaLnBrk="1" fontAlgn="ctr" hangingPunct="1">
                <a:spcBef>
                  <a:spcPct val="0"/>
                </a:spcBef>
                <a:buClr>
                  <a:srgbClr val="CC9900"/>
                </a:buClr>
                <a:buFont typeface="Wingdings" panose="05000000000000000000" pitchFamily="2" charset="2"/>
                <a:buChar char="n"/>
              </a:pPr>
              <a:endParaRPr lang="en-US" altLang="zh-CN" sz="1800" dirty="0">
                <a:latin typeface="Huawei Sans" panose="020C0503030203020204" pitchFamily="34" charset="0"/>
                <a:ea typeface="+mn-ea"/>
                <a:cs typeface="宋体" panose="02010600030101010101" pitchFamily="2" charset="-122"/>
              </a:endParaRPr>
            </a:p>
          </p:txBody>
        </p:sp>
        <p:sp>
          <p:nvSpPr>
            <p:cNvPr id="46" name="Text Box 76"/>
            <p:cNvSpPr txBox="1">
              <a:spLocks noChangeArrowheads="1"/>
            </p:cNvSpPr>
            <p:nvPr/>
          </p:nvSpPr>
          <p:spPr bwMode="auto">
            <a:xfrm>
              <a:off x="8803086" y="2595567"/>
              <a:ext cx="1733470" cy="6819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176" tIns="45586" rIns="91176" bIns="45586" anchor="ctr">
              <a:noAutofit/>
            </a:bodyPr>
            <a:lstStyle>
              <a:lvl1pPr>
                <a:spcBef>
                  <a:spcPct val="20000"/>
                </a:spcBef>
                <a:buClr>
                  <a:srgbClr val="990000"/>
                </a:buClr>
                <a:buChar char="•"/>
                <a:defRPr sz="2000" b="1">
                  <a:solidFill>
                    <a:schemeClr val="tx1"/>
                  </a:solidFill>
                  <a:latin typeface="FrutigerNext LT Medium" pitchFamily="34" charset="0"/>
                  <a:ea typeface="宋体" panose="02010600030101010101" pitchFamily="2" charset="-122"/>
                </a:defRPr>
              </a:lvl1pPr>
              <a:lvl2pPr marL="742950" indent="-285750">
                <a:spcBef>
                  <a:spcPct val="20000"/>
                </a:spcBef>
                <a:buFont typeface="Arial" panose="020B0604020202020204" pitchFamily="34" charset="0"/>
                <a:buChar char="›"/>
                <a:defRPr>
                  <a:solidFill>
                    <a:schemeClr val="tx1"/>
                  </a:solidFill>
                  <a:latin typeface="FrutigerNext LT Medium" pitchFamily="34" charset="0"/>
                  <a:ea typeface="宋体" panose="02010600030101010101" pitchFamily="2" charset="-122"/>
                </a:defRPr>
              </a:lvl2pPr>
              <a:lvl3pPr marL="1143000" indent="-228600">
                <a:spcBef>
                  <a:spcPct val="20000"/>
                </a:spcBef>
                <a:buFont typeface="FrutigerNext LT Medium" pitchFamily="34" charset="0"/>
                <a:buChar char="»"/>
                <a:defRPr sz="1600">
                  <a:solidFill>
                    <a:schemeClr val="tx1"/>
                  </a:solidFill>
                  <a:latin typeface="FrutigerNext LT Medium" pitchFamily="34" charset="0"/>
                  <a:ea typeface="宋体" panose="02010600030101010101" pitchFamily="2" charset="-122"/>
                </a:defRPr>
              </a:lvl3pPr>
              <a:lvl4pPr marL="1600200" indent="-228600">
                <a:spcBef>
                  <a:spcPct val="20000"/>
                </a:spcBef>
                <a:buChar char="–"/>
                <a:defRPr sz="1400">
                  <a:solidFill>
                    <a:schemeClr val="tx1"/>
                  </a:solidFill>
                  <a:latin typeface="FrutigerNext LT Medium" pitchFamily="34" charset="0"/>
                  <a:ea typeface="宋体" panose="02010600030101010101" pitchFamily="2" charset="-122"/>
                </a:defRPr>
              </a:lvl4pPr>
              <a:lvl5pPr marL="2057400" indent="-228600">
                <a:spcBef>
                  <a:spcPct val="20000"/>
                </a:spcBef>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9pPr>
            </a:lstStyle>
            <a:p>
              <a:pPr algn="ctr" eaLnBrk="1" fontAlgn="ctr" hangingPunct="1">
                <a:spcBef>
                  <a:spcPct val="0"/>
                </a:spcBef>
                <a:buClrTx/>
                <a:buFontTx/>
                <a:buNone/>
              </a:pPr>
              <a:r>
                <a:rPr lang="en-US" sz="1400" b="0" dirty="0">
                  <a:latin typeface="Huawei Sans" panose="020C0503030203020204" pitchFamily="34" charset="0"/>
                  <a:ea typeface="+mn-ea"/>
                  <a:cs typeface="Huawei Sans" panose="020C0503030203020204" pitchFamily="34" charset="0"/>
                </a:rPr>
                <a:t> </a:t>
              </a:r>
              <a:r>
                <a:rPr lang="pt-BR" sz="1400" b="0" dirty="0">
                  <a:latin typeface="Huawei Sans" panose="020C0503030203020204" pitchFamily="34" charset="0"/>
                  <a:ea typeface="+mn-ea"/>
                  <a:cs typeface="Huawei Sans" panose="020C0503030203020204" pitchFamily="34" charset="0"/>
                </a:rPr>
                <a:t>Ponto de acesso do usuário</a:t>
              </a:r>
              <a:endParaRPr lang="en-US" sz="1400" b="0" dirty="0">
                <a:latin typeface="Huawei Sans" panose="020C0503030203020204" pitchFamily="34" charset="0"/>
                <a:ea typeface="+mn-ea"/>
                <a:cs typeface="Huawei Sans" panose="020C0503030203020204" pitchFamily="34" charset="0"/>
              </a:endParaRPr>
            </a:p>
          </p:txBody>
        </p:sp>
        <p:sp>
          <p:nvSpPr>
            <p:cNvPr id="47" name="Line 77"/>
            <p:cNvSpPr>
              <a:spLocks noChangeShapeType="1"/>
            </p:cNvSpPr>
            <p:nvPr/>
          </p:nvSpPr>
          <p:spPr bwMode="auto">
            <a:xfrm flipH="1">
              <a:off x="10047763" y="3179809"/>
              <a:ext cx="32015" cy="2284047"/>
            </a:xfrm>
            <a:prstGeom prst="line">
              <a:avLst/>
            </a:prstGeom>
            <a:noFill/>
            <a:ln w="19050">
              <a:solidFill>
                <a:schemeClr val="tx1"/>
              </a:solidFill>
              <a:prstDash val="dash"/>
              <a:round/>
              <a:headEnd/>
              <a:tailEnd/>
            </a:ln>
            <a:extLst>
              <a:ext uri="{909E8E84-426E-40DD-AFC4-6F175D3DCCD1}">
                <a14:hiddenFill xmlns:a14="http://schemas.microsoft.com/office/drawing/2010/main">
                  <a:noFill/>
                </a14:hiddenFill>
              </a:ext>
            </a:extLst>
          </p:spPr>
          <p:txBody>
            <a:bodyPr wrap="square">
              <a:noAutofit/>
            </a:bodyPr>
            <a:lstStyle/>
            <a:p>
              <a:pPr fontAlgn="ctr"/>
              <a:endParaRPr lang="en-US" altLang="zh-CN" dirty="0">
                <a:latin typeface="Huawei Sans" panose="020C0503030203020204" pitchFamily="34" charset="0"/>
              </a:endParaRPr>
            </a:p>
          </p:txBody>
        </p:sp>
        <p:sp>
          <p:nvSpPr>
            <p:cNvPr id="48" name="Line 78"/>
            <p:cNvSpPr>
              <a:spLocks noChangeShapeType="1"/>
            </p:cNvSpPr>
            <p:nvPr/>
          </p:nvSpPr>
          <p:spPr bwMode="auto">
            <a:xfrm flipH="1">
              <a:off x="11046224" y="3179809"/>
              <a:ext cx="10005" cy="2252269"/>
            </a:xfrm>
            <a:prstGeom prst="line">
              <a:avLst/>
            </a:prstGeom>
            <a:noFill/>
            <a:ln w="19050">
              <a:solidFill>
                <a:schemeClr val="tx1"/>
              </a:solidFill>
              <a:prstDash val="sysDot"/>
              <a:round/>
              <a:headEnd/>
              <a:tailEnd/>
            </a:ln>
            <a:extLst>
              <a:ext uri="{909E8E84-426E-40DD-AFC4-6F175D3DCCD1}">
                <a14:hiddenFill xmlns:a14="http://schemas.microsoft.com/office/drawing/2010/main">
                  <a:noFill/>
                </a14:hiddenFill>
              </a:ext>
            </a:extLst>
          </p:spPr>
          <p:txBody>
            <a:bodyPr wrap="square">
              <a:noAutofit/>
            </a:bodyPr>
            <a:lstStyle/>
            <a:p>
              <a:pPr fontAlgn="ctr"/>
              <a:endParaRPr lang="en-US" altLang="zh-CN" dirty="0">
                <a:latin typeface="Huawei Sans" panose="020C0503030203020204" pitchFamily="34" charset="0"/>
              </a:endParaRPr>
            </a:p>
          </p:txBody>
        </p:sp>
        <p:sp>
          <p:nvSpPr>
            <p:cNvPr id="49" name="Rectangle 79"/>
            <p:cNvSpPr>
              <a:spLocks noChangeArrowheads="1"/>
            </p:cNvSpPr>
            <p:nvPr/>
          </p:nvSpPr>
          <p:spPr bwMode="auto">
            <a:xfrm>
              <a:off x="711445" y="5641283"/>
              <a:ext cx="4512086" cy="726923"/>
            </a:xfrm>
            <a:prstGeom prst="rect">
              <a:avLst/>
            </a:prstGeom>
            <a:pattFill prst="dashVert">
              <a:fgClr>
                <a:srgbClr val="969696"/>
              </a:fgClr>
              <a:bgClr>
                <a:schemeClr val="bg1"/>
              </a:bgClr>
            </a:patt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square" anchor="ctr">
              <a:noAutofit/>
            </a:bodyPr>
            <a:lstStyle>
              <a:lvl1pPr>
                <a:spcBef>
                  <a:spcPct val="20000"/>
                </a:spcBef>
                <a:buClr>
                  <a:srgbClr val="990000"/>
                </a:buClr>
                <a:buChar char="•"/>
                <a:defRPr sz="2000" b="1">
                  <a:solidFill>
                    <a:schemeClr val="tx1"/>
                  </a:solidFill>
                  <a:latin typeface="FrutigerNext LT Medium" pitchFamily="34" charset="0"/>
                  <a:ea typeface="宋体" panose="02010600030101010101" pitchFamily="2" charset="-122"/>
                </a:defRPr>
              </a:lvl1pPr>
              <a:lvl2pPr marL="742950" indent="-285750">
                <a:spcBef>
                  <a:spcPct val="20000"/>
                </a:spcBef>
                <a:buFont typeface="Arial" panose="020B0604020202020204" pitchFamily="34" charset="0"/>
                <a:buChar char="›"/>
                <a:defRPr>
                  <a:solidFill>
                    <a:schemeClr val="tx1"/>
                  </a:solidFill>
                  <a:latin typeface="FrutigerNext LT Medium" pitchFamily="34" charset="0"/>
                  <a:ea typeface="宋体" panose="02010600030101010101" pitchFamily="2" charset="-122"/>
                </a:defRPr>
              </a:lvl2pPr>
              <a:lvl3pPr marL="1143000" indent="-228600">
                <a:spcBef>
                  <a:spcPct val="20000"/>
                </a:spcBef>
                <a:buFont typeface="FrutigerNext LT Medium" pitchFamily="34" charset="0"/>
                <a:buChar char="»"/>
                <a:defRPr sz="1600">
                  <a:solidFill>
                    <a:schemeClr val="tx1"/>
                  </a:solidFill>
                  <a:latin typeface="FrutigerNext LT Medium" pitchFamily="34" charset="0"/>
                  <a:ea typeface="宋体" panose="02010600030101010101" pitchFamily="2" charset="-122"/>
                </a:defRPr>
              </a:lvl3pPr>
              <a:lvl4pPr marL="1600200" indent="-228600">
                <a:spcBef>
                  <a:spcPct val="20000"/>
                </a:spcBef>
                <a:buChar char="–"/>
                <a:defRPr sz="1400">
                  <a:solidFill>
                    <a:schemeClr val="tx1"/>
                  </a:solidFill>
                  <a:latin typeface="FrutigerNext LT Medium" pitchFamily="34" charset="0"/>
                  <a:ea typeface="宋体" panose="02010600030101010101" pitchFamily="2" charset="-122"/>
                </a:defRPr>
              </a:lvl4pPr>
              <a:lvl5pPr marL="2057400" indent="-228600">
                <a:spcBef>
                  <a:spcPct val="20000"/>
                </a:spcBef>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9pPr>
            </a:lstStyle>
            <a:p>
              <a:pPr algn="ctr" eaLnBrk="1" fontAlgn="ctr" hangingPunct="1">
                <a:spcBef>
                  <a:spcPct val="0"/>
                </a:spcBef>
                <a:buClr>
                  <a:srgbClr val="CC9900"/>
                </a:buClr>
                <a:buFont typeface="Wingdings" panose="05000000000000000000" pitchFamily="2" charset="2"/>
                <a:buChar char="n"/>
              </a:pPr>
              <a:endParaRPr lang="en-US" altLang="zh-CN" sz="1800" dirty="0">
                <a:latin typeface="Huawei Sans" panose="020C0503030203020204" pitchFamily="34" charset="0"/>
                <a:ea typeface="+mn-ea"/>
                <a:cs typeface="宋体" panose="02010600030101010101" pitchFamily="2" charset="-122"/>
              </a:endParaRPr>
            </a:p>
          </p:txBody>
        </p:sp>
        <p:sp>
          <p:nvSpPr>
            <p:cNvPr id="50" name="Freeform 81"/>
            <p:cNvSpPr>
              <a:spLocks/>
            </p:cNvSpPr>
            <p:nvPr/>
          </p:nvSpPr>
          <p:spPr bwMode="auto">
            <a:xfrm>
              <a:off x="721449" y="3353263"/>
              <a:ext cx="4436052" cy="2268158"/>
            </a:xfrm>
            <a:custGeom>
              <a:avLst/>
              <a:gdLst>
                <a:gd name="T0" fmla="*/ 0 w 2956"/>
                <a:gd name="T1" fmla="*/ 2147483646 h 1713"/>
                <a:gd name="T2" fmla="*/ 2147483646 w 2956"/>
                <a:gd name="T3" fmla="*/ 2147483646 h 1713"/>
                <a:gd name="T4" fmla="*/ 2147483646 w 2956"/>
                <a:gd name="T5" fmla="*/ 2147483646 h 1713"/>
                <a:gd name="T6" fmla="*/ 0 w 2956"/>
                <a:gd name="T7" fmla="*/ 2147483646 h 1713"/>
                <a:gd name="T8" fmla="*/ 0 w 2956"/>
                <a:gd name="T9" fmla="*/ 2147483646 h 1713"/>
                <a:gd name="T10" fmla="*/ 0 60000 65536"/>
                <a:gd name="T11" fmla="*/ 0 60000 65536"/>
                <a:gd name="T12" fmla="*/ 0 60000 65536"/>
                <a:gd name="T13" fmla="*/ 0 60000 65536"/>
                <a:gd name="T14" fmla="*/ 0 60000 65536"/>
                <a:gd name="T15" fmla="*/ 0 w 2956"/>
                <a:gd name="T16" fmla="*/ 0 h 1713"/>
                <a:gd name="T17" fmla="*/ 2956 w 2956"/>
                <a:gd name="T18" fmla="*/ 1713 h 1713"/>
              </a:gdLst>
              <a:ahLst/>
              <a:cxnLst>
                <a:cxn ang="T10">
                  <a:pos x="T0" y="T1"/>
                </a:cxn>
                <a:cxn ang="T11">
                  <a:pos x="T2" y="T3"/>
                </a:cxn>
                <a:cxn ang="T12">
                  <a:pos x="T4" y="T5"/>
                </a:cxn>
                <a:cxn ang="T13">
                  <a:pos x="T6" y="T7"/>
                </a:cxn>
                <a:cxn ang="T14">
                  <a:pos x="T8" y="T9"/>
                </a:cxn>
              </a:cxnLst>
              <a:rect l="T15" t="T16" r="T17" b="T18"/>
              <a:pathLst>
                <a:path w="2956" h="1713">
                  <a:moveTo>
                    <a:pt x="0" y="1713"/>
                  </a:moveTo>
                  <a:lnTo>
                    <a:pt x="2956" y="1701"/>
                  </a:lnTo>
                  <a:cubicBezTo>
                    <a:pt x="2950" y="1346"/>
                    <a:pt x="2727" y="889"/>
                    <a:pt x="2235" y="611"/>
                  </a:cubicBezTo>
                  <a:cubicBezTo>
                    <a:pt x="1743" y="333"/>
                    <a:pt x="548" y="0"/>
                    <a:pt x="0" y="14"/>
                  </a:cubicBezTo>
                  <a:lnTo>
                    <a:pt x="0" y="1713"/>
                  </a:lnTo>
                  <a:close/>
                </a:path>
              </a:pathLst>
            </a:custGeom>
            <a:solidFill>
              <a:schemeClr val="bg1">
                <a:lumMod val="85000"/>
              </a:schemeClr>
            </a:solidFill>
            <a:ln>
              <a:noFill/>
            </a:ln>
          </p:spPr>
          <p:txBody>
            <a:bodyPr wrap="square">
              <a:noAutofit/>
            </a:bodyPr>
            <a:lstStyle/>
            <a:p>
              <a:pPr fontAlgn="ctr"/>
              <a:endParaRPr lang="en-US" altLang="zh-CN" dirty="0">
                <a:latin typeface="Huawei Sans" panose="020C0503030203020204" pitchFamily="34" charset="0"/>
              </a:endParaRPr>
            </a:p>
          </p:txBody>
        </p:sp>
        <p:pic>
          <p:nvPicPr>
            <p:cNvPr id="51" name="Picture 82" descr="未标题-4 拷贝"/>
            <p:cNvPicPr>
              <a:picLocks noChangeAspect="1" noChangeArrowheads="1"/>
            </p:cNvPicPr>
            <p:nvPr>
              <p:custDataLst>
                <p:tags r:id="rId1"/>
              </p:custDataLst>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996502" y="5869025"/>
              <a:ext cx="324150" cy="308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 name="Picture 83" descr="未标题-3拷贝"/>
            <p:cNvPicPr>
              <a:picLocks noChangeAspect="1" noChangeArrowheads="1"/>
            </p:cNvPicPr>
            <p:nvPr>
              <p:custDataLst>
                <p:tags r:id="rId2"/>
              </p:custDataLst>
            </p:nvPr>
          </p:nvPicPr>
          <p:blipFill>
            <a:blip r:embed="rId10">
              <a:extLst>
                <a:ext uri="{28A0092B-C50C-407E-A947-70E740481C1C}">
                  <a14:useLocalDpi xmlns:a14="http://schemas.microsoft.com/office/drawing/2010/main" val="0"/>
                </a:ext>
              </a:extLst>
            </a:blip>
            <a:srcRect/>
            <a:stretch>
              <a:fillRect/>
            </a:stretch>
          </p:blipFill>
          <p:spPr bwMode="auto">
            <a:xfrm>
              <a:off x="4109016" y="5914044"/>
              <a:ext cx="446206" cy="199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3" name="Group 84"/>
            <p:cNvGrpSpPr>
              <a:grpSpLocks/>
            </p:cNvGrpSpPr>
            <p:nvPr/>
          </p:nvGrpSpPr>
          <p:grpSpPr bwMode="auto">
            <a:xfrm>
              <a:off x="4907385" y="5253326"/>
              <a:ext cx="450209" cy="365448"/>
              <a:chOff x="2562" y="3090"/>
              <a:chExt cx="298" cy="284"/>
            </a:xfrm>
          </p:grpSpPr>
          <p:sp>
            <p:nvSpPr>
              <p:cNvPr id="54" name="AutoShape 85"/>
              <p:cNvSpPr>
                <a:spLocks noChangeArrowheads="1"/>
              </p:cNvSpPr>
              <p:nvPr/>
            </p:nvSpPr>
            <p:spPr bwMode="auto">
              <a:xfrm>
                <a:off x="2562" y="3090"/>
                <a:ext cx="298" cy="284"/>
              </a:xfrm>
              <a:prstGeom prst="cube">
                <a:avLst>
                  <a:gd name="adj" fmla="val 13333"/>
                </a:avLst>
              </a:prstGeom>
              <a:solidFill>
                <a:srgbClr val="C0C0C0"/>
              </a:solidFill>
              <a:ln w="12700">
                <a:solidFill>
                  <a:schemeClr val="tx1"/>
                </a:solidFill>
                <a:miter lim="800000"/>
                <a:headEnd/>
                <a:tailEnd/>
              </a:ln>
            </p:spPr>
            <p:txBody>
              <a:bodyPr wrap="square" anchor="ctr">
                <a:noAutofit/>
              </a:bodyPr>
              <a:lstStyle>
                <a:lvl1pPr>
                  <a:spcBef>
                    <a:spcPct val="20000"/>
                  </a:spcBef>
                  <a:buClr>
                    <a:srgbClr val="990000"/>
                  </a:buClr>
                  <a:buChar char="•"/>
                  <a:defRPr sz="2000" b="1">
                    <a:solidFill>
                      <a:schemeClr val="tx1"/>
                    </a:solidFill>
                    <a:latin typeface="FrutigerNext LT Medium" pitchFamily="34" charset="0"/>
                    <a:ea typeface="宋体" panose="02010600030101010101" pitchFamily="2" charset="-122"/>
                  </a:defRPr>
                </a:lvl1pPr>
                <a:lvl2pPr marL="742950" indent="-285750">
                  <a:spcBef>
                    <a:spcPct val="20000"/>
                  </a:spcBef>
                  <a:buFont typeface="Arial" panose="020B0604020202020204" pitchFamily="34" charset="0"/>
                  <a:buChar char="›"/>
                  <a:defRPr>
                    <a:solidFill>
                      <a:schemeClr val="tx1"/>
                    </a:solidFill>
                    <a:latin typeface="FrutigerNext LT Medium" pitchFamily="34" charset="0"/>
                    <a:ea typeface="宋体" panose="02010600030101010101" pitchFamily="2" charset="-122"/>
                  </a:defRPr>
                </a:lvl2pPr>
                <a:lvl3pPr marL="1143000" indent="-228600">
                  <a:spcBef>
                    <a:spcPct val="20000"/>
                  </a:spcBef>
                  <a:buFont typeface="FrutigerNext LT Medium" pitchFamily="34" charset="0"/>
                  <a:buChar char="»"/>
                  <a:defRPr sz="1600">
                    <a:solidFill>
                      <a:schemeClr val="tx1"/>
                    </a:solidFill>
                    <a:latin typeface="FrutigerNext LT Medium" pitchFamily="34" charset="0"/>
                    <a:ea typeface="宋体" panose="02010600030101010101" pitchFamily="2" charset="-122"/>
                  </a:defRPr>
                </a:lvl3pPr>
                <a:lvl4pPr marL="1600200" indent="-228600">
                  <a:spcBef>
                    <a:spcPct val="20000"/>
                  </a:spcBef>
                  <a:buChar char="–"/>
                  <a:defRPr sz="1400">
                    <a:solidFill>
                      <a:schemeClr val="tx1"/>
                    </a:solidFill>
                    <a:latin typeface="FrutigerNext LT Medium" pitchFamily="34" charset="0"/>
                    <a:ea typeface="宋体" panose="02010600030101010101" pitchFamily="2" charset="-122"/>
                  </a:defRPr>
                </a:lvl4pPr>
                <a:lvl5pPr marL="2057400" indent="-228600">
                  <a:spcBef>
                    <a:spcPct val="20000"/>
                  </a:spcBef>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9pPr>
              </a:lstStyle>
              <a:p>
                <a:pPr algn="ctr" eaLnBrk="1" fontAlgn="ctr" hangingPunct="1">
                  <a:spcBef>
                    <a:spcPct val="0"/>
                  </a:spcBef>
                  <a:buClr>
                    <a:srgbClr val="CC9900"/>
                  </a:buClr>
                  <a:buFont typeface="Wingdings" panose="05000000000000000000" pitchFamily="2" charset="2"/>
                  <a:buNone/>
                </a:pPr>
                <a:endParaRPr lang="en-US" altLang="zh-CN" sz="1500" dirty="0">
                  <a:latin typeface="Huawei Sans" panose="020C0503030203020204" pitchFamily="34" charset="0"/>
                  <a:ea typeface="+mn-ea"/>
                  <a:cs typeface="宋体" panose="02010600030101010101" pitchFamily="2" charset="-122"/>
                </a:endParaRPr>
              </a:p>
            </p:txBody>
          </p:sp>
          <p:sp>
            <p:nvSpPr>
              <p:cNvPr id="55" name="Rectangle 86"/>
              <p:cNvSpPr>
                <a:spLocks noChangeArrowheads="1"/>
              </p:cNvSpPr>
              <p:nvPr/>
            </p:nvSpPr>
            <p:spPr bwMode="auto">
              <a:xfrm>
                <a:off x="2580" y="3137"/>
                <a:ext cx="97" cy="225"/>
              </a:xfrm>
              <a:prstGeom prst="rect">
                <a:avLst/>
              </a:prstGeom>
              <a:solidFill>
                <a:srgbClr val="C0C0C0"/>
              </a:solidFill>
              <a:ln w="12700" algn="ctr">
                <a:solidFill>
                  <a:schemeClr val="tx1"/>
                </a:solidFill>
                <a:miter lim="800000"/>
                <a:headEnd/>
                <a:tailEnd/>
              </a:ln>
            </p:spPr>
            <p:txBody>
              <a:bodyPr wrap="square" anchor="ctr">
                <a:noAutofit/>
              </a:bodyPr>
              <a:lstStyle>
                <a:lvl1pPr>
                  <a:spcBef>
                    <a:spcPct val="20000"/>
                  </a:spcBef>
                  <a:buClr>
                    <a:srgbClr val="990000"/>
                  </a:buClr>
                  <a:buChar char="•"/>
                  <a:defRPr sz="2000" b="1">
                    <a:solidFill>
                      <a:schemeClr val="tx1"/>
                    </a:solidFill>
                    <a:latin typeface="FrutigerNext LT Medium" pitchFamily="34" charset="0"/>
                    <a:ea typeface="宋体" panose="02010600030101010101" pitchFamily="2" charset="-122"/>
                  </a:defRPr>
                </a:lvl1pPr>
                <a:lvl2pPr marL="742950" indent="-285750">
                  <a:spcBef>
                    <a:spcPct val="20000"/>
                  </a:spcBef>
                  <a:buFont typeface="Arial" panose="020B0604020202020204" pitchFamily="34" charset="0"/>
                  <a:buChar char="›"/>
                  <a:defRPr>
                    <a:solidFill>
                      <a:schemeClr val="tx1"/>
                    </a:solidFill>
                    <a:latin typeface="FrutigerNext LT Medium" pitchFamily="34" charset="0"/>
                    <a:ea typeface="宋体" panose="02010600030101010101" pitchFamily="2" charset="-122"/>
                  </a:defRPr>
                </a:lvl2pPr>
                <a:lvl3pPr marL="1143000" indent="-228600">
                  <a:spcBef>
                    <a:spcPct val="20000"/>
                  </a:spcBef>
                  <a:buFont typeface="FrutigerNext LT Medium" pitchFamily="34" charset="0"/>
                  <a:buChar char="»"/>
                  <a:defRPr sz="1600">
                    <a:solidFill>
                      <a:schemeClr val="tx1"/>
                    </a:solidFill>
                    <a:latin typeface="FrutigerNext LT Medium" pitchFamily="34" charset="0"/>
                    <a:ea typeface="宋体" panose="02010600030101010101" pitchFamily="2" charset="-122"/>
                  </a:defRPr>
                </a:lvl3pPr>
                <a:lvl4pPr marL="1600200" indent="-228600">
                  <a:spcBef>
                    <a:spcPct val="20000"/>
                  </a:spcBef>
                  <a:buChar char="–"/>
                  <a:defRPr sz="1400">
                    <a:solidFill>
                      <a:schemeClr val="tx1"/>
                    </a:solidFill>
                    <a:latin typeface="FrutigerNext LT Medium" pitchFamily="34" charset="0"/>
                    <a:ea typeface="宋体" panose="02010600030101010101" pitchFamily="2" charset="-122"/>
                  </a:defRPr>
                </a:lvl4pPr>
                <a:lvl5pPr marL="2057400" indent="-228600">
                  <a:spcBef>
                    <a:spcPct val="20000"/>
                  </a:spcBef>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9pPr>
              </a:lstStyle>
              <a:p>
                <a:pPr algn="ctr" eaLnBrk="1" fontAlgn="ctr" hangingPunct="1">
                  <a:spcBef>
                    <a:spcPct val="0"/>
                  </a:spcBef>
                  <a:buClr>
                    <a:srgbClr val="CC9900"/>
                  </a:buClr>
                  <a:buFont typeface="Wingdings" panose="05000000000000000000" pitchFamily="2" charset="2"/>
                  <a:buNone/>
                </a:pPr>
                <a:endParaRPr lang="en-US" altLang="zh-CN" sz="1500" dirty="0">
                  <a:latin typeface="Huawei Sans" panose="020C0503030203020204" pitchFamily="34" charset="0"/>
                  <a:ea typeface="+mn-ea"/>
                  <a:cs typeface="宋体" panose="02010600030101010101" pitchFamily="2" charset="-122"/>
                </a:endParaRPr>
              </a:p>
            </p:txBody>
          </p:sp>
          <p:sp>
            <p:nvSpPr>
              <p:cNvPr id="56" name="Rectangle 87"/>
              <p:cNvSpPr>
                <a:spLocks noChangeArrowheads="1"/>
              </p:cNvSpPr>
              <p:nvPr/>
            </p:nvSpPr>
            <p:spPr bwMode="auto">
              <a:xfrm>
                <a:off x="2701" y="3137"/>
                <a:ext cx="97" cy="225"/>
              </a:xfrm>
              <a:prstGeom prst="rect">
                <a:avLst/>
              </a:prstGeom>
              <a:solidFill>
                <a:srgbClr val="C0C0C0"/>
              </a:solidFill>
              <a:ln w="12700">
                <a:solidFill>
                  <a:schemeClr val="tx1"/>
                </a:solidFill>
                <a:miter lim="800000"/>
                <a:headEnd/>
                <a:tailEnd/>
              </a:ln>
            </p:spPr>
            <p:txBody>
              <a:bodyPr wrap="square" anchor="ctr">
                <a:noAutofit/>
              </a:bodyPr>
              <a:lstStyle>
                <a:lvl1pPr>
                  <a:spcBef>
                    <a:spcPct val="20000"/>
                  </a:spcBef>
                  <a:buClr>
                    <a:srgbClr val="990000"/>
                  </a:buClr>
                  <a:buChar char="•"/>
                  <a:defRPr sz="2000" b="1">
                    <a:solidFill>
                      <a:schemeClr val="tx1"/>
                    </a:solidFill>
                    <a:latin typeface="FrutigerNext LT Medium" pitchFamily="34" charset="0"/>
                    <a:ea typeface="宋体" panose="02010600030101010101" pitchFamily="2" charset="-122"/>
                  </a:defRPr>
                </a:lvl1pPr>
                <a:lvl2pPr marL="742950" indent="-285750">
                  <a:spcBef>
                    <a:spcPct val="20000"/>
                  </a:spcBef>
                  <a:buFont typeface="Arial" panose="020B0604020202020204" pitchFamily="34" charset="0"/>
                  <a:buChar char="›"/>
                  <a:defRPr>
                    <a:solidFill>
                      <a:schemeClr val="tx1"/>
                    </a:solidFill>
                    <a:latin typeface="FrutigerNext LT Medium" pitchFamily="34" charset="0"/>
                    <a:ea typeface="宋体" panose="02010600030101010101" pitchFamily="2" charset="-122"/>
                  </a:defRPr>
                </a:lvl2pPr>
                <a:lvl3pPr marL="1143000" indent="-228600">
                  <a:spcBef>
                    <a:spcPct val="20000"/>
                  </a:spcBef>
                  <a:buFont typeface="FrutigerNext LT Medium" pitchFamily="34" charset="0"/>
                  <a:buChar char="»"/>
                  <a:defRPr sz="1600">
                    <a:solidFill>
                      <a:schemeClr val="tx1"/>
                    </a:solidFill>
                    <a:latin typeface="FrutigerNext LT Medium" pitchFamily="34" charset="0"/>
                    <a:ea typeface="宋体" panose="02010600030101010101" pitchFamily="2" charset="-122"/>
                  </a:defRPr>
                </a:lvl3pPr>
                <a:lvl4pPr marL="1600200" indent="-228600">
                  <a:spcBef>
                    <a:spcPct val="20000"/>
                  </a:spcBef>
                  <a:buChar char="–"/>
                  <a:defRPr sz="1400">
                    <a:solidFill>
                      <a:schemeClr val="tx1"/>
                    </a:solidFill>
                    <a:latin typeface="FrutigerNext LT Medium" pitchFamily="34" charset="0"/>
                    <a:ea typeface="宋体" panose="02010600030101010101" pitchFamily="2" charset="-122"/>
                  </a:defRPr>
                </a:lvl4pPr>
                <a:lvl5pPr marL="2057400" indent="-228600">
                  <a:spcBef>
                    <a:spcPct val="20000"/>
                  </a:spcBef>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9pPr>
              </a:lstStyle>
              <a:p>
                <a:pPr algn="ctr" eaLnBrk="1" fontAlgn="ctr" hangingPunct="1">
                  <a:spcBef>
                    <a:spcPct val="0"/>
                  </a:spcBef>
                  <a:buClr>
                    <a:srgbClr val="CC9900"/>
                  </a:buClr>
                  <a:buFont typeface="Wingdings" panose="05000000000000000000" pitchFamily="2" charset="2"/>
                  <a:buNone/>
                </a:pPr>
                <a:endParaRPr lang="en-US" altLang="zh-CN" sz="1500" dirty="0">
                  <a:latin typeface="Huawei Sans" panose="020C0503030203020204" pitchFamily="34" charset="0"/>
                  <a:ea typeface="+mn-ea"/>
                  <a:cs typeface="宋体" panose="02010600030101010101" pitchFamily="2" charset="-122"/>
                </a:endParaRPr>
              </a:p>
            </p:txBody>
          </p:sp>
          <p:sp>
            <p:nvSpPr>
              <p:cNvPr id="57" name="Line 88"/>
              <p:cNvSpPr>
                <a:spLocks noChangeShapeType="1"/>
              </p:cNvSpPr>
              <p:nvPr/>
            </p:nvSpPr>
            <p:spPr bwMode="auto">
              <a:xfrm>
                <a:off x="2661" y="3239"/>
                <a:ext cx="0" cy="1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square" anchor="ctr">
                <a:noAutofit/>
              </a:bodyPr>
              <a:lstStyle/>
              <a:p>
                <a:pPr fontAlgn="ctr"/>
                <a:endParaRPr lang="en-US" altLang="zh-CN" dirty="0">
                  <a:latin typeface="Huawei Sans" panose="020C0503030203020204" pitchFamily="34" charset="0"/>
                </a:endParaRPr>
              </a:p>
            </p:txBody>
          </p:sp>
          <p:sp>
            <p:nvSpPr>
              <p:cNvPr id="58" name="Line 89"/>
              <p:cNvSpPr>
                <a:spLocks noChangeShapeType="1"/>
              </p:cNvSpPr>
              <p:nvPr/>
            </p:nvSpPr>
            <p:spPr bwMode="auto">
              <a:xfrm>
                <a:off x="2712" y="3240"/>
                <a:ext cx="0" cy="1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square" anchor="ctr">
                <a:noAutofit/>
              </a:bodyPr>
              <a:lstStyle/>
              <a:p>
                <a:pPr fontAlgn="ctr"/>
                <a:endParaRPr lang="en-US" altLang="zh-CN" dirty="0">
                  <a:latin typeface="Huawei Sans" panose="020C0503030203020204" pitchFamily="34" charset="0"/>
                </a:endParaRPr>
              </a:p>
            </p:txBody>
          </p:sp>
        </p:grpSp>
        <p:grpSp>
          <p:nvGrpSpPr>
            <p:cNvPr id="59" name="Group 90"/>
            <p:cNvGrpSpPr>
              <a:grpSpLocks/>
            </p:cNvGrpSpPr>
            <p:nvPr/>
          </p:nvGrpSpPr>
          <p:grpSpPr bwMode="auto">
            <a:xfrm>
              <a:off x="2956483" y="5643931"/>
              <a:ext cx="450208" cy="63556"/>
              <a:chOff x="2000" y="2700"/>
              <a:chExt cx="916" cy="278"/>
            </a:xfrm>
          </p:grpSpPr>
          <p:sp>
            <p:nvSpPr>
              <p:cNvPr id="60" name="Rectangle 91"/>
              <p:cNvSpPr>
                <a:spLocks noChangeArrowheads="1"/>
              </p:cNvSpPr>
              <p:nvPr/>
            </p:nvSpPr>
            <p:spPr bwMode="auto">
              <a:xfrm>
                <a:off x="2000" y="2700"/>
                <a:ext cx="916" cy="278"/>
              </a:xfrm>
              <a:prstGeom prst="rect">
                <a:avLst/>
              </a:prstGeom>
              <a:solidFill>
                <a:schemeClr val="bg1"/>
              </a:solidFill>
              <a:ln w="9525" algn="ctr">
                <a:solidFill>
                  <a:schemeClr val="tx1"/>
                </a:solidFill>
                <a:miter lim="800000"/>
                <a:headEnd/>
                <a:tailEnd/>
              </a:ln>
            </p:spPr>
            <p:txBody>
              <a:bodyPr wrap="square" anchor="ctr">
                <a:noAutofit/>
              </a:bodyPr>
              <a:lstStyle>
                <a:lvl1pPr>
                  <a:spcBef>
                    <a:spcPct val="20000"/>
                  </a:spcBef>
                  <a:buClr>
                    <a:srgbClr val="990000"/>
                  </a:buClr>
                  <a:buChar char="•"/>
                  <a:defRPr sz="2000" b="1">
                    <a:solidFill>
                      <a:schemeClr val="tx1"/>
                    </a:solidFill>
                    <a:latin typeface="FrutigerNext LT Medium" pitchFamily="34" charset="0"/>
                    <a:ea typeface="宋体" panose="02010600030101010101" pitchFamily="2" charset="-122"/>
                  </a:defRPr>
                </a:lvl1pPr>
                <a:lvl2pPr marL="742950" indent="-285750">
                  <a:spcBef>
                    <a:spcPct val="20000"/>
                  </a:spcBef>
                  <a:buFont typeface="Arial" panose="020B0604020202020204" pitchFamily="34" charset="0"/>
                  <a:buChar char="›"/>
                  <a:defRPr>
                    <a:solidFill>
                      <a:schemeClr val="tx1"/>
                    </a:solidFill>
                    <a:latin typeface="FrutigerNext LT Medium" pitchFamily="34" charset="0"/>
                    <a:ea typeface="宋体" panose="02010600030101010101" pitchFamily="2" charset="-122"/>
                  </a:defRPr>
                </a:lvl2pPr>
                <a:lvl3pPr marL="1143000" indent="-228600">
                  <a:spcBef>
                    <a:spcPct val="20000"/>
                  </a:spcBef>
                  <a:buFont typeface="FrutigerNext LT Medium" pitchFamily="34" charset="0"/>
                  <a:buChar char="»"/>
                  <a:defRPr sz="1600">
                    <a:solidFill>
                      <a:schemeClr val="tx1"/>
                    </a:solidFill>
                    <a:latin typeface="FrutigerNext LT Medium" pitchFamily="34" charset="0"/>
                    <a:ea typeface="宋体" panose="02010600030101010101" pitchFamily="2" charset="-122"/>
                  </a:defRPr>
                </a:lvl3pPr>
                <a:lvl4pPr marL="1600200" indent="-228600">
                  <a:spcBef>
                    <a:spcPct val="20000"/>
                  </a:spcBef>
                  <a:buChar char="–"/>
                  <a:defRPr sz="1400">
                    <a:solidFill>
                      <a:schemeClr val="tx1"/>
                    </a:solidFill>
                    <a:latin typeface="FrutigerNext LT Medium" pitchFamily="34" charset="0"/>
                    <a:ea typeface="宋体" panose="02010600030101010101" pitchFamily="2" charset="-122"/>
                  </a:defRPr>
                </a:lvl4pPr>
                <a:lvl5pPr marL="2057400" indent="-228600">
                  <a:spcBef>
                    <a:spcPct val="20000"/>
                  </a:spcBef>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9pPr>
              </a:lstStyle>
              <a:p>
                <a:pPr algn="ctr" eaLnBrk="1" fontAlgn="ctr" hangingPunct="1">
                  <a:spcBef>
                    <a:spcPct val="0"/>
                  </a:spcBef>
                  <a:buClr>
                    <a:srgbClr val="CC9900"/>
                  </a:buClr>
                  <a:buFont typeface="Wingdings" panose="05000000000000000000" pitchFamily="2" charset="2"/>
                  <a:buNone/>
                </a:pPr>
                <a:endParaRPr lang="en-US" altLang="zh-CN" sz="1500" dirty="0">
                  <a:latin typeface="Huawei Sans" panose="020C0503030203020204" pitchFamily="34" charset="0"/>
                  <a:ea typeface="+mn-ea"/>
                  <a:cs typeface="宋体" panose="02010600030101010101" pitchFamily="2" charset="-122"/>
                </a:endParaRPr>
              </a:p>
            </p:txBody>
          </p:sp>
          <p:sp>
            <p:nvSpPr>
              <p:cNvPr id="61" name="Line 92"/>
              <p:cNvSpPr>
                <a:spLocks noChangeShapeType="1"/>
              </p:cNvSpPr>
              <p:nvPr/>
            </p:nvSpPr>
            <p:spPr bwMode="auto">
              <a:xfrm>
                <a:off x="2000" y="2763"/>
                <a:ext cx="91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square">
                <a:noAutofit/>
              </a:bodyPr>
              <a:lstStyle/>
              <a:p>
                <a:pPr fontAlgn="ctr"/>
                <a:endParaRPr lang="en-US" altLang="zh-CN" dirty="0">
                  <a:latin typeface="Huawei Sans" panose="020C0503030203020204" pitchFamily="34" charset="0"/>
                </a:endParaRPr>
              </a:p>
            </p:txBody>
          </p:sp>
          <p:sp>
            <p:nvSpPr>
              <p:cNvPr id="62" name="Line 93"/>
              <p:cNvSpPr>
                <a:spLocks noChangeShapeType="1"/>
              </p:cNvSpPr>
              <p:nvPr/>
            </p:nvSpPr>
            <p:spPr bwMode="auto">
              <a:xfrm>
                <a:off x="2336" y="2763"/>
                <a:ext cx="0" cy="14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square">
                <a:noAutofit/>
              </a:bodyPr>
              <a:lstStyle/>
              <a:p>
                <a:pPr fontAlgn="ctr"/>
                <a:endParaRPr lang="en-US" altLang="zh-CN" dirty="0">
                  <a:latin typeface="Huawei Sans" panose="020C0503030203020204" pitchFamily="34" charset="0"/>
                </a:endParaRPr>
              </a:p>
            </p:txBody>
          </p:sp>
          <p:sp>
            <p:nvSpPr>
              <p:cNvPr id="63" name="Line 94"/>
              <p:cNvSpPr>
                <a:spLocks noChangeShapeType="1"/>
              </p:cNvSpPr>
              <p:nvPr/>
            </p:nvSpPr>
            <p:spPr bwMode="auto">
              <a:xfrm flipH="1">
                <a:off x="2000" y="2909"/>
                <a:ext cx="91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square">
                <a:noAutofit/>
              </a:bodyPr>
              <a:lstStyle/>
              <a:p>
                <a:pPr fontAlgn="ctr"/>
                <a:endParaRPr lang="en-US" altLang="zh-CN" dirty="0">
                  <a:latin typeface="Huawei Sans" panose="020C0503030203020204" pitchFamily="34" charset="0"/>
                </a:endParaRPr>
              </a:p>
            </p:txBody>
          </p:sp>
          <p:sp>
            <p:nvSpPr>
              <p:cNvPr id="64" name="Line 95"/>
              <p:cNvSpPr>
                <a:spLocks noChangeShapeType="1"/>
              </p:cNvSpPr>
              <p:nvPr/>
            </p:nvSpPr>
            <p:spPr bwMode="auto">
              <a:xfrm>
                <a:off x="2584" y="2763"/>
                <a:ext cx="0" cy="14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square">
                <a:noAutofit/>
              </a:bodyPr>
              <a:lstStyle/>
              <a:p>
                <a:pPr fontAlgn="ctr"/>
                <a:endParaRPr lang="en-US" altLang="zh-CN" dirty="0">
                  <a:latin typeface="Huawei Sans" panose="020C0503030203020204" pitchFamily="34" charset="0"/>
                </a:endParaRPr>
              </a:p>
            </p:txBody>
          </p:sp>
        </p:grpSp>
        <p:grpSp>
          <p:nvGrpSpPr>
            <p:cNvPr id="65" name="Group 96"/>
            <p:cNvGrpSpPr>
              <a:grpSpLocks/>
            </p:cNvGrpSpPr>
            <p:nvPr/>
          </p:nvGrpSpPr>
          <p:grpSpPr bwMode="auto">
            <a:xfrm>
              <a:off x="4117020" y="5642607"/>
              <a:ext cx="448207" cy="63556"/>
              <a:chOff x="2000" y="2700"/>
              <a:chExt cx="916" cy="278"/>
            </a:xfrm>
          </p:grpSpPr>
          <p:sp>
            <p:nvSpPr>
              <p:cNvPr id="66" name="Rectangle 97"/>
              <p:cNvSpPr>
                <a:spLocks noChangeArrowheads="1"/>
              </p:cNvSpPr>
              <p:nvPr/>
            </p:nvSpPr>
            <p:spPr bwMode="auto">
              <a:xfrm>
                <a:off x="2000" y="2700"/>
                <a:ext cx="916" cy="278"/>
              </a:xfrm>
              <a:prstGeom prst="rect">
                <a:avLst/>
              </a:prstGeom>
              <a:solidFill>
                <a:schemeClr val="bg1"/>
              </a:solidFill>
              <a:ln w="9525" algn="ctr">
                <a:solidFill>
                  <a:schemeClr val="tx1"/>
                </a:solidFill>
                <a:miter lim="800000"/>
                <a:headEnd/>
                <a:tailEnd/>
              </a:ln>
            </p:spPr>
            <p:txBody>
              <a:bodyPr wrap="square" anchor="ctr">
                <a:noAutofit/>
              </a:bodyPr>
              <a:lstStyle>
                <a:lvl1pPr>
                  <a:spcBef>
                    <a:spcPct val="20000"/>
                  </a:spcBef>
                  <a:buClr>
                    <a:srgbClr val="990000"/>
                  </a:buClr>
                  <a:buChar char="•"/>
                  <a:defRPr sz="2000" b="1">
                    <a:solidFill>
                      <a:schemeClr val="tx1"/>
                    </a:solidFill>
                    <a:latin typeface="FrutigerNext LT Medium" pitchFamily="34" charset="0"/>
                    <a:ea typeface="宋体" panose="02010600030101010101" pitchFamily="2" charset="-122"/>
                  </a:defRPr>
                </a:lvl1pPr>
                <a:lvl2pPr marL="742950" indent="-285750">
                  <a:spcBef>
                    <a:spcPct val="20000"/>
                  </a:spcBef>
                  <a:buFont typeface="Arial" panose="020B0604020202020204" pitchFamily="34" charset="0"/>
                  <a:buChar char="›"/>
                  <a:defRPr>
                    <a:solidFill>
                      <a:schemeClr val="tx1"/>
                    </a:solidFill>
                    <a:latin typeface="FrutigerNext LT Medium" pitchFamily="34" charset="0"/>
                    <a:ea typeface="宋体" panose="02010600030101010101" pitchFamily="2" charset="-122"/>
                  </a:defRPr>
                </a:lvl2pPr>
                <a:lvl3pPr marL="1143000" indent="-228600">
                  <a:spcBef>
                    <a:spcPct val="20000"/>
                  </a:spcBef>
                  <a:buFont typeface="FrutigerNext LT Medium" pitchFamily="34" charset="0"/>
                  <a:buChar char="»"/>
                  <a:defRPr sz="1600">
                    <a:solidFill>
                      <a:schemeClr val="tx1"/>
                    </a:solidFill>
                    <a:latin typeface="FrutigerNext LT Medium" pitchFamily="34" charset="0"/>
                    <a:ea typeface="宋体" panose="02010600030101010101" pitchFamily="2" charset="-122"/>
                  </a:defRPr>
                </a:lvl3pPr>
                <a:lvl4pPr marL="1600200" indent="-228600">
                  <a:spcBef>
                    <a:spcPct val="20000"/>
                  </a:spcBef>
                  <a:buChar char="–"/>
                  <a:defRPr sz="1400">
                    <a:solidFill>
                      <a:schemeClr val="tx1"/>
                    </a:solidFill>
                    <a:latin typeface="FrutigerNext LT Medium" pitchFamily="34" charset="0"/>
                    <a:ea typeface="宋体" panose="02010600030101010101" pitchFamily="2" charset="-122"/>
                  </a:defRPr>
                </a:lvl4pPr>
                <a:lvl5pPr marL="2057400" indent="-228600">
                  <a:spcBef>
                    <a:spcPct val="20000"/>
                  </a:spcBef>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9pPr>
              </a:lstStyle>
              <a:p>
                <a:pPr algn="ctr" eaLnBrk="1" fontAlgn="ctr" hangingPunct="1">
                  <a:spcBef>
                    <a:spcPct val="0"/>
                  </a:spcBef>
                  <a:buClr>
                    <a:srgbClr val="CC9900"/>
                  </a:buClr>
                  <a:buFont typeface="Wingdings" panose="05000000000000000000" pitchFamily="2" charset="2"/>
                  <a:buNone/>
                </a:pPr>
                <a:endParaRPr lang="en-US" altLang="zh-CN" sz="1500" dirty="0">
                  <a:latin typeface="Huawei Sans" panose="020C0503030203020204" pitchFamily="34" charset="0"/>
                  <a:ea typeface="+mn-ea"/>
                  <a:cs typeface="宋体" panose="02010600030101010101" pitchFamily="2" charset="-122"/>
                </a:endParaRPr>
              </a:p>
            </p:txBody>
          </p:sp>
          <p:sp>
            <p:nvSpPr>
              <p:cNvPr id="67" name="Line 98"/>
              <p:cNvSpPr>
                <a:spLocks noChangeShapeType="1"/>
              </p:cNvSpPr>
              <p:nvPr/>
            </p:nvSpPr>
            <p:spPr bwMode="auto">
              <a:xfrm>
                <a:off x="2000" y="2763"/>
                <a:ext cx="91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square">
                <a:noAutofit/>
              </a:bodyPr>
              <a:lstStyle/>
              <a:p>
                <a:pPr fontAlgn="ctr"/>
                <a:endParaRPr lang="en-US" altLang="zh-CN" dirty="0">
                  <a:latin typeface="Huawei Sans" panose="020C0503030203020204" pitchFamily="34" charset="0"/>
                </a:endParaRPr>
              </a:p>
            </p:txBody>
          </p:sp>
          <p:sp>
            <p:nvSpPr>
              <p:cNvPr id="68" name="Line 99"/>
              <p:cNvSpPr>
                <a:spLocks noChangeShapeType="1"/>
              </p:cNvSpPr>
              <p:nvPr/>
            </p:nvSpPr>
            <p:spPr bwMode="auto">
              <a:xfrm>
                <a:off x="2336" y="2763"/>
                <a:ext cx="0" cy="14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square">
                <a:noAutofit/>
              </a:bodyPr>
              <a:lstStyle/>
              <a:p>
                <a:pPr fontAlgn="ctr"/>
                <a:endParaRPr lang="en-US" altLang="zh-CN" dirty="0">
                  <a:latin typeface="Huawei Sans" panose="020C0503030203020204" pitchFamily="34" charset="0"/>
                </a:endParaRPr>
              </a:p>
            </p:txBody>
          </p:sp>
          <p:sp>
            <p:nvSpPr>
              <p:cNvPr id="69" name="Line 100"/>
              <p:cNvSpPr>
                <a:spLocks noChangeShapeType="1"/>
              </p:cNvSpPr>
              <p:nvPr/>
            </p:nvSpPr>
            <p:spPr bwMode="auto">
              <a:xfrm flipH="1">
                <a:off x="2000" y="2909"/>
                <a:ext cx="91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square">
                <a:noAutofit/>
              </a:bodyPr>
              <a:lstStyle/>
              <a:p>
                <a:pPr fontAlgn="ctr"/>
                <a:endParaRPr lang="en-US" altLang="zh-CN" dirty="0">
                  <a:latin typeface="Huawei Sans" panose="020C0503030203020204" pitchFamily="34" charset="0"/>
                </a:endParaRPr>
              </a:p>
            </p:txBody>
          </p:sp>
          <p:sp>
            <p:nvSpPr>
              <p:cNvPr id="70" name="Line 101"/>
              <p:cNvSpPr>
                <a:spLocks noChangeShapeType="1"/>
              </p:cNvSpPr>
              <p:nvPr/>
            </p:nvSpPr>
            <p:spPr bwMode="auto">
              <a:xfrm>
                <a:off x="2584" y="2763"/>
                <a:ext cx="0" cy="14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square">
                <a:noAutofit/>
              </a:bodyPr>
              <a:lstStyle/>
              <a:p>
                <a:pPr fontAlgn="ctr"/>
                <a:endParaRPr lang="en-US" altLang="zh-CN" dirty="0">
                  <a:latin typeface="Huawei Sans" panose="020C0503030203020204" pitchFamily="34" charset="0"/>
                </a:endParaRPr>
              </a:p>
            </p:txBody>
          </p:sp>
        </p:grpSp>
        <p:sp>
          <p:nvSpPr>
            <p:cNvPr id="71" name="Rectangle 103"/>
            <p:cNvSpPr>
              <a:spLocks noChangeArrowheads="1"/>
            </p:cNvSpPr>
            <p:nvPr/>
          </p:nvSpPr>
          <p:spPr bwMode="auto">
            <a:xfrm>
              <a:off x="3080541" y="5745886"/>
              <a:ext cx="154071" cy="30454"/>
            </a:xfrm>
            <a:prstGeom prst="rect">
              <a:avLst/>
            </a:prstGeom>
            <a:solidFill>
              <a:schemeClr val="tx1"/>
            </a:solidFill>
            <a:ln w="9525" algn="ctr">
              <a:solidFill>
                <a:schemeClr val="tx1"/>
              </a:solidFill>
              <a:miter lim="800000"/>
              <a:headEnd/>
              <a:tailEnd/>
            </a:ln>
          </p:spPr>
          <p:txBody>
            <a:bodyPr wrap="square" anchor="ctr">
              <a:noAutofit/>
            </a:bodyPr>
            <a:lstStyle>
              <a:lvl1pPr>
                <a:spcBef>
                  <a:spcPct val="20000"/>
                </a:spcBef>
                <a:buClr>
                  <a:srgbClr val="990000"/>
                </a:buClr>
                <a:buChar char="•"/>
                <a:defRPr sz="2000" b="1">
                  <a:solidFill>
                    <a:schemeClr val="tx1"/>
                  </a:solidFill>
                  <a:latin typeface="FrutigerNext LT Medium" pitchFamily="34" charset="0"/>
                  <a:ea typeface="宋体" panose="02010600030101010101" pitchFamily="2" charset="-122"/>
                </a:defRPr>
              </a:lvl1pPr>
              <a:lvl2pPr marL="742950" indent="-285750">
                <a:spcBef>
                  <a:spcPct val="20000"/>
                </a:spcBef>
                <a:buFont typeface="Arial" panose="020B0604020202020204" pitchFamily="34" charset="0"/>
                <a:buChar char="›"/>
                <a:defRPr>
                  <a:solidFill>
                    <a:schemeClr val="tx1"/>
                  </a:solidFill>
                  <a:latin typeface="FrutigerNext LT Medium" pitchFamily="34" charset="0"/>
                  <a:ea typeface="宋体" panose="02010600030101010101" pitchFamily="2" charset="-122"/>
                </a:defRPr>
              </a:lvl2pPr>
              <a:lvl3pPr marL="1143000" indent="-228600">
                <a:spcBef>
                  <a:spcPct val="20000"/>
                </a:spcBef>
                <a:buFont typeface="FrutigerNext LT Medium" pitchFamily="34" charset="0"/>
                <a:buChar char="»"/>
                <a:defRPr sz="1600">
                  <a:solidFill>
                    <a:schemeClr val="tx1"/>
                  </a:solidFill>
                  <a:latin typeface="FrutigerNext LT Medium" pitchFamily="34" charset="0"/>
                  <a:ea typeface="宋体" panose="02010600030101010101" pitchFamily="2" charset="-122"/>
                </a:defRPr>
              </a:lvl3pPr>
              <a:lvl4pPr marL="1600200" indent="-228600">
                <a:spcBef>
                  <a:spcPct val="20000"/>
                </a:spcBef>
                <a:buChar char="–"/>
                <a:defRPr sz="1400">
                  <a:solidFill>
                    <a:schemeClr val="tx1"/>
                  </a:solidFill>
                  <a:latin typeface="FrutigerNext LT Medium" pitchFamily="34" charset="0"/>
                  <a:ea typeface="宋体" panose="02010600030101010101" pitchFamily="2" charset="-122"/>
                </a:defRPr>
              </a:lvl4pPr>
              <a:lvl5pPr marL="2057400" indent="-228600">
                <a:spcBef>
                  <a:spcPct val="20000"/>
                </a:spcBef>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9pPr>
            </a:lstStyle>
            <a:p>
              <a:pPr algn="ctr" eaLnBrk="1" fontAlgn="ctr" hangingPunct="1">
                <a:spcBef>
                  <a:spcPct val="0"/>
                </a:spcBef>
                <a:buClr>
                  <a:srgbClr val="CC9900"/>
                </a:buClr>
                <a:buFont typeface="Wingdings" panose="05000000000000000000" pitchFamily="2" charset="2"/>
                <a:buChar char="n"/>
              </a:pPr>
              <a:endParaRPr lang="en-US" altLang="zh-CN" sz="1800" dirty="0">
                <a:latin typeface="Huawei Sans" panose="020C0503030203020204" pitchFamily="34" charset="0"/>
                <a:ea typeface="+mn-ea"/>
                <a:cs typeface="宋体" panose="02010600030101010101" pitchFamily="2" charset="-122"/>
              </a:endParaRPr>
            </a:p>
          </p:txBody>
        </p:sp>
        <p:sp>
          <p:nvSpPr>
            <p:cNvPr id="72" name="Rectangle 104"/>
            <p:cNvSpPr>
              <a:spLocks noChangeArrowheads="1"/>
            </p:cNvSpPr>
            <p:nvPr/>
          </p:nvSpPr>
          <p:spPr bwMode="auto">
            <a:xfrm>
              <a:off x="4267089" y="5745886"/>
              <a:ext cx="154072" cy="30454"/>
            </a:xfrm>
            <a:prstGeom prst="rect">
              <a:avLst/>
            </a:prstGeom>
            <a:solidFill>
              <a:schemeClr val="tx1"/>
            </a:solidFill>
            <a:ln w="9525" algn="ctr">
              <a:solidFill>
                <a:schemeClr val="tx1"/>
              </a:solidFill>
              <a:miter lim="800000"/>
              <a:headEnd/>
              <a:tailEnd/>
            </a:ln>
          </p:spPr>
          <p:txBody>
            <a:bodyPr wrap="square" anchor="ctr">
              <a:noAutofit/>
            </a:bodyPr>
            <a:lstStyle>
              <a:lvl1pPr>
                <a:spcBef>
                  <a:spcPct val="20000"/>
                </a:spcBef>
                <a:buClr>
                  <a:srgbClr val="990000"/>
                </a:buClr>
                <a:buChar char="•"/>
                <a:defRPr sz="2000" b="1">
                  <a:solidFill>
                    <a:schemeClr val="tx1"/>
                  </a:solidFill>
                  <a:latin typeface="FrutigerNext LT Medium" pitchFamily="34" charset="0"/>
                  <a:ea typeface="宋体" panose="02010600030101010101" pitchFamily="2" charset="-122"/>
                </a:defRPr>
              </a:lvl1pPr>
              <a:lvl2pPr marL="742950" indent="-285750">
                <a:spcBef>
                  <a:spcPct val="20000"/>
                </a:spcBef>
                <a:buFont typeface="Arial" panose="020B0604020202020204" pitchFamily="34" charset="0"/>
                <a:buChar char="›"/>
                <a:defRPr>
                  <a:solidFill>
                    <a:schemeClr val="tx1"/>
                  </a:solidFill>
                  <a:latin typeface="FrutigerNext LT Medium" pitchFamily="34" charset="0"/>
                  <a:ea typeface="宋体" panose="02010600030101010101" pitchFamily="2" charset="-122"/>
                </a:defRPr>
              </a:lvl2pPr>
              <a:lvl3pPr marL="1143000" indent="-228600">
                <a:spcBef>
                  <a:spcPct val="20000"/>
                </a:spcBef>
                <a:buFont typeface="FrutigerNext LT Medium" pitchFamily="34" charset="0"/>
                <a:buChar char="»"/>
                <a:defRPr sz="1600">
                  <a:solidFill>
                    <a:schemeClr val="tx1"/>
                  </a:solidFill>
                  <a:latin typeface="FrutigerNext LT Medium" pitchFamily="34" charset="0"/>
                  <a:ea typeface="宋体" panose="02010600030101010101" pitchFamily="2" charset="-122"/>
                </a:defRPr>
              </a:lvl3pPr>
              <a:lvl4pPr marL="1600200" indent="-228600">
                <a:spcBef>
                  <a:spcPct val="20000"/>
                </a:spcBef>
                <a:buChar char="–"/>
                <a:defRPr sz="1400">
                  <a:solidFill>
                    <a:schemeClr val="tx1"/>
                  </a:solidFill>
                  <a:latin typeface="FrutigerNext LT Medium" pitchFamily="34" charset="0"/>
                  <a:ea typeface="宋体" panose="02010600030101010101" pitchFamily="2" charset="-122"/>
                </a:defRPr>
              </a:lvl4pPr>
              <a:lvl5pPr marL="2057400" indent="-228600">
                <a:spcBef>
                  <a:spcPct val="20000"/>
                </a:spcBef>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9pPr>
            </a:lstStyle>
            <a:p>
              <a:pPr algn="ctr" eaLnBrk="1" fontAlgn="ctr" hangingPunct="1">
                <a:spcBef>
                  <a:spcPct val="0"/>
                </a:spcBef>
                <a:buClr>
                  <a:srgbClr val="CC9900"/>
                </a:buClr>
                <a:buFont typeface="Wingdings" panose="05000000000000000000" pitchFamily="2" charset="2"/>
                <a:buChar char="n"/>
              </a:pPr>
              <a:endParaRPr lang="en-US" altLang="zh-CN" sz="1800" dirty="0">
                <a:latin typeface="Huawei Sans" panose="020C0503030203020204" pitchFamily="34" charset="0"/>
                <a:ea typeface="+mn-ea"/>
                <a:cs typeface="宋体" panose="02010600030101010101" pitchFamily="2" charset="-122"/>
              </a:endParaRPr>
            </a:p>
          </p:txBody>
        </p:sp>
        <p:sp>
          <p:nvSpPr>
            <p:cNvPr id="73" name="Rectangle 105"/>
            <p:cNvSpPr>
              <a:spLocks noChangeArrowheads="1"/>
            </p:cNvSpPr>
            <p:nvPr/>
          </p:nvSpPr>
          <p:spPr bwMode="auto">
            <a:xfrm>
              <a:off x="3052528" y="4362784"/>
              <a:ext cx="762352" cy="18466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lvl1pPr>
                <a:spcBef>
                  <a:spcPct val="20000"/>
                </a:spcBef>
                <a:buClr>
                  <a:srgbClr val="990000"/>
                </a:buClr>
                <a:buChar char="•"/>
                <a:defRPr sz="2000" b="1">
                  <a:solidFill>
                    <a:schemeClr val="tx1"/>
                  </a:solidFill>
                  <a:latin typeface="FrutigerNext LT Medium" pitchFamily="34" charset="0"/>
                  <a:ea typeface="宋体" panose="02010600030101010101" pitchFamily="2" charset="-122"/>
                </a:defRPr>
              </a:lvl1pPr>
              <a:lvl2pPr marL="742950" indent="-285750">
                <a:spcBef>
                  <a:spcPct val="20000"/>
                </a:spcBef>
                <a:buFont typeface="Arial" panose="020B0604020202020204" pitchFamily="34" charset="0"/>
                <a:buChar char="›"/>
                <a:defRPr>
                  <a:solidFill>
                    <a:schemeClr val="tx1"/>
                  </a:solidFill>
                  <a:latin typeface="FrutigerNext LT Medium" pitchFamily="34" charset="0"/>
                  <a:ea typeface="宋体" panose="02010600030101010101" pitchFamily="2" charset="-122"/>
                </a:defRPr>
              </a:lvl2pPr>
              <a:lvl3pPr marL="1143000" indent="-228600">
                <a:spcBef>
                  <a:spcPct val="20000"/>
                </a:spcBef>
                <a:buFont typeface="FrutigerNext LT Medium" pitchFamily="34" charset="0"/>
                <a:buChar char="»"/>
                <a:defRPr sz="1600">
                  <a:solidFill>
                    <a:schemeClr val="tx1"/>
                  </a:solidFill>
                  <a:latin typeface="FrutigerNext LT Medium" pitchFamily="34" charset="0"/>
                  <a:ea typeface="宋体" panose="02010600030101010101" pitchFamily="2" charset="-122"/>
                </a:defRPr>
              </a:lvl3pPr>
              <a:lvl4pPr marL="1600200" indent="-228600">
                <a:spcBef>
                  <a:spcPct val="20000"/>
                </a:spcBef>
                <a:buChar char="–"/>
                <a:defRPr sz="1400">
                  <a:solidFill>
                    <a:schemeClr val="tx1"/>
                  </a:solidFill>
                  <a:latin typeface="FrutigerNext LT Medium" pitchFamily="34" charset="0"/>
                  <a:ea typeface="宋体" panose="02010600030101010101" pitchFamily="2" charset="-122"/>
                </a:defRPr>
              </a:lvl4pPr>
              <a:lvl5pPr marL="2057400" indent="-228600">
                <a:spcBef>
                  <a:spcPct val="20000"/>
                </a:spcBef>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9pPr>
            </a:lstStyle>
            <a:p>
              <a:pPr algn="ctr" eaLnBrk="1" fontAlgn="ctr" hangingPunct="1">
                <a:spcBef>
                  <a:spcPct val="0"/>
                </a:spcBef>
                <a:buClrTx/>
                <a:buFontTx/>
                <a:buNone/>
              </a:pPr>
              <a:r>
                <a:rPr lang="en-US" sz="1200" dirty="0">
                  <a:solidFill>
                    <a:srgbClr val="000000"/>
                  </a:solidFill>
                  <a:latin typeface="Huawei Sans" panose="020C0503030203020204" pitchFamily="34" charset="0"/>
                  <a:ea typeface="+mn-ea"/>
                  <a:cs typeface="Huawei Sans" panose="020C0503030203020204" pitchFamily="34" charset="0"/>
                </a:rPr>
                <a:t>FTTC</a:t>
              </a:r>
            </a:p>
          </p:txBody>
        </p:sp>
        <p:sp>
          <p:nvSpPr>
            <p:cNvPr id="74" name="Line 106"/>
            <p:cNvSpPr>
              <a:spLocks noChangeShapeType="1"/>
            </p:cNvSpPr>
            <p:nvPr/>
          </p:nvSpPr>
          <p:spPr bwMode="auto">
            <a:xfrm flipV="1">
              <a:off x="4991424" y="5628042"/>
              <a:ext cx="10005" cy="14697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square" anchor="ctr">
              <a:noAutofit/>
            </a:bodyPr>
            <a:lstStyle/>
            <a:p>
              <a:pPr fontAlgn="ctr"/>
              <a:endParaRPr lang="en-US" altLang="zh-CN" dirty="0">
                <a:latin typeface="Huawei Sans" panose="020C0503030203020204" pitchFamily="34" charset="0"/>
              </a:endParaRPr>
            </a:p>
          </p:txBody>
        </p:sp>
        <p:sp>
          <p:nvSpPr>
            <p:cNvPr id="75" name="Line 107"/>
            <p:cNvSpPr>
              <a:spLocks noChangeShapeType="1"/>
            </p:cNvSpPr>
            <p:nvPr/>
          </p:nvSpPr>
          <p:spPr bwMode="auto">
            <a:xfrm flipV="1">
              <a:off x="5177510" y="5628042"/>
              <a:ext cx="10004" cy="14697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square" anchor="ctr">
              <a:noAutofit/>
            </a:bodyPr>
            <a:lstStyle/>
            <a:p>
              <a:pPr fontAlgn="ctr"/>
              <a:endParaRPr lang="en-US" altLang="zh-CN" dirty="0">
                <a:latin typeface="Huawei Sans" panose="020C0503030203020204" pitchFamily="34" charset="0"/>
              </a:endParaRPr>
            </a:p>
          </p:txBody>
        </p:sp>
        <p:sp>
          <p:nvSpPr>
            <p:cNvPr id="76" name="Rectangle 108"/>
            <p:cNvSpPr>
              <a:spLocks noChangeArrowheads="1"/>
            </p:cNvSpPr>
            <p:nvPr/>
          </p:nvSpPr>
          <p:spPr bwMode="auto">
            <a:xfrm>
              <a:off x="5005431" y="5745886"/>
              <a:ext cx="156072" cy="30454"/>
            </a:xfrm>
            <a:prstGeom prst="rect">
              <a:avLst/>
            </a:prstGeom>
            <a:solidFill>
              <a:schemeClr val="tx1"/>
            </a:solidFill>
            <a:ln w="9525" algn="ctr">
              <a:solidFill>
                <a:schemeClr val="tx1"/>
              </a:solidFill>
              <a:miter lim="800000"/>
              <a:headEnd/>
              <a:tailEnd/>
            </a:ln>
          </p:spPr>
          <p:txBody>
            <a:bodyPr wrap="square" anchor="ctr">
              <a:noAutofit/>
            </a:bodyPr>
            <a:lstStyle>
              <a:lvl1pPr>
                <a:spcBef>
                  <a:spcPct val="20000"/>
                </a:spcBef>
                <a:buClr>
                  <a:srgbClr val="990000"/>
                </a:buClr>
                <a:buChar char="•"/>
                <a:defRPr sz="2000" b="1">
                  <a:solidFill>
                    <a:schemeClr val="tx1"/>
                  </a:solidFill>
                  <a:latin typeface="FrutigerNext LT Medium" pitchFamily="34" charset="0"/>
                  <a:ea typeface="宋体" panose="02010600030101010101" pitchFamily="2" charset="-122"/>
                </a:defRPr>
              </a:lvl1pPr>
              <a:lvl2pPr marL="742950" indent="-285750">
                <a:spcBef>
                  <a:spcPct val="20000"/>
                </a:spcBef>
                <a:buFont typeface="Arial" panose="020B0604020202020204" pitchFamily="34" charset="0"/>
                <a:buChar char="›"/>
                <a:defRPr>
                  <a:solidFill>
                    <a:schemeClr val="tx1"/>
                  </a:solidFill>
                  <a:latin typeface="FrutigerNext LT Medium" pitchFamily="34" charset="0"/>
                  <a:ea typeface="宋体" panose="02010600030101010101" pitchFamily="2" charset="-122"/>
                </a:defRPr>
              </a:lvl2pPr>
              <a:lvl3pPr marL="1143000" indent="-228600">
                <a:spcBef>
                  <a:spcPct val="20000"/>
                </a:spcBef>
                <a:buFont typeface="FrutigerNext LT Medium" pitchFamily="34" charset="0"/>
                <a:buChar char="»"/>
                <a:defRPr sz="1600">
                  <a:solidFill>
                    <a:schemeClr val="tx1"/>
                  </a:solidFill>
                  <a:latin typeface="FrutigerNext LT Medium" pitchFamily="34" charset="0"/>
                  <a:ea typeface="宋体" panose="02010600030101010101" pitchFamily="2" charset="-122"/>
                </a:defRPr>
              </a:lvl3pPr>
              <a:lvl4pPr marL="1600200" indent="-228600">
                <a:spcBef>
                  <a:spcPct val="20000"/>
                </a:spcBef>
                <a:buChar char="–"/>
                <a:defRPr sz="1400">
                  <a:solidFill>
                    <a:schemeClr val="tx1"/>
                  </a:solidFill>
                  <a:latin typeface="FrutigerNext LT Medium" pitchFamily="34" charset="0"/>
                  <a:ea typeface="宋体" panose="02010600030101010101" pitchFamily="2" charset="-122"/>
                </a:defRPr>
              </a:lvl4pPr>
              <a:lvl5pPr marL="2057400" indent="-228600">
                <a:spcBef>
                  <a:spcPct val="20000"/>
                </a:spcBef>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9pPr>
            </a:lstStyle>
            <a:p>
              <a:pPr algn="ctr" eaLnBrk="1" fontAlgn="ctr" hangingPunct="1">
                <a:spcBef>
                  <a:spcPct val="0"/>
                </a:spcBef>
                <a:buClr>
                  <a:srgbClr val="CC9900"/>
                </a:buClr>
                <a:buFont typeface="Wingdings" panose="05000000000000000000" pitchFamily="2" charset="2"/>
                <a:buChar char="n"/>
              </a:pPr>
              <a:endParaRPr lang="en-US" altLang="zh-CN" sz="1800" dirty="0">
                <a:latin typeface="Huawei Sans" panose="020C0503030203020204" pitchFamily="34" charset="0"/>
                <a:ea typeface="+mn-ea"/>
                <a:cs typeface="宋体" panose="02010600030101010101" pitchFamily="2" charset="-122"/>
              </a:endParaRPr>
            </a:p>
          </p:txBody>
        </p:sp>
        <p:sp>
          <p:nvSpPr>
            <p:cNvPr id="77" name="Rectangle 109"/>
            <p:cNvSpPr>
              <a:spLocks noChangeArrowheads="1"/>
            </p:cNvSpPr>
            <p:nvPr/>
          </p:nvSpPr>
          <p:spPr bwMode="auto">
            <a:xfrm>
              <a:off x="4660231" y="5767800"/>
              <a:ext cx="1067218" cy="409737"/>
            </a:xfrm>
            <a:prstGeom prst="rect">
              <a:avLst/>
            </a:prstGeom>
            <a:solidFill>
              <a:srgbClr val="00B0F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lvl1pPr>
                <a:spcBef>
                  <a:spcPct val="20000"/>
                </a:spcBef>
                <a:buClr>
                  <a:srgbClr val="990000"/>
                </a:buClr>
                <a:buChar char="•"/>
                <a:defRPr sz="2000" b="1">
                  <a:solidFill>
                    <a:schemeClr val="tx1"/>
                  </a:solidFill>
                  <a:latin typeface="FrutigerNext LT Medium" pitchFamily="34" charset="0"/>
                  <a:ea typeface="宋体" panose="02010600030101010101" pitchFamily="2" charset="-122"/>
                </a:defRPr>
              </a:lvl1pPr>
              <a:lvl2pPr marL="742950" indent="-285750">
                <a:spcBef>
                  <a:spcPct val="20000"/>
                </a:spcBef>
                <a:buFont typeface="Arial" panose="020B0604020202020204" pitchFamily="34" charset="0"/>
                <a:buChar char="›"/>
                <a:defRPr>
                  <a:solidFill>
                    <a:schemeClr val="tx1"/>
                  </a:solidFill>
                  <a:latin typeface="FrutigerNext LT Medium" pitchFamily="34" charset="0"/>
                  <a:ea typeface="宋体" panose="02010600030101010101" pitchFamily="2" charset="-122"/>
                </a:defRPr>
              </a:lvl2pPr>
              <a:lvl3pPr marL="1143000" indent="-228600">
                <a:spcBef>
                  <a:spcPct val="20000"/>
                </a:spcBef>
                <a:buFont typeface="FrutigerNext LT Medium" pitchFamily="34" charset="0"/>
                <a:buChar char="»"/>
                <a:defRPr sz="1600">
                  <a:solidFill>
                    <a:schemeClr val="tx1"/>
                  </a:solidFill>
                  <a:latin typeface="FrutigerNext LT Medium" pitchFamily="34" charset="0"/>
                  <a:ea typeface="宋体" panose="02010600030101010101" pitchFamily="2" charset="-122"/>
                </a:defRPr>
              </a:lvl3pPr>
              <a:lvl4pPr marL="1600200" indent="-228600">
                <a:spcBef>
                  <a:spcPct val="20000"/>
                </a:spcBef>
                <a:buChar char="–"/>
                <a:defRPr sz="1400">
                  <a:solidFill>
                    <a:schemeClr val="tx1"/>
                  </a:solidFill>
                  <a:latin typeface="FrutigerNext LT Medium" pitchFamily="34" charset="0"/>
                  <a:ea typeface="宋体" panose="02010600030101010101" pitchFamily="2" charset="-122"/>
                </a:defRPr>
              </a:lvl4pPr>
              <a:lvl5pPr marL="2057400" indent="-228600">
                <a:spcBef>
                  <a:spcPct val="20000"/>
                </a:spcBef>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9pPr>
            </a:lstStyle>
            <a:p>
              <a:pPr algn="ctr" eaLnBrk="1" fontAlgn="ctr" hangingPunct="1">
                <a:spcBef>
                  <a:spcPct val="0"/>
                </a:spcBef>
                <a:buClrTx/>
                <a:buFontTx/>
                <a:buNone/>
              </a:pPr>
              <a:r>
                <a:rPr lang="en-US" sz="1200" dirty="0" err="1">
                  <a:solidFill>
                    <a:schemeClr val="bg1"/>
                  </a:solidFill>
                  <a:latin typeface="Huawei Sans" panose="020C0503030203020204" pitchFamily="34" charset="0"/>
                  <a:ea typeface="+mn-ea"/>
                  <a:cs typeface="宋体" panose="02010600030101010101" pitchFamily="2" charset="-122"/>
                </a:rPr>
                <a:t>Subterrâneo</a:t>
              </a:r>
              <a:r>
                <a:rPr lang="en-US" sz="1200" dirty="0">
                  <a:solidFill>
                    <a:schemeClr val="bg1"/>
                  </a:solidFill>
                  <a:latin typeface="Huawei Sans" panose="020C0503030203020204" pitchFamily="34" charset="0"/>
                  <a:ea typeface="+mn-ea"/>
                  <a:cs typeface="宋体" panose="02010600030101010101" pitchFamily="2" charset="-122"/>
                </a:rPr>
                <a:t> </a:t>
              </a:r>
              <a:r>
                <a:rPr lang="en-US" sz="1200" dirty="0" err="1">
                  <a:solidFill>
                    <a:schemeClr val="bg1"/>
                  </a:solidFill>
                  <a:latin typeface="Huawei Sans" panose="020C0503030203020204" pitchFamily="34" charset="0"/>
                  <a:ea typeface="+mn-ea"/>
                  <a:cs typeface="宋体" panose="02010600030101010101" pitchFamily="2" charset="-122"/>
                </a:rPr>
                <a:t>externo</a:t>
              </a:r>
              <a:endParaRPr lang="en-US" sz="1200" dirty="0">
                <a:solidFill>
                  <a:schemeClr val="bg1"/>
                </a:solidFill>
                <a:latin typeface="Huawei Sans" panose="020C0503030203020204" pitchFamily="34" charset="0"/>
                <a:ea typeface="+mn-ea"/>
                <a:cs typeface="宋体" panose="02010600030101010101" pitchFamily="2" charset="-122"/>
              </a:endParaRPr>
            </a:p>
          </p:txBody>
        </p:sp>
        <p:sp>
          <p:nvSpPr>
            <p:cNvPr id="78" name="Rectangle 110"/>
            <p:cNvSpPr>
              <a:spLocks noChangeArrowheads="1"/>
            </p:cNvSpPr>
            <p:nvPr/>
          </p:nvSpPr>
          <p:spPr bwMode="auto">
            <a:xfrm>
              <a:off x="4714713" y="4899261"/>
              <a:ext cx="812376" cy="369332"/>
            </a:xfrm>
            <a:prstGeom prst="rect">
              <a:avLst/>
            </a:prstGeom>
            <a:solidFill>
              <a:srgbClr val="00B0F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lvl1pPr>
                <a:spcBef>
                  <a:spcPct val="20000"/>
                </a:spcBef>
                <a:buClr>
                  <a:srgbClr val="990000"/>
                </a:buClr>
                <a:buChar char="•"/>
                <a:defRPr sz="2000" b="1">
                  <a:solidFill>
                    <a:schemeClr val="tx1"/>
                  </a:solidFill>
                  <a:latin typeface="FrutigerNext LT Medium" pitchFamily="34" charset="0"/>
                  <a:ea typeface="宋体" panose="02010600030101010101" pitchFamily="2" charset="-122"/>
                </a:defRPr>
              </a:lvl1pPr>
              <a:lvl2pPr marL="742950" indent="-285750">
                <a:spcBef>
                  <a:spcPct val="20000"/>
                </a:spcBef>
                <a:buFont typeface="Arial" panose="020B0604020202020204" pitchFamily="34" charset="0"/>
                <a:buChar char="›"/>
                <a:defRPr>
                  <a:solidFill>
                    <a:schemeClr val="tx1"/>
                  </a:solidFill>
                  <a:latin typeface="FrutigerNext LT Medium" pitchFamily="34" charset="0"/>
                  <a:ea typeface="宋体" panose="02010600030101010101" pitchFamily="2" charset="-122"/>
                </a:defRPr>
              </a:lvl2pPr>
              <a:lvl3pPr marL="1143000" indent="-228600">
                <a:spcBef>
                  <a:spcPct val="20000"/>
                </a:spcBef>
                <a:buFont typeface="FrutigerNext LT Medium" pitchFamily="34" charset="0"/>
                <a:buChar char="»"/>
                <a:defRPr sz="1600">
                  <a:solidFill>
                    <a:schemeClr val="tx1"/>
                  </a:solidFill>
                  <a:latin typeface="FrutigerNext LT Medium" pitchFamily="34" charset="0"/>
                  <a:ea typeface="宋体" panose="02010600030101010101" pitchFamily="2" charset="-122"/>
                </a:defRPr>
              </a:lvl3pPr>
              <a:lvl4pPr marL="1600200" indent="-228600">
                <a:spcBef>
                  <a:spcPct val="20000"/>
                </a:spcBef>
                <a:buChar char="–"/>
                <a:defRPr sz="1400">
                  <a:solidFill>
                    <a:schemeClr val="tx1"/>
                  </a:solidFill>
                  <a:latin typeface="FrutigerNext LT Medium" pitchFamily="34" charset="0"/>
                  <a:ea typeface="宋体" panose="02010600030101010101" pitchFamily="2" charset="-122"/>
                </a:defRPr>
              </a:lvl4pPr>
              <a:lvl5pPr marL="2057400" indent="-228600">
                <a:spcBef>
                  <a:spcPct val="20000"/>
                </a:spcBef>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9pPr>
            </a:lstStyle>
            <a:p>
              <a:pPr algn="ctr" eaLnBrk="1" fontAlgn="ctr" hangingPunct="1">
                <a:spcBef>
                  <a:spcPct val="0"/>
                </a:spcBef>
                <a:buClrTx/>
                <a:buFontTx/>
                <a:buNone/>
              </a:pPr>
              <a:r>
                <a:rPr lang="en-US" sz="1200" dirty="0" err="1">
                  <a:solidFill>
                    <a:schemeClr val="bg1"/>
                  </a:solidFill>
                  <a:latin typeface="Huawei Sans" panose="020C0503030203020204" pitchFamily="34" charset="0"/>
                  <a:ea typeface="+mn-ea"/>
                  <a:cs typeface="宋体" panose="02010600030101010101" pitchFamily="2" charset="-122"/>
                </a:rPr>
                <a:t>Rua</a:t>
              </a:r>
              <a:r>
                <a:rPr lang="en-US" sz="1200" dirty="0">
                  <a:solidFill>
                    <a:schemeClr val="bg1"/>
                  </a:solidFill>
                  <a:latin typeface="Huawei Sans" panose="020C0503030203020204" pitchFamily="34" charset="0"/>
                  <a:ea typeface="+mn-ea"/>
                  <a:cs typeface="宋体" panose="02010600030101010101" pitchFamily="2" charset="-122"/>
                </a:rPr>
                <a:t> (</a:t>
              </a:r>
              <a:r>
                <a:rPr lang="en-US" sz="1200" dirty="0" err="1">
                  <a:solidFill>
                    <a:schemeClr val="bg1"/>
                  </a:solidFill>
                  <a:latin typeface="Huawei Sans" panose="020C0503030203020204" pitchFamily="34" charset="0"/>
                  <a:ea typeface="+mn-ea"/>
                  <a:cs typeface="宋体" panose="02010600030101010101" pitchFamily="2" charset="-122"/>
                </a:rPr>
                <a:t>ao</a:t>
              </a:r>
              <a:r>
                <a:rPr lang="en-US" sz="1200" dirty="0">
                  <a:solidFill>
                    <a:schemeClr val="bg1"/>
                  </a:solidFill>
                  <a:latin typeface="Huawei Sans" panose="020C0503030203020204" pitchFamily="34" charset="0"/>
                  <a:ea typeface="+mn-ea"/>
                  <a:cs typeface="宋体" panose="02010600030101010101" pitchFamily="2" charset="-122"/>
                </a:rPr>
                <a:t> </a:t>
              </a:r>
              <a:r>
                <a:rPr lang="en-US" sz="1200" dirty="0" err="1">
                  <a:solidFill>
                    <a:schemeClr val="bg1"/>
                  </a:solidFill>
                  <a:latin typeface="Huawei Sans" panose="020C0503030203020204" pitchFamily="34" charset="0"/>
                  <a:ea typeface="+mn-ea"/>
                  <a:cs typeface="宋体" panose="02010600030101010101" pitchFamily="2" charset="-122"/>
                </a:rPr>
                <a:t>ar</a:t>
              </a:r>
              <a:r>
                <a:rPr lang="en-US" sz="1200" dirty="0">
                  <a:solidFill>
                    <a:schemeClr val="bg1"/>
                  </a:solidFill>
                  <a:latin typeface="Huawei Sans" panose="020C0503030203020204" pitchFamily="34" charset="0"/>
                  <a:ea typeface="+mn-ea"/>
                  <a:cs typeface="宋体" panose="02010600030101010101" pitchFamily="2" charset="-122"/>
                </a:rPr>
                <a:t> livre)</a:t>
              </a:r>
            </a:p>
          </p:txBody>
        </p:sp>
        <p:sp>
          <p:nvSpPr>
            <p:cNvPr id="79" name="Rectangle 111"/>
            <p:cNvSpPr>
              <a:spLocks noChangeArrowheads="1"/>
            </p:cNvSpPr>
            <p:nvPr/>
          </p:nvSpPr>
          <p:spPr bwMode="auto">
            <a:xfrm>
              <a:off x="2893403" y="5441914"/>
              <a:ext cx="618759"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lvl1pPr>
                <a:spcBef>
                  <a:spcPct val="20000"/>
                </a:spcBef>
                <a:buClr>
                  <a:srgbClr val="990000"/>
                </a:buClr>
                <a:buChar char="•"/>
                <a:defRPr sz="2000" b="1">
                  <a:solidFill>
                    <a:schemeClr val="tx1"/>
                  </a:solidFill>
                  <a:latin typeface="FrutigerNext LT Medium" pitchFamily="34" charset="0"/>
                  <a:ea typeface="宋体" panose="02010600030101010101" pitchFamily="2" charset="-122"/>
                </a:defRPr>
              </a:lvl1pPr>
              <a:lvl2pPr marL="742950" indent="-285750">
                <a:spcBef>
                  <a:spcPct val="20000"/>
                </a:spcBef>
                <a:buFont typeface="Arial" panose="020B0604020202020204" pitchFamily="34" charset="0"/>
                <a:buChar char="›"/>
                <a:defRPr>
                  <a:solidFill>
                    <a:schemeClr val="tx1"/>
                  </a:solidFill>
                  <a:latin typeface="FrutigerNext LT Medium" pitchFamily="34" charset="0"/>
                  <a:ea typeface="宋体" panose="02010600030101010101" pitchFamily="2" charset="-122"/>
                </a:defRPr>
              </a:lvl2pPr>
              <a:lvl3pPr marL="1143000" indent="-228600">
                <a:spcBef>
                  <a:spcPct val="20000"/>
                </a:spcBef>
                <a:buFont typeface="FrutigerNext LT Medium" pitchFamily="34" charset="0"/>
                <a:buChar char="»"/>
                <a:defRPr sz="1600">
                  <a:solidFill>
                    <a:schemeClr val="tx1"/>
                  </a:solidFill>
                  <a:latin typeface="FrutigerNext LT Medium" pitchFamily="34" charset="0"/>
                  <a:ea typeface="宋体" panose="02010600030101010101" pitchFamily="2" charset="-122"/>
                </a:defRPr>
              </a:lvl3pPr>
              <a:lvl4pPr marL="1600200" indent="-228600">
                <a:spcBef>
                  <a:spcPct val="20000"/>
                </a:spcBef>
                <a:buChar char="–"/>
                <a:defRPr sz="1400">
                  <a:solidFill>
                    <a:schemeClr val="tx1"/>
                  </a:solidFill>
                  <a:latin typeface="FrutigerNext LT Medium" pitchFamily="34" charset="0"/>
                  <a:ea typeface="宋体" panose="02010600030101010101" pitchFamily="2" charset="-122"/>
                </a:defRPr>
              </a:lvl4pPr>
              <a:lvl5pPr marL="2057400" indent="-228600">
                <a:spcBef>
                  <a:spcPct val="20000"/>
                </a:spcBef>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9pPr>
            </a:lstStyle>
            <a:p>
              <a:pPr algn="ctr" eaLnBrk="1" fontAlgn="ctr" hangingPunct="1">
                <a:spcBef>
                  <a:spcPct val="0"/>
                </a:spcBef>
                <a:buClrTx/>
                <a:buFontTx/>
                <a:buNone/>
              </a:pPr>
              <a:r>
                <a:rPr lang="en-US" sz="1200" b="0" dirty="0">
                  <a:latin typeface="Huawei Sans" panose="020C0503030203020204" pitchFamily="34" charset="0"/>
                  <a:ea typeface="+mn-ea"/>
                  <a:cs typeface="宋体" panose="02010600030101010101" pitchFamily="2" charset="-122"/>
                </a:rPr>
                <a:t>Manhole</a:t>
              </a:r>
            </a:p>
          </p:txBody>
        </p:sp>
        <p:sp>
          <p:nvSpPr>
            <p:cNvPr id="80" name="Rectangle 112"/>
            <p:cNvSpPr>
              <a:spLocks noChangeArrowheads="1"/>
            </p:cNvSpPr>
            <p:nvPr/>
          </p:nvSpPr>
          <p:spPr bwMode="auto">
            <a:xfrm>
              <a:off x="4039249" y="5441914"/>
              <a:ext cx="618759"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lvl1pPr>
                <a:spcBef>
                  <a:spcPct val="20000"/>
                </a:spcBef>
                <a:buClr>
                  <a:srgbClr val="990000"/>
                </a:buClr>
                <a:buChar char="•"/>
                <a:defRPr sz="2000" b="1">
                  <a:solidFill>
                    <a:schemeClr val="tx1"/>
                  </a:solidFill>
                  <a:latin typeface="FrutigerNext LT Medium" pitchFamily="34" charset="0"/>
                  <a:ea typeface="宋体" panose="02010600030101010101" pitchFamily="2" charset="-122"/>
                </a:defRPr>
              </a:lvl1pPr>
              <a:lvl2pPr marL="742950" indent="-285750">
                <a:spcBef>
                  <a:spcPct val="20000"/>
                </a:spcBef>
                <a:buFont typeface="Arial" panose="020B0604020202020204" pitchFamily="34" charset="0"/>
                <a:buChar char="›"/>
                <a:defRPr>
                  <a:solidFill>
                    <a:schemeClr val="tx1"/>
                  </a:solidFill>
                  <a:latin typeface="FrutigerNext LT Medium" pitchFamily="34" charset="0"/>
                  <a:ea typeface="宋体" panose="02010600030101010101" pitchFamily="2" charset="-122"/>
                </a:defRPr>
              </a:lvl2pPr>
              <a:lvl3pPr marL="1143000" indent="-228600">
                <a:spcBef>
                  <a:spcPct val="20000"/>
                </a:spcBef>
                <a:buFont typeface="FrutigerNext LT Medium" pitchFamily="34" charset="0"/>
                <a:buChar char="»"/>
                <a:defRPr sz="1600">
                  <a:solidFill>
                    <a:schemeClr val="tx1"/>
                  </a:solidFill>
                  <a:latin typeface="FrutigerNext LT Medium" pitchFamily="34" charset="0"/>
                  <a:ea typeface="宋体" panose="02010600030101010101" pitchFamily="2" charset="-122"/>
                </a:defRPr>
              </a:lvl3pPr>
              <a:lvl4pPr marL="1600200" indent="-228600">
                <a:spcBef>
                  <a:spcPct val="20000"/>
                </a:spcBef>
                <a:buChar char="–"/>
                <a:defRPr sz="1400">
                  <a:solidFill>
                    <a:schemeClr val="tx1"/>
                  </a:solidFill>
                  <a:latin typeface="FrutigerNext LT Medium" pitchFamily="34" charset="0"/>
                  <a:ea typeface="宋体" panose="02010600030101010101" pitchFamily="2" charset="-122"/>
                </a:defRPr>
              </a:lvl4pPr>
              <a:lvl5pPr marL="2057400" indent="-228600">
                <a:spcBef>
                  <a:spcPct val="20000"/>
                </a:spcBef>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9pPr>
            </a:lstStyle>
            <a:p>
              <a:pPr algn="ctr" eaLnBrk="1" fontAlgn="ctr" hangingPunct="1">
                <a:spcBef>
                  <a:spcPct val="0"/>
                </a:spcBef>
                <a:buClrTx/>
                <a:buFontTx/>
                <a:buNone/>
              </a:pPr>
              <a:r>
                <a:rPr lang="en-US" sz="1200" b="0" dirty="0">
                  <a:latin typeface="Huawei Sans" panose="020C0503030203020204" pitchFamily="34" charset="0"/>
                  <a:ea typeface="+mn-ea"/>
                  <a:cs typeface="宋体" panose="02010600030101010101" pitchFamily="2" charset="-122"/>
                </a:rPr>
                <a:t>Manhole</a:t>
              </a:r>
            </a:p>
          </p:txBody>
        </p:sp>
        <p:sp>
          <p:nvSpPr>
            <p:cNvPr id="81" name="Line 113"/>
            <p:cNvSpPr>
              <a:spLocks noChangeShapeType="1"/>
            </p:cNvSpPr>
            <p:nvPr/>
          </p:nvSpPr>
          <p:spPr bwMode="auto">
            <a:xfrm>
              <a:off x="723451" y="5622746"/>
              <a:ext cx="682515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square" anchor="ctr">
              <a:noAutofit/>
            </a:bodyPr>
            <a:lstStyle/>
            <a:p>
              <a:pPr fontAlgn="ctr"/>
              <a:endParaRPr lang="en-US" altLang="zh-CN" dirty="0">
                <a:latin typeface="Huawei Sans" panose="020C0503030203020204" pitchFamily="34" charset="0"/>
              </a:endParaRPr>
            </a:p>
          </p:txBody>
        </p:sp>
        <p:sp>
          <p:nvSpPr>
            <p:cNvPr id="82" name="Rectangle 114"/>
            <p:cNvSpPr>
              <a:spLocks noChangeArrowheads="1"/>
            </p:cNvSpPr>
            <p:nvPr/>
          </p:nvSpPr>
          <p:spPr bwMode="auto">
            <a:xfrm>
              <a:off x="1107489" y="5731889"/>
              <a:ext cx="798369" cy="184666"/>
            </a:xfrm>
            <a:prstGeom prst="rect">
              <a:avLst/>
            </a:prstGeom>
            <a:solidFill>
              <a:srgbClr val="00B0F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lvl1pPr>
                <a:spcBef>
                  <a:spcPct val="20000"/>
                </a:spcBef>
                <a:buClr>
                  <a:srgbClr val="990000"/>
                </a:buClr>
                <a:buChar char="•"/>
                <a:defRPr sz="2000" b="1">
                  <a:solidFill>
                    <a:schemeClr val="tx1"/>
                  </a:solidFill>
                  <a:latin typeface="FrutigerNext LT Medium" pitchFamily="34" charset="0"/>
                  <a:ea typeface="宋体" panose="02010600030101010101" pitchFamily="2" charset="-122"/>
                </a:defRPr>
              </a:lvl1pPr>
              <a:lvl2pPr marL="742950" indent="-285750">
                <a:spcBef>
                  <a:spcPct val="20000"/>
                </a:spcBef>
                <a:buFont typeface="Arial" panose="020B0604020202020204" pitchFamily="34" charset="0"/>
                <a:buChar char="›"/>
                <a:defRPr>
                  <a:solidFill>
                    <a:schemeClr val="tx1"/>
                  </a:solidFill>
                  <a:latin typeface="FrutigerNext LT Medium" pitchFamily="34" charset="0"/>
                  <a:ea typeface="宋体" panose="02010600030101010101" pitchFamily="2" charset="-122"/>
                </a:defRPr>
              </a:lvl2pPr>
              <a:lvl3pPr marL="1143000" indent="-228600">
                <a:spcBef>
                  <a:spcPct val="20000"/>
                </a:spcBef>
                <a:buFont typeface="FrutigerNext LT Medium" pitchFamily="34" charset="0"/>
                <a:buChar char="»"/>
                <a:defRPr sz="1600">
                  <a:solidFill>
                    <a:schemeClr val="tx1"/>
                  </a:solidFill>
                  <a:latin typeface="FrutigerNext LT Medium" pitchFamily="34" charset="0"/>
                  <a:ea typeface="宋体" panose="02010600030101010101" pitchFamily="2" charset="-122"/>
                </a:defRPr>
              </a:lvl3pPr>
              <a:lvl4pPr marL="1600200" indent="-228600">
                <a:spcBef>
                  <a:spcPct val="20000"/>
                </a:spcBef>
                <a:buChar char="–"/>
                <a:defRPr sz="1400">
                  <a:solidFill>
                    <a:schemeClr val="tx1"/>
                  </a:solidFill>
                  <a:latin typeface="FrutigerNext LT Medium" pitchFamily="34" charset="0"/>
                  <a:ea typeface="宋体" panose="02010600030101010101" pitchFamily="2" charset="-122"/>
                </a:defRPr>
              </a:lvl4pPr>
              <a:lvl5pPr marL="2057400" indent="-228600">
                <a:spcBef>
                  <a:spcPct val="20000"/>
                </a:spcBef>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9pPr>
            </a:lstStyle>
            <a:p>
              <a:pPr algn="ctr" eaLnBrk="1" fontAlgn="ctr" hangingPunct="1">
                <a:spcBef>
                  <a:spcPct val="0"/>
                </a:spcBef>
                <a:buClrTx/>
                <a:buFontTx/>
                <a:buNone/>
              </a:pPr>
              <a:r>
                <a:rPr lang="en-US" sz="1200" dirty="0">
                  <a:solidFill>
                    <a:schemeClr val="bg1"/>
                  </a:solidFill>
                  <a:latin typeface="Huawei Sans" panose="020C0503030203020204" pitchFamily="34" charset="0"/>
                  <a:ea typeface="+mn-ea"/>
                  <a:cs typeface="宋体" panose="02010600030101010101" pitchFamily="2" charset="-122"/>
                </a:rPr>
                <a:t>CO</a:t>
              </a:r>
            </a:p>
          </p:txBody>
        </p:sp>
        <p:sp>
          <p:nvSpPr>
            <p:cNvPr id="83" name="Freeform 116"/>
            <p:cNvSpPr>
              <a:spLocks/>
            </p:cNvSpPr>
            <p:nvPr/>
          </p:nvSpPr>
          <p:spPr bwMode="auto">
            <a:xfrm>
              <a:off x="719449" y="4130503"/>
              <a:ext cx="2102972" cy="1490920"/>
            </a:xfrm>
            <a:custGeom>
              <a:avLst/>
              <a:gdLst>
                <a:gd name="T0" fmla="*/ 8 w 1402"/>
                <a:gd name="T1" fmla="*/ 1126 h 1126"/>
                <a:gd name="T2" fmla="*/ 1402 w 1402"/>
                <a:gd name="T3" fmla="*/ 1126 h 1126"/>
                <a:gd name="T4" fmla="*/ 921 w 1402"/>
                <a:gd name="T5" fmla="*/ 320 h 1126"/>
                <a:gd name="T6" fmla="*/ 0 w 1402"/>
                <a:gd name="T7" fmla="*/ 0 h 1126"/>
                <a:gd name="T8" fmla="*/ 8 w 1402"/>
                <a:gd name="T9" fmla="*/ 1126 h 1126"/>
                <a:gd name="T10" fmla="*/ 0 60000 65536"/>
                <a:gd name="T11" fmla="*/ 0 60000 65536"/>
                <a:gd name="T12" fmla="*/ 0 60000 65536"/>
                <a:gd name="T13" fmla="*/ 0 60000 65536"/>
                <a:gd name="T14" fmla="*/ 0 60000 65536"/>
                <a:gd name="T15" fmla="*/ 0 w 1402"/>
                <a:gd name="T16" fmla="*/ 0 h 1126"/>
                <a:gd name="T17" fmla="*/ 1402 w 1402"/>
                <a:gd name="T18" fmla="*/ 1126 h 1126"/>
              </a:gdLst>
              <a:ahLst/>
              <a:cxnLst>
                <a:cxn ang="T10">
                  <a:pos x="T0" y="T1"/>
                </a:cxn>
                <a:cxn ang="T11">
                  <a:pos x="T2" y="T3"/>
                </a:cxn>
                <a:cxn ang="T12">
                  <a:pos x="T4" y="T5"/>
                </a:cxn>
                <a:cxn ang="T13">
                  <a:pos x="T6" y="T7"/>
                </a:cxn>
                <a:cxn ang="T14">
                  <a:pos x="T8" y="T9"/>
                </a:cxn>
              </a:cxnLst>
              <a:rect l="T15" t="T16" r="T17" b="T18"/>
              <a:pathLst>
                <a:path w="1402" h="1126">
                  <a:moveTo>
                    <a:pt x="8" y="1126"/>
                  </a:moveTo>
                  <a:lnTo>
                    <a:pt x="1402" y="1126"/>
                  </a:lnTo>
                  <a:cubicBezTo>
                    <a:pt x="1374" y="835"/>
                    <a:pt x="1195" y="515"/>
                    <a:pt x="921" y="320"/>
                  </a:cubicBezTo>
                  <a:cubicBezTo>
                    <a:pt x="648" y="126"/>
                    <a:pt x="236" y="11"/>
                    <a:pt x="0" y="0"/>
                  </a:cubicBezTo>
                  <a:lnTo>
                    <a:pt x="8" y="1126"/>
                  </a:lnTo>
                  <a:close/>
                </a:path>
              </a:pathLst>
            </a:custGeom>
            <a:solidFill>
              <a:schemeClr val="bg1">
                <a:lumMod val="95000"/>
              </a:schemeClr>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wrap="square">
              <a:noAutofit/>
            </a:bodyPr>
            <a:lstStyle/>
            <a:p>
              <a:pPr fontAlgn="ctr"/>
              <a:endParaRPr lang="en-US" altLang="zh-CN" dirty="0">
                <a:latin typeface="Huawei Sans" panose="020C0503030203020204" pitchFamily="34" charset="0"/>
              </a:endParaRPr>
            </a:p>
          </p:txBody>
        </p:sp>
        <p:graphicFrame>
          <p:nvGraphicFramePr>
            <p:cNvPr id="84" name="Object 117"/>
            <p:cNvGraphicFramePr>
              <a:graphicFrameLocks noChangeAspect="1"/>
            </p:cNvGraphicFramePr>
            <p:nvPr/>
          </p:nvGraphicFramePr>
          <p:xfrm>
            <a:off x="783453" y="4897281"/>
            <a:ext cx="1771477" cy="701765"/>
          </p:xfrm>
          <a:graphic>
            <a:graphicData uri="http://schemas.openxmlformats.org/presentationml/2006/ole">
              <mc:AlternateContent xmlns:mc="http://schemas.openxmlformats.org/markup-compatibility/2006">
                <mc:Choice xmlns:v="urn:schemas-microsoft-com:vml" Requires="v">
                  <p:oleObj r:id="rId11" imgW="3479365" imgH="1561905" progId="">
                    <p:embed/>
                  </p:oleObj>
                </mc:Choice>
                <mc:Fallback>
                  <p:oleObj r:id="rId11" imgW="3479365" imgH="1561905" progId="">
                    <p:embed/>
                    <p:pic>
                      <p:nvPicPr>
                        <p:cNvPr id="84" name="Object 11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83453" y="4897281"/>
                          <a:ext cx="1771477" cy="701765"/>
                        </a:xfrm>
                        <a:prstGeom prst="rect">
                          <a:avLst/>
                        </a:prstGeom>
                        <a:noFill/>
                        <a:ln>
                          <a:noFill/>
                        </a:ln>
                        <a:effectLst/>
                      </p:spPr>
                    </p:pic>
                  </p:oleObj>
                </mc:Fallback>
              </mc:AlternateContent>
            </a:graphicData>
          </a:graphic>
        </p:graphicFrame>
        <p:sp>
          <p:nvSpPr>
            <p:cNvPr id="85" name="Line 118"/>
            <p:cNvSpPr>
              <a:spLocks noChangeShapeType="1"/>
            </p:cNvSpPr>
            <p:nvPr/>
          </p:nvSpPr>
          <p:spPr bwMode="auto">
            <a:xfrm>
              <a:off x="1535826" y="3186429"/>
              <a:ext cx="0" cy="1650588"/>
            </a:xfrm>
            <a:prstGeom prst="line">
              <a:avLst/>
            </a:prstGeom>
            <a:noFill/>
            <a:ln w="19050">
              <a:solidFill>
                <a:schemeClr val="tx1"/>
              </a:solidFill>
              <a:prstDash val="dash"/>
              <a:round/>
              <a:headEnd/>
              <a:tailEnd/>
            </a:ln>
            <a:extLst>
              <a:ext uri="{909E8E84-426E-40DD-AFC4-6F175D3DCCD1}">
                <a14:hiddenFill xmlns:a14="http://schemas.microsoft.com/office/drawing/2010/main">
                  <a:noFill/>
                </a14:hiddenFill>
              </a:ext>
            </a:extLst>
          </p:spPr>
          <p:txBody>
            <a:bodyPr wrap="square">
              <a:noAutofit/>
            </a:bodyPr>
            <a:lstStyle/>
            <a:p>
              <a:pPr fontAlgn="ctr"/>
              <a:endParaRPr lang="en-US" altLang="zh-CN" dirty="0">
                <a:latin typeface="Huawei Sans" panose="020C0503030203020204" pitchFamily="34" charset="0"/>
              </a:endParaRPr>
            </a:p>
          </p:txBody>
        </p:sp>
        <p:sp>
          <p:nvSpPr>
            <p:cNvPr id="86" name="Line 119"/>
            <p:cNvSpPr>
              <a:spLocks noChangeShapeType="1"/>
            </p:cNvSpPr>
            <p:nvPr/>
          </p:nvSpPr>
          <p:spPr bwMode="auto">
            <a:xfrm>
              <a:off x="5091470" y="3195697"/>
              <a:ext cx="0" cy="1641319"/>
            </a:xfrm>
            <a:prstGeom prst="line">
              <a:avLst/>
            </a:prstGeom>
            <a:noFill/>
            <a:ln w="19050">
              <a:solidFill>
                <a:schemeClr val="tx1"/>
              </a:solidFill>
              <a:prstDash val="dash"/>
              <a:round/>
              <a:headEnd/>
              <a:tailEnd/>
            </a:ln>
            <a:extLst>
              <a:ext uri="{909E8E84-426E-40DD-AFC4-6F175D3DCCD1}">
                <a14:hiddenFill xmlns:a14="http://schemas.microsoft.com/office/drawing/2010/main">
                  <a:noFill/>
                </a14:hiddenFill>
              </a:ext>
            </a:extLst>
          </p:spPr>
          <p:txBody>
            <a:bodyPr wrap="square">
              <a:noAutofit/>
            </a:bodyPr>
            <a:lstStyle/>
            <a:p>
              <a:pPr fontAlgn="ctr"/>
              <a:endParaRPr lang="en-US" altLang="zh-CN" dirty="0">
                <a:latin typeface="Huawei Sans" panose="020C0503030203020204" pitchFamily="34" charset="0"/>
              </a:endParaRPr>
            </a:p>
          </p:txBody>
        </p:sp>
        <p:sp>
          <p:nvSpPr>
            <p:cNvPr id="87" name="Line 120"/>
            <p:cNvSpPr>
              <a:spLocks noChangeShapeType="1"/>
            </p:cNvSpPr>
            <p:nvPr/>
          </p:nvSpPr>
          <p:spPr bwMode="auto">
            <a:xfrm>
              <a:off x="5197141" y="3241746"/>
              <a:ext cx="4772280" cy="12649"/>
            </a:xfrm>
            <a:prstGeom prst="line">
              <a:avLst/>
            </a:prstGeom>
            <a:noFill/>
            <a:ln w="38100" cap="flat" cmpd="sng" algn="ctr">
              <a:solidFill>
                <a:srgbClr val="FF9900"/>
              </a:solidFill>
              <a:prstDash val="solid"/>
              <a:miter lim="800000"/>
              <a:headEnd type="triangle"/>
              <a:tailEnd type="triangle"/>
            </a:ln>
            <a:effectLst/>
          </p:spPr>
          <p:txBody>
            <a:bodyPr wrap="square">
              <a:noAutofit/>
            </a:bodyPr>
            <a:lstStyle/>
            <a:p>
              <a:pPr fontAlgn="ctr"/>
              <a:endParaRPr lang="en-US" altLang="zh-CN" dirty="0">
                <a:latin typeface="Huawei Sans" panose="020C0503030203020204" pitchFamily="34" charset="0"/>
              </a:endParaRPr>
            </a:p>
          </p:txBody>
        </p:sp>
        <p:sp>
          <p:nvSpPr>
            <p:cNvPr id="88" name="Line 121"/>
            <p:cNvSpPr>
              <a:spLocks noChangeShapeType="1"/>
            </p:cNvSpPr>
            <p:nvPr/>
          </p:nvSpPr>
          <p:spPr bwMode="auto">
            <a:xfrm>
              <a:off x="10188770" y="3247944"/>
              <a:ext cx="723391" cy="254"/>
            </a:xfrm>
            <a:prstGeom prst="line">
              <a:avLst/>
            </a:prstGeom>
            <a:solidFill>
              <a:schemeClr val="accent1"/>
            </a:solidFill>
            <a:ln w="38100" cap="flat" cmpd="sng" algn="ctr">
              <a:solidFill>
                <a:srgbClr val="007AC7"/>
              </a:solidFill>
              <a:prstDash val="solid"/>
              <a:round/>
              <a:headEnd type="triangle" w="med" len="med"/>
              <a:tailEnd type="triangle" w="med" len="med"/>
            </a:ln>
            <a:effectLst/>
          </p:spPr>
          <p:txBody>
            <a:bodyPr wrap="square">
              <a:noAutofit/>
            </a:bodyPr>
            <a:lstStyle/>
            <a:p>
              <a:pPr fontAlgn="ctr"/>
              <a:endParaRPr lang="en-US" altLang="zh-CN" dirty="0">
                <a:latin typeface="Huawei Sans" panose="020C0503030203020204" pitchFamily="34" charset="0"/>
              </a:endParaRPr>
            </a:p>
          </p:txBody>
        </p:sp>
        <p:sp>
          <p:nvSpPr>
            <p:cNvPr id="89" name="AutoShape 122"/>
            <p:cNvSpPr>
              <a:spLocks noChangeArrowheads="1"/>
            </p:cNvSpPr>
            <p:nvPr/>
          </p:nvSpPr>
          <p:spPr bwMode="auto">
            <a:xfrm>
              <a:off x="9587550" y="3430060"/>
              <a:ext cx="1962907" cy="1949054"/>
            </a:xfrm>
            <a:prstGeom prst="wedgeRectCallout">
              <a:avLst>
                <a:gd name="adj1" fmla="val -153287"/>
                <a:gd name="adj2" fmla="val 49116"/>
              </a:avLst>
            </a:prstGeom>
            <a:noFill/>
            <a:ln w="9525" algn="ctr">
              <a:solidFill>
                <a:schemeClr val="tx1"/>
              </a:solidFill>
              <a:prstDash val="dash"/>
              <a:miter lim="800000"/>
              <a:headEnd/>
              <a:tailEnd/>
            </a:ln>
            <a:extLst>
              <a:ext uri="{909E8E84-426E-40DD-AFC4-6F175D3DCCD1}">
                <a14:hiddenFill xmlns:a14="http://schemas.microsoft.com/office/drawing/2010/main">
                  <a:solidFill>
                    <a:srgbClr val="FFFFFF"/>
                  </a:solidFill>
                </a14:hiddenFill>
              </a:ext>
            </a:extLst>
          </p:spPr>
          <p:txBody>
            <a:bodyPr wrap="square" anchor="ctr">
              <a:noAutofit/>
            </a:bodyPr>
            <a:lstStyle>
              <a:lvl1pPr>
                <a:spcBef>
                  <a:spcPct val="20000"/>
                </a:spcBef>
                <a:buClr>
                  <a:srgbClr val="990000"/>
                </a:buClr>
                <a:buChar char="•"/>
                <a:defRPr sz="2000" b="1">
                  <a:solidFill>
                    <a:schemeClr val="tx1"/>
                  </a:solidFill>
                  <a:latin typeface="FrutigerNext LT Medium" pitchFamily="34" charset="0"/>
                  <a:ea typeface="宋体" panose="02010600030101010101" pitchFamily="2" charset="-122"/>
                </a:defRPr>
              </a:lvl1pPr>
              <a:lvl2pPr marL="742950" indent="-285750">
                <a:spcBef>
                  <a:spcPct val="20000"/>
                </a:spcBef>
                <a:buFont typeface="Arial" panose="020B0604020202020204" pitchFamily="34" charset="0"/>
                <a:buChar char="›"/>
                <a:defRPr>
                  <a:solidFill>
                    <a:schemeClr val="tx1"/>
                  </a:solidFill>
                  <a:latin typeface="FrutigerNext LT Medium" pitchFamily="34" charset="0"/>
                  <a:ea typeface="宋体" panose="02010600030101010101" pitchFamily="2" charset="-122"/>
                </a:defRPr>
              </a:lvl2pPr>
              <a:lvl3pPr marL="1143000" indent="-228600">
                <a:spcBef>
                  <a:spcPct val="20000"/>
                </a:spcBef>
                <a:buFont typeface="FrutigerNext LT Medium" pitchFamily="34" charset="0"/>
                <a:buChar char="»"/>
                <a:defRPr sz="1600">
                  <a:solidFill>
                    <a:schemeClr val="tx1"/>
                  </a:solidFill>
                  <a:latin typeface="FrutigerNext LT Medium" pitchFamily="34" charset="0"/>
                  <a:ea typeface="宋体" panose="02010600030101010101" pitchFamily="2" charset="-122"/>
                </a:defRPr>
              </a:lvl3pPr>
              <a:lvl4pPr marL="1600200" indent="-228600">
                <a:spcBef>
                  <a:spcPct val="20000"/>
                </a:spcBef>
                <a:buChar char="–"/>
                <a:defRPr sz="1400">
                  <a:solidFill>
                    <a:schemeClr val="tx1"/>
                  </a:solidFill>
                  <a:latin typeface="FrutigerNext LT Medium" pitchFamily="34" charset="0"/>
                  <a:ea typeface="宋体" panose="02010600030101010101" pitchFamily="2" charset="-122"/>
                </a:defRPr>
              </a:lvl4pPr>
              <a:lvl5pPr marL="2057400" indent="-228600">
                <a:spcBef>
                  <a:spcPct val="20000"/>
                </a:spcBef>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9pPr>
            </a:lstStyle>
            <a:p>
              <a:pPr algn="ctr" eaLnBrk="1" fontAlgn="ctr" hangingPunct="1">
                <a:spcBef>
                  <a:spcPct val="0"/>
                </a:spcBef>
                <a:buClr>
                  <a:srgbClr val="CC9900"/>
                </a:buClr>
                <a:buFont typeface="Wingdings" panose="05000000000000000000" pitchFamily="2" charset="2"/>
                <a:buChar char="n"/>
              </a:pPr>
              <a:endParaRPr lang="en-US" altLang="zh-CN" sz="1800" dirty="0">
                <a:latin typeface="Huawei Sans" panose="020C0503030203020204" pitchFamily="34" charset="0"/>
                <a:ea typeface="+mn-ea"/>
                <a:cs typeface="宋体" panose="02010600030101010101" pitchFamily="2" charset="-122"/>
              </a:endParaRPr>
            </a:p>
          </p:txBody>
        </p:sp>
        <p:graphicFrame>
          <p:nvGraphicFramePr>
            <p:cNvPr id="90" name="Object 123"/>
            <p:cNvGraphicFramePr>
              <a:graphicFrameLocks noChangeAspect="1"/>
            </p:cNvGraphicFramePr>
            <p:nvPr/>
          </p:nvGraphicFramePr>
          <p:xfrm>
            <a:off x="10020069" y="3472431"/>
            <a:ext cx="1168540" cy="1832534"/>
          </p:xfrm>
          <a:graphic>
            <a:graphicData uri="http://schemas.openxmlformats.org/presentationml/2006/ole">
              <mc:AlternateContent xmlns:mc="http://schemas.openxmlformats.org/markup-compatibility/2006">
                <mc:Choice xmlns:v="urn:schemas-microsoft-com:vml" Requires="v">
                  <p:oleObj name="CorelDRAW" r:id="rId13" imgW="1179850" imgH="2096902" progId="CorelDRAW.Graphic.9">
                    <p:embed/>
                  </p:oleObj>
                </mc:Choice>
                <mc:Fallback>
                  <p:oleObj name="CorelDRAW" r:id="rId13" imgW="1179850" imgH="2096902" progId="CorelDRAW.Graphic.9">
                    <p:embed/>
                    <p:pic>
                      <p:nvPicPr>
                        <p:cNvPr id="90" name="Object 123"/>
                        <p:cNvPicPr>
                          <a:picLocks noChangeAspect="1" noChangeArrowheads="1"/>
                        </p:cNvPicPr>
                        <p:nvPr/>
                      </p:nvPicPr>
                      <p:blipFill>
                        <a:blip r:embed="rId14">
                          <a:lum bright="12000"/>
                          <a:extLst>
                            <a:ext uri="{28A0092B-C50C-407E-A947-70E740481C1C}">
                              <a14:useLocalDpi xmlns:a14="http://schemas.microsoft.com/office/drawing/2010/main" val="0"/>
                            </a:ext>
                          </a:extLst>
                        </a:blip>
                        <a:srcRect/>
                        <a:stretch>
                          <a:fillRect/>
                        </a:stretch>
                      </p:blipFill>
                      <p:spPr bwMode="auto">
                        <a:xfrm>
                          <a:off x="10020069" y="3472431"/>
                          <a:ext cx="1168540" cy="1832534"/>
                        </a:xfrm>
                        <a:prstGeom prst="rect">
                          <a:avLst/>
                        </a:prstGeom>
                        <a:solidFill>
                          <a:srgbClr val="D3F2F9"/>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1" name="Rectangle 124"/>
            <p:cNvSpPr>
              <a:spLocks noChangeArrowheads="1"/>
            </p:cNvSpPr>
            <p:nvPr/>
          </p:nvSpPr>
          <p:spPr bwMode="auto">
            <a:xfrm>
              <a:off x="10047653" y="5120832"/>
              <a:ext cx="187856" cy="154667"/>
            </a:xfrm>
            <a:prstGeom prst="rect">
              <a:avLst/>
            </a:prstGeom>
            <a:solidFill>
              <a:srgbClr val="FFC000"/>
            </a:solidFill>
            <a:ln w="3175" algn="ctr">
              <a:solidFill>
                <a:schemeClr val="tx1"/>
              </a:solidFill>
              <a:miter lim="800000"/>
              <a:headEnd/>
              <a:tailEnd/>
            </a:ln>
          </p:spPr>
          <p:txBody>
            <a:bodyPr wrap="square" anchor="ctr">
              <a:noAutofit/>
            </a:bodyPr>
            <a:lstStyle>
              <a:lvl1pPr>
                <a:spcBef>
                  <a:spcPct val="20000"/>
                </a:spcBef>
                <a:buClr>
                  <a:srgbClr val="990000"/>
                </a:buClr>
                <a:buChar char="•"/>
                <a:defRPr sz="2000" b="1">
                  <a:solidFill>
                    <a:schemeClr val="tx1"/>
                  </a:solidFill>
                  <a:latin typeface="FrutigerNext LT Medium" pitchFamily="34" charset="0"/>
                  <a:ea typeface="宋体" panose="02010600030101010101" pitchFamily="2" charset="-122"/>
                </a:defRPr>
              </a:lvl1pPr>
              <a:lvl2pPr marL="742950" indent="-285750">
                <a:spcBef>
                  <a:spcPct val="20000"/>
                </a:spcBef>
                <a:buFont typeface="Arial" panose="020B0604020202020204" pitchFamily="34" charset="0"/>
                <a:buChar char="›"/>
                <a:defRPr>
                  <a:solidFill>
                    <a:schemeClr val="tx1"/>
                  </a:solidFill>
                  <a:latin typeface="FrutigerNext LT Medium" pitchFamily="34" charset="0"/>
                  <a:ea typeface="宋体" panose="02010600030101010101" pitchFamily="2" charset="-122"/>
                </a:defRPr>
              </a:lvl2pPr>
              <a:lvl3pPr marL="1143000" indent="-228600">
                <a:spcBef>
                  <a:spcPct val="20000"/>
                </a:spcBef>
                <a:buFont typeface="FrutigerNext LT Medium" pitchFamily="34" charset="0"/>
                <a:buChar char="»"/>
                <a:defRPr sz="1600">
                  <a:solidFill>
                    <a:schemeClr val="tx1"/>
                  </a:solidFill>
                  <a:latin typeface="FrutigerNext LT Medium" pitchFamily="34" charset="0"/>
                  <a:ea typeface="宋体" panose="02010600030101010101" pitchFamily="2" charset="-122"/>
                </a:defRPr>
              </a:lvl3pPr>
              <a:lvl4pPr marL="1600200" indent="-228600">
                <a:spcBef>
                  <a:spcPct val="20000"/>
                </a:spcBef>
                <a:buChar char="–"/>
                <a:defRPr sz="1400">
                  <a:solidFill>
                    <a:schemeClr val="tx1"/>
                  </a:solidFill>
                  <a:latin typeface="FrutigerNext LT Medium" pitchFamily="34" charset="0"/>
                  <a:ea typeface="宋体" panose="02010600030101010101" pitchFamily="2" charset="-122"/>
                </a:defRPr>
              </a:lvl4pPr>
              <a:lvl5pPr marL="2057400" indent="-228600">
                <a:spcBef>
                  <a:spcPct val="20000"/>
                </a:spcBef>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9pPr>
            </a:lstStyle>
            <a:p>
              <a:pPr algn="ctr" eaLnBrk="1" fontAlgn="ctr" hangingPunct="1">
                <a:spcBef>
                  <a:spcPct val="0"/>
                </a:spcBef>
                <a:buClr>
                  <a:srgbClr val="CC9900"/>
                </a:buClr>
                <a:buFont typeface="Wingdings" panose="05000000000000000000" pitchFamily="2" charset="2"/>
                <a:buChar char="n"/>
              </a:pPr>
              <a:endParaRPr lang="en-US" altLang="zh-CN" sz="1800" dirty="0">
                <a:latin typeface="Huawei Sans" panose="020C0503030203020204" pitchFamily="34" charset="0"/>
                <a:ea typeface="+mn-ea"/>
                <a:cs typeface="宋体" panose="02010600030101010101" pitchFamily="2" charset="-122"/>
              </a:endParaRPr>
            </a:p>
          </p:txBody>
        </p:sp>
        <p:sp>
          <p:nvSpPr>
            <p:cNvPr id="92" name="Rectangle 125"/>
            <p:cNvSpPr>
              <a:spLocks noChangeArrowheads="1"/>
            </p:cNvSpPr>
            <p:nvPr/>
          </p:nvSpPr>
          <p:spPr bwMode="auto">
            <a:xfrm>
              <a:off x="9539926" y="3551688"/>
              <a:ext cx="411089" cy="1271833"/>
            </a:xfrm>
            <a:prstGeom prst="rect">
              <a:avLst/>
            </a:prstGeom>
            <a:solidFill>
              <a:srgbClr val="00B0F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vert270" wrap="square" lIns="0" tIns="0" rIns="0" bIns="0" anchor="ctr">
              <a:noAutofit/>
            </a:bodyPr>
            <a:lstStyle>
              <a:lvl1pPr>
                <a:spcBef>
                  <a:spcPct val="20000"/>
                </a:spcBef>
                <a:buClr>
                  <a:srgbClr val="990000"/>
                </a:buClr>
                <a:buChar char="•"/>
                <a:defRPr sz="2000" b="1">
                  <a:solidFill>
                    <a:schemeClr val="tx1"/>
                  </a:solidFill>
                  <a:latin typeface="FrutigerNext LT Medium" pitchFamily="34" charset="0"/>
                  <a:ea typeface="宋体" panose="02010600030101010101" pitchFamily="2" charset="-122"/>
                </a:defRPr>
              </a:lvl1pPr>
              <a:lvl2pPr marL="742950" indent="-285750">
                <a:spcBef>
                  <a:spcPct val="20000"/>
                </a:spcBef>
                <a:buFont typeface="Arial" panose="020B0604020202020204" pitchFamily="34" charset="0"/>
                <a:buChar char="›"/>
                <a:defRPr>
                  <a:solidFill>
                    <a:schemeClr val="tx1"/>
                  </a:solidFill>
                  <a:latin typeface="FrutigerNext LT Medium" pitchFamily="34" charset="0"/>
                  <a:ea typeface="宋体" panose="02010600030101010101" pitchFamily="2" charset="-122"/>
                </a:defRPr>
              </a:lvl2pPr>
              <a:lvl3pPr marL="1143000" indent="-228600">
                <a:spcBef>
                  <a:spcPct val="20000"/>
                </a:spcBef>
                <a:buFont typeface="FrutigerNext LT Medium" pitchFamily="34" charset="0"/>
                <a:buChar char="»"/>
                <a:defRPr sz="1600">
                  <a:solidFill>
                    <a:schemeClr val="tx1"/>
                  </a:solidFill>
                  <a:latin typeface="FrutigerNext LT Medium" pitchFamily="34" charset="0"/>
                  <a:ea typeface="宋体" panose="02010600030101010101" pitchFamily="2" charset="-122"/>
                </a:defRPr>
              </a:lvl3pPr>
              <a:lvl4pPr marL="1600200" indent="-228600">
                <a:spcBef>
                  <a:spcPct val="20000"/>
                </a:spcBef>
                <a:buChar char="–"/>
                <a:defRPr sz="1400">
                  <a:solidFill>
                    <a:schemeClr val="tx1"/>
                  </a:solidFill>
                  <a:latin typeface="FrutigerNext LT Medium" pitchFamily="34" charset="0"/>
                  <a:ea typeface="宋体" panose="02010600030101010101" pitchFamily="2" charset="-122"/>
                </a:defRPr>
              </a:lvl4pPr>
              <a:lvl5pPr marL="2057400" indent="-228600">
                <a:spcBef>
                  <a:spcPct val="20000"/>
                </a:spcBef>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9pPr>
            </a:lstStyle>
            <a:p>
              <a:pPr algn="ctr" eaLnBrk="1" fontAlgn="ctr" hangingPunct="1">
                <a:spcBef>
                  <a:spcPct val="0"/>
                </a:spcBef>
                <a:buClrTx/>
                <a:buFontTx/>
                <a:buNone/>
              </a:pPr>
              <a:r>
                <a:rPr lang="pt-BR" sz="1100" dirty="0">
                  <a:solidFill>
                    <a:schemeClr val="bg1"/>
                  </a:solidFill>
                  <a:latin typeface="Huawei Sans" panose="020C0503030203020204" pitchFamily="34" charset="0"/>
                  <a:ea typeface="+mn-ea"/>
                  <a:cs typeface="宋体" panose="02010600030101010101" pitchFamily="2" charset="-122"/>
                </a:rPr>
                <a:t>Cabo Óptico </a:t>
              </a:r>
              <a:r>
                <a:rPr lang="pt-BR" sz="1100" dirty="0" err="1">
                  <a:solidFill>
                    <a:schemeClr val="bg1"/>
                  </a:solidFill>
                  <a:latin typeface="Huawei Sans" panose="020C0503030203020204" pitchFamily="34" charset="0"/>
                  <a:ea typeface="+mn-ea"/>
                  <a:cs typeface="宋体" panose="02010600030101010101" pitchFamily="2" charset="-122"/>
                </a:rPr>
                <a:t>Riser</a:t>
              </a:r>
              <a:r>
                <a:rPr lang="pt-BR" sz="1100" dirty="0">
                  <a:solidFill>
                    <a:schemeClr val="bg1"/>
                  </a:solidFill>
                  <a:latin typeface="Huawei Sans" panose="020C0503030203020204" pitchFamily="34" charset="0"/>
                  <a:ea typeface="+mn-ea"/>
                  <a:cs typeface="宋体" panose="02010600030101010101" pitchFamily="2" charset="-122"/>
                </a:rPr>
                <a:t> dentro do edifício</a:t>
              </a:r>
              <a:endParaRPr lang="en-US" sz="1100" dirty="0">
                <a:solidFill>
                  <a:schemeClr val="bg1"/>
                </a:solidFill>
                <a:latin typeface="Huawei Sans" panose="020C0503030203020204" pitchFamily="34" charset="0"/>
                <a:ea typeface="+mn-ea"/>
                <a:cs typeface="宋体" panose="02010600030101010101" pitchFamily="2" charset="-122"/>
              </a:endParaRPr>
            </a:p>
          </p:txBody>
        </p:sp>
        <p:sp>
          <p:nvSpPr>
            <p:cNvPr id="93" name="Rectangle 126"/>
            <p:cNvSpPr>
              <a:spLocks noChangeArrowheads="1"/>
            </p:cNvSpPr>
            <p:nvPr/>
          </p:nvSpPr>
          <p:spPr bwMode="auto">
            <a:xfrm>
              <a:off x="11218303" y="3551689"/>
              <a:ext cx="276128" cy="665423"/>
            </a:xfrm>
            <a:prstGeom prst="rect">
              <a:avLst/>
            </a:prstGeom>
            <a:solidFill>
              <a:srgbClr val="00B0F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vert270" wrap="square" lIns="0" tIns="0" rIns="0" bIns="0" anchor="ctr">
              <a:noAutofit/>
            </a:bodyPr>
            <a:lstStyle>
              <a:lvl1pPr>
                <a:spcBef>
                  <a:spcPct val="20000"/>
                </a:spcBef>
                <a:buClr>
                  <a:srgbClr val="990000"/>
                </a:buClr>
                <a:buChar char="•"/>
                <a:defRPr sz="2000" b="1">
                  <a:solidFill>
                    <a:schemeClr val="tx1"/>
                  </a:solidFill>
                  <a:latin typeface="FrutigerNext LT Medium" pitchFamily="34" charset="0"/>
                  <a:ea typeface="宋体" panose="02010600030101010101" pitchFamily="2" charset="-122"/>
                </a:defRPr>
              </a:lvl1pPr>
              <a:lvl2pPr marL="742950" indent="-285750">
                <a:spcBef>
                  <a:spcPct val="20000"/>
                </a:spcBef>
                <a:buFont typeface="Arial" panose="020B0604020202020204" pitchFamily="34" charset="0"/>
                <a:buChar char="›"/>
                <a:defRPr>
                  <a:solidFill>
                    <a:schemeClr val="tx1"/>
                  </a:solidFill>
                  <a:latin typeface="FrutigerNext LT Medium" pitchFamily="34" charset="0"/>
                  <a:ea typeface="宋体" panose="02010600030101010101" pitchFamily="2" charset="-122"/>
                </a:defRPr>
              </a:lvl2pPr>
              <a:lvl3pPr marL="1143000" indent="-228600">
                <a:spcBef>
                  <a:spcPct val="20000"/>
                </a:spcBef>
                <a:buFont typeface="FrutigerNext LT Medium" pitchFamily="34" charset="0"/>
                <a:buChar char="»"/>
                <a:defRPr sz="1600">
                  <a:solidFill>
                    <a:schemeClr val="tx1"/>
                  </a:solidFill>
                  <a:latin typeface="FrutigerNext LT Medium" pitchFamily="34" charset="0"/>
                  <a:ea typeface="宋体" panose="02010600030101010101" pitchFamily="2" charset="-122"/>
                </a:defRPr>
              </a:lvl3pPr>
              <a:lvl4pPr marL="1600200" indent="-228600">
                <a:spcBef>
                  <a:spcPct val="20000"/>
                </a:spcBef>
                <a:buChar char="–"/>
                <a:defRPr sz="1400">
                  <a:solidFill>
                    <a:schemeClr val="tx1"/>
                  </a:solidFill>
                  <a:latin typeface="FrutigerNext LT Medium" pitchFamily="34" charset="0"/>
                  <a:ea typeface="宋体" panose="02010600030101010101" pitchFamily="2" charset="-122"/>
                </a:defRPr>
              </a:lvl4pPr>
              <a:lvl5pPr marL="2057400" indent="-228600">
                <a:spcBef>
                  <a:spcPct val="20000"/>
                </a:spcBef>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9pPr>
            </a:lstStyle>
            <a:p>
              <a:pPr algn="ctr" eaLnBrk="1" fontAlgn="ctr" hangingPunct="1">
                <a:spcBef>
                  <a:spcPct val="0"/>
                </a:spcBef>
                <a:buClrTx/>
                <a:buFontTx/>
                <a:buNone/>
              </a:pPr>
              <a:r>
                <a:rPr lang="en-US" sz="1200" dirty="0" err="1">
                  <a:solidFill>
                    <a:schemeClr val="bg1"/>
                  </a:solidFill>
                  <a:latin typeface="Huawei Sans" panose="020C0503030203020204" pitchFamily="34" charset="0"/>
                  <a:ea typeface="+mn-ea"/>
                  <a:cs typeface="宋体" panose="02010600030101010101" pitchFamily="2" charset="-122"/>
                </a:rPr>
                <a:t>Interno</a:t>
              </a:r>
              <a:endParaRPr lang="en-US" sz="1200" dirty="0">
                <a:solidFill>
                  <a:schemeClr val="bg1"/>
                </a:solidFill>
                <a:latin typeface="Huawei Sans" panose="020C0503030203020204" pitchFamily="34" charset="0"/>
                <a:ea typeface="+mn-ea"/>
                <a:cs typeface="宋体" panose="02010600030101010101" pitchFamily="2" charset="-122"/>
              </a:endParaRPr>
            </a:p>
          </p:txBody>
        </p:sp>
        <p:pic>
          <p:nvPicPr>
            <p:cNvPr id="94" name="Picture 129" descr="未标题-4 拷贝"/>
            <p:cNvPicPr>
              <a:picLocks noChangeAspect="1" noChangeArrowheads="1"/>
            </p:cNvPicPr>
            <p:nvPr>
              <p:custDataLst>
                <p:tags r:id="rId3"/>
              </p:custDataLst>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634184" y="5869025"/>
              <a:ext cx="324150" cy="308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5" name="Line 130"/>
            <p:cNvSpPr>
              <a:spLocks noChangeShapeType="1"/>
            </p:cNvSpPr>
            <p:nvPr/>
          </p:nvSpPr>
          <p:spPr bwMode="auto">
            <a:xfrm>
              <a:off x="2554297" y="5757802"/>
              <a:ext cx="504233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square" anchor="ctr">
              <a:noAutofit/>
            </a:bodyPr>
            <a:lstStyle/>
            <a:p>
              <a:pPr fontAlgn="ctr"/>
              <a:endParaRPr lang="en-US" altLang="zh-CN" dirty="0">
                <a:latin typeface="Huawei Sans" panose="020C0503030203020204" pitchFamily="34" charset="0"/>
              </a:endParaRPr>
            </a:p>
          </p:txBody>
        </p:sp>
        <p:graphicFrame>
          <p:nvGraphicFramePr>
            <p:cNvPr id="96" name="Object 133"/>
            <p:cNvGraphicFramePr>
              <a:graphicFrameLocks noChangeAspect="1"/>
            </p:cNvGraphicFramePr>
            <p:nvPr/>
          </p:nvGraphicFramePr>
          <p:xfrm>
            <a:off x="7138417" y="4878610"/>
            <a:ext cx="444205" cy="752080"/>
          </p:xfrm>
          <a:graphic>
            <a:graphicData uri="http://schemas.openxmlformats.org/presentationml/2006/ole">
              <mc:AlternateContent xmlns:mc="http://schemas.openxmlformats.org/markup-compatibility/2006">
                <mc:Choice xmlns:v="urn:schemas-microsoft-com:vml" Requires="v">
                  <p:oleObj name="CorelDRAW" r:id="rId15" imgW="1179850" imgH="2096902" progId="CorelDRAW.Graphic.9">
                    <p:embed/>
                  </p:oleObj>
                </mc:Choice>
                <mc:Fallback>
                  <p:oleObj name="CorelDRAW" r:id="rId15" imgW="1179850" imgH="2096902" progId="CorelDRAW.Graphic.9">
                    <p:embed/>
                    <p:pic>
                      <p:nvPicPr>
                        <p:cNvPr id="96" name="Object 133"/>
                        <p:cNvPicPr>
                          <a:picLocks noChangeAspect="1" noChangeArrowheads="1"/>
                        </p:cNvPicPr>
                        <p:nvPr/>
                      </p:nvPicPr>
                      <p:blipFill>
                        <a:blip r:embed="rId14">
                          <a:lum bright="12000"/>
                          <a:extLst>
                            <a:ext uri="{28A0092B-C50C-407E-A947-70E740481C1C}">
                              <a14:useLocalDpi xmlns:a14="http://schemas.microsoft.com/office/drawing/2010/main" val="0"/>
                            </a:ext>
                          </a:extLst>
                        </a:blip>
                        <a:srcRect/>
                        <a:stretch>
                          <a:fillRect/>
                        </a:stretch>
                      </p:blipFill>
                      <p:spPr bwMode="auto">
                        <a:xfrm>
                          <a:off x="7138417" y="4878610"/>
                          <a:ext cx="444205" cy="7520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97" name="Picture 508" descr="图片1"/>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rot="895551">
              <a:off x="7542496" y="5921654"/>
              <a:ext cx="2279566" cy="120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8" name="Line 509"/>
            <p:cNvSpPr>
              <a:spLocks noChangeShapeType="1"/>
            </p:cNvSpPr>
            <p:nvPr/>
          </p:nvSpPr>
          <p:spPr bwMode="auto">
            <a:xfrm>
              <a:off x="7596629" y="5733969"/>
              <a:ext cx="2201018" cy="495208"/>
            </a:xfrm>
            <a:prstGeom prst="line">
              <a:avLst/>
            </a:prstGeom>
            <a:noFill/>
            <a:ln w="38100" cap="flat" cmpd="sng" algn="ctr">
              <a:solidFill>
                <a:srgbClr val="FF9900"/>
              </a:solidFill>
              <a:prstDash val="solid"/>
              <a:miter lim="800000"/>
            </a:ln>
            <a:effectLst/>
          </p:spPr>
          <p:txBody>
            <a:bodyPr wrap="square" anchor="ctr">
              <a:noAutofit/>
            </a:bodyPr>
            <a:lstStyle/>
            <a:p>
              <a:pPr fontAlgn="ctr"/>
              <a:endParaRPr lang="en-US" altLang="zh-CN" dirty="0">
                <a:latin typeface="Huawei Sans" panose="020C0503030203020204" pitchFamily="34" charset="0"/>
              </a:endParaRPr>
            </a:p>
          </p:txBody>
        </p:sp>
        <p:sp>
          <p:nvSpPr>
            <p:cNvPr id="99" name="AutoShape 510"/>
            <p:cNvSpPr>
              <a:spLocks noChangeArrowheads="1"/>
            </p:cNvSpPr>
            <p:nvPr/>
          </p:nvSpPr>
          <p:spPr bwMode="auto">
            <a:xfrm rot="5400000">
              <a:off x="6205076" y="5534773"/>
              <a:ext cx="113871" cy="416927"/>
            </a:xfrm>
            <a:prstGeom prst="can">
              <a:avLst>
                <a:gd name="adj" fmla="val 55447"/>
              </a:avLst>
            </a:prstGeom>
            <a:solidFill>
              <a:srgbClr val="DDDDDD"/>
            </a:solidFill>
            <a:ln w="9525">
              <a:solidFill>
                <a:schemeClr val="tx1"/>
              </a:solidFill>
              <a:round/>
              <a:headEnd/>
              <a:tailEnd/>
            </a:ln>
          </p:spPr>
          <p:txBody>
            <a:bodyPr wrap="square" anchor="ctr">
              <a:noAutofit/>
            </a:bodyPr>
            <a:lstStyle>
              <a:lvl1pPr>
                <a:spcBef>
                  <a:spcPct val="20000"/>
                </a:spcBef>
                <a:buClr>
                  <a:srgbClr val="990000"/>
                </a:buClr>
                <a:buChar char="•"/>
                <a:defRPr sz="2000" b="1">
                  <a:solidFill>
                    <a:schemeClr val="tx1"/>
                  </a:solidFill>
                  <a:latin typeface="FrutigerNext LT Medium" pitchFamily="34" charset="0"/>
                  <a:ea typeface="宋体" panose="02010600030101010101" pitchFamily="2" charset="-122"/>
                </a:defRPr>
              </a:lvl1pPr>
              <a:lvl2pPr marL="742950" indent="-285750">
                <a:spcBef>
                  <a:spcPct val="20000"/>
                </a:spcBef>
                <a:buFont typeface="Arial" panose="020B0604020202020204" pitchFamily="34" charset="0"/>
                <a:buChar char="›"/>
                <a:defRPr>
                  <a:solidFill>
                    <a:schemeClr val="tx1"/>
                  </a:solidFill>
                  <a:latin typeface="FrutigerNext LT Medium" pitchFamily="34" charset="0"/>
                  <a:ea typeface="宋体" panose="02010600030101010101" pitchFamily="2" charset="-122"/>
                </a:defRPr>
              </a:lvl2pPr>
              <a:lvl3pPr marL="1143000" indent="-228600">
                <a:spcBef>
                  <a:spcPct val="20000"/>
                </a:spcBef>
                <a:buFont typeface="FrutigerNext LT Medium" pitchFamily="34" charset="0"/>
                <a:buChar char="»"/>
                <a:defRPr sz="1600">
                  <a:solidFill>
                    <a:schemeClr val="tx1"/>
                  </a:solidFill>
                  <a:latin typeface="FrutigerNext LT Medium" pitchFamily="34" charset="0"/>
                  <a:ea typeface="宋体" panose="02010600030101010101" pitchFamily="2" charset="-122"/>
                </a:defRPr>
              </a:lvl3pPr>
              <a:lvl4pPr marL="1600200" indent="-228600">
                <a:spcBef>
                  <a:spcPct val="20000"/>
                </a:spcBef>
                <a:buChar char="–"/>
                <a:defRPr sz="1400">
                  <a:solidFill>
                    <a:schemeClr val="tx1"/>
                  </a:solidFill>
                  <a:latin typeface="FrutigerNext LT Medium" pitchFamily="34" charset="0"/>
                  <a:ea typeface="宋体" panose="02010600030101010101" pitchFamily="2" charset="-122"/>
                </a:defRPr>
              </a:lvl4pPr>
              <a:lvl5pPr marL="2057400" indent="-228600">
                <a:spcBef>
                  <a:spcPct val="20000"/>
                </a:spcBef>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9pPr>
            </a:lstStyle>
            <a:p>
              <a:pPr algn="ctr" eaLnBrk="1" fontAlgn="ctr" hangingPunct="1">
                <a:spcBef>
                  <a:spcPct val="0"/>
                </a:spcBef>
                <a:buClr>
                  <a:srgbClr val="CC9900"/>
                </a:buClr>
                <a:buFont typeface="Wingdings" panose="05000000000000000000" pitchFamily="2" charset="2"/>
                <a:buNone/>
              </a:pPr>
              <a:endParaRPr lang="en-US" altLang="zh-CN" sz="1500" dirty="0">
                <a:latin typeface="Huawei Sans" panose="020C0503030203020204" pitchFamily="34" charset="0"/>
                <a:ea typeface="+mn-ea"/>
                <a:cs typeface="宋体" panose="02010600030101010101" pitchFamily="2" charset="-122"/>
              </a:endParaRPr>
            </a:p>
          </p:txBody>
        </p:sp>
        <p:sp>
          <p:nvSpPr>
            <p:cNvPr id="100" name="AutoShape 511"/>
            <p:cNvSpPr>
              <a:spLocks noChangeArrowheads="1"/>
            </p:cNvSpPr>
            <p:nvPr/>
          </p:nvSpPr>
          <p:spPr bwMode="auto">
            <a:xfrm rot="5400000">
              <a:off x="4514295" y="5570370"/>
              <a:ext cx="113871" cy="366921"/>
            </a:xfrm>
            <a:prstGeom prst="can">
              <a:avLst>
                <a:gd name="adj" fmla="val 27365"/>
              </a:avLst>
            </a:prstGeom>
            <a:solidFill>
              <a:srgbClr val="DDDDDD"/>
            </a:solidFill>
            <a:ln w="9525">
              <a:solidFill>
                <a:schemeClr val="tx1"/>
              </a:solidFill>
              <a:round/>
              <a:headEnd/>
              <a:tailEnd/>
            </a:ln>
          </p:spPr>
          <p:txBody>
            <a:bodyPr wrap="square" anchor="ctr">
              <a:noAutofit/>
            </a:bodyPr>
            <a:lstStyle>
              <a:lvl1pPr>
                <a:spcBef>
                  <a:spcPct val="20000"/>
                </a:spcBef>
                <a:buClr>
                  <a:srgbClr val="990000"/>
                </a:buClr>
                <a:buChar char="•"/>
                <a:defRPr sz="2000" b="1">
                  <a:solidFill>
                    <a:schemeClr val="tx1"/>
                  </a:solidFill>
                  <a:latin typeface="FrutigerNext LT Medium" pitchFamily="34" charset="0"/>
                  <a:ea typeface="宋体" panose="02010600030101010101" pitchFamily="2" charset="-122"/>
                </a:defRPr>
              </a:lvl1pPr>
              <a:lvl2pPr marL="742950" indent="-285750">
                <a:spcBef>
                  <a:spcPct val="20000"/>
                </a:spcBef>
                <a:buFont typeface="Arial" panose="020B0604020202020204" pitchFamily="34" charset="0"/>
                <a:buChar char="›"/>
                <a:defRPr>
                  <a:solidFill>
                    <a:schemeClr val="tx1"/>
                  </a:solidFill>
                  <a:latin typeface="FrutigerNext LT Medium" pitchFamily="34" charset="0"/>
                  <a:ea typeface="宋体" panose="02010600030101010101" pitchFamily="2" charset="-122"/>
                </a:defRPr>
              </a:lvl2pPr>
              <a:lvl3pPr marL="1143000" indent="-228600">
                <a:spcBef>
                  <a:spcPct val="20000"/>
                </a:spcBef>
                <a:buFont typeface="FrutigerNext LT Medium" pitchFamily="34" charset="0"/>
                <a:buChar char="»"/>
                <a:defRPr sz="1600">
                  <a:solidFill>
                    <a:schemeClr val="tx1"/>
                  </a:solidFill>
                  <a:latin typeface="FrutigerNext LT Medium" pitchFamily="34" charset="0"/>
                  <a:ea typeface="宋体" panose="02010600030101010101" pitchFamily="2" charset="-122"/>
                </a:defRPr>
              </a:lvl3pPr>
              <a:lvl4pPr marL="1600200" indent="-228600">
                <a:spcBef>
                  <a:spcPct val="20000"/>
                </a:spcBef>
                <a:buChar char="–"/>
                <a:defRPr sz="1400">
                  <a:solidFill>
                    <a:schemeClr val="tx1"/>
                  </a:solidFill>
                  <a:latin typeface="FrutigerNext LT Medium" pitchFamily="34" charset="0"/>
                  <a:ea typeface="宋体" panose="02010600030101010101" pitchFamily="2" charset="-122"/>
                </a:defRPr>
              </a:lvl4pPr>
              <a:lvl5pPr marL="2057400" indent="-228600">
                <a:spcBef>
                  <a:spcPct val="20000"/>
                </a:spcBef>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9pPr>
            </a:lstStyle>
            <a:p>
              <a:pPr algn="ctr" eaLnBrk="1" fontAlgn="ctr" hangingPunct="1">
                <a:spcBef>
                  <a:spcPct val="0"/>
                </a:spcBef>
                <a:buClr>
                  <a:srgbClr val="CC9900"/>
                </a:buClr>
                <a:buFont typeface="Wingdings" panose="05000000000000000000" pitchFamily="2" charset="2"/>
                <a:buNone/>
              </a:pPr>
              <a:endParaRPr lang="en-US" altLang="zh-CN" sz="1500" dirty="0">
                <a:latin typeface="Huawei Sans" panose="020C0503030203020204" pitchFamily="34" charset="0"/>
                <a:ea typeface="+mn-ea"/>
                <a:cs typeface="宋体" panose="02010600030101010101" pitchFamily="2" charset="-122"/>
              </a:endParaRPr>
            </a:p>
          </p:txBody>
        </p:sp>
        <p:sp>
          <p:nvSpPr>
            <p:cNvPr id="101" name="AutoShape 512"/>
            <p:cNvSpPr>
              <a:spLocks noChangeArrowheads="1"/>
            </p:cNvSpPr>
            <p:nvPr/>
          </p:nvSpPr>
          <p:spPr bwMode="auto">
            <a:xfrm rot="5400000">
              <a:off x="3201686" y="5568807"/>
              <a:ext cx="113871" cy="370046"/>
            </a:xfrm>
            <a:prstGeom prst="can">
              <a:avLst>
                <a:gd name="adj" fmla="val 27764"/>
              </a:avLst>
            </a:prstGeom>
            <a:solidFill>
              <a:srgbClr val="DDDDDD"/>
            </a:solidFill>
            <a:ln w="9525">
              <a:solidFill>
                <a:schemeClr val="tx1"/>
              </a:solidFill>
              <a:round/>
              <a:headEnd/>
              <a:tailEnd/>
            </a:ln>
          </p:spPr>
          <p:txBody>
            <a:bodyPr wrap="square" anchor="ctr">
              <a:noAutofit/>
            </a:bodyPr>
            <a:lstStyle>
              <a:lvl1pPr>
                <a:spcBef>
                  <a:spcPct val="20000"/>
                </a:spcBef>
                <a:buClr>
                  <a:srgbClr val="990000"/>
                </a:buClr>
                <a:buChar char="•"/>
                <a:defRPr sz="2000" b="1">
                  <a:solidFill>
                    <a:schemeClr val="tx1"/>
                  </a:solidFill>
                  <a:latin typeface="FrutigerNext LT Medium" pitchFamily="34" charset="0"/>
                  <a:ea typeface="宋体" panose="02010600030101010101" pitchFamily="2" charset="-122"/>
                </a:defRPr>
              </a:lvl1pPr>
              <a:lvl2pPr marL="742950" indent="-285750">
                <a:spcBef>
                  <a:spcPct val="20000"/>
                </a:spcBef>
                <a:buFont typeface="Arial" panose="020B0604020202020204" pitchFamily="34" charset="0"/>
                <a:buChar char="›"/>
                <a:defRPr>
                  <a:solidFill>
                    <a:schemeClr val="tx1"/>
                  </a:solidFill>
                  <a:latin typeface="FrutigerNext LT Medium" pitchFamily="34" charset="0"/>
                  <a:ea typeface="宋体" panose="02010600030101010101" pitchFamily="2" charset="-122"/>
                </a:defRPr>
              </a:lvl2pPr>
              <a:lvl3pPr marL="1143000" indent="-228600">
                <a:spcBef>
                  <a:spcPct val="20000"/>
                </a:spcBef>
                <a:buFont typeface="FrutigerNext LT Medium" pitchFamily="34" charset="0"/>
                <a:buChar char="»"/>
                <a:defRPr sz="1600">
                  <a:solidFill>
                    <a:schemeClr val="tx1"/>
                  </a:solidFill>
                  <a:latin typeface="FrutigerNext LT Medium" pitchFamily="34" charset="0"/>
                  <a:ea typeface="宋体" panose="02010600030101010101" pitchFamily="2" charset="-122"/>
                </a:defRPr>
              </a:lvl3pPr>
              <a:lvl4pPr marL="1600200" indent="-228600">
                <a:spcBef>
                  <a:spcPct val="20000"/>
                </a:spcBef>
                <a:buChar char="–"/>
                <a:defRPr sz="1400">
                  <a:solidFill>
                    <a:schemeClr val="tx1"/>
                  </a:solidFill>
                  <a:latin typeface="FrutigerNext LT Medium" pitchFamily="34" charset="0"/>
                  <a:ea typeface="宋体" panose="02010600030101010101" pitchFamily="2" charset="-122"/>
                </a:defRPr>
              </a:lvl4pPr>
              <a:lvl5pPr marL="2057400" indent="-228600">
                <a:spcBef>
                  <a:spcPct val="20000"/>
                </a:spcBef>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9pPr>
            </a:lstStyle>
            <a:p>
              <a:pPr algn="ctr" eaLnBrk="1" fontAlgn="ctr" hangingPunct="1">
                <a:spcBef>
                  <a:spcPct val="0"/>
                </a:spcBef>
                <a:buClr>
                  <a:srgbClr val="CC9900"/>
                </a:buClr>
                <a:buFont typeface="Wingdings" panose="05000000000000000000" pitchFamily="2" charset="2"/>
                <a:buNone/>
              </a:pPr>
              <a:endParaRPr lang="en-US" altLang="zh-CN" sz="1500" dirty="0">
                <a:latin typeface="Huawei Sans" panose="020C0503030203020204" pitchFamily="34" charset="0"/>
                <a:ea typeface="+mn-ea"/>
                <a:cs typeface="宋体" panose="02010600030101010101" pitchFamily="2" charset="-122"/>
              </a:endParaRPr>
            </a:p>
          </p:txBody>
        </p:sp>
        <p:sp>
          <p:nvSpPr>
            <p:cNvPr id="102" name="AutoShape 513"/>
            <p:cNvSpPr>
              <a:spLocks noChangeArrowheads="1"/>
            </p:cNvSpPr>
            <p:nvPr/>
          </p:nvSpPr>
          <p:spPr bwMode="auto">
            <a:xfrm rot="5400000">
              <a:off x="9934139" y="6047202"/>
              <a:ext cx="115195" cy="338792"/>
            </a:xfrm>
            <a:prstGeom prst="can">
              <a:avLst>
                <a:gd name="adj" fmla="val 9542"/>
              </a:avLst>
            </a:prstGeom>
            <a:solidFill>
              <a:srgbClr val="DDDDDD"/>
            </a:solidFill>
            <a:ln w="9525">
              <a:solidFill>
                <a:schemeClr val="tx1"/>
              </a:solidFill>
              <a:round/>
              <a:headEnd/>
              <a:tailEnd/>
            </a:ln>
          </p:spPr>
          <p:txBody>
            <a:bodyPr wrap="square" anchor="ctr">
              <a:noAutofit/>
            </a:bodyPr>
            <a:lstStyle>
              <a:lvl1pPr>
                <a:spcBef>
                  <a:spcPct val="20000"/>
                </a:spcBef>
                <a:buClr>
                  <a:srgbClr val="990000"/>
                </a:buClr>
                <a:buChar char="•"/>
                <a:defRPr sz="2000" b="1">
                  <a:solidFill>
                    <a:schemeClr val="tx1"/>
                  </a:solidFill>
                  <a:latin typeface="FrutigerNext LT Medium" pitchFamily="34" charset="0"/>
                  <a:ea typeface="宋体" panose="02010600030101010101" pitchFamily="2" charset="-122"/>
                </a:defRPr>
              </a:lvl1pPr>
              <a:lvl2pPr marL="742950" indent="-285750">
                <a:spcBef>
                  <a:spcPct val="20000"/>
                </a:spcBef>
                <a:buFont typeface="Arial" panose="020B0604020202020204" pitchFamily="34" charset="0"/>
                <a:buChar char="›"/>
                <a:defRPr>
                  <a:solidFill>
                    <a:schemeClr val="tx1"/>
                  </a:solidFill>
                  <a:latin typeface="FrutigerNext LT Medium" pitchFamily="34" charset="0"/>
                  <a:ea typeface="宋体" panose="02010600030101010101" pitchFamily="2" charset="-122"/>
                </a:defRPr>
              </a:lvl2pPr>
              <a:lvl3pPr marL="1143000" indent="-228600">
                <a:spcBef>
                  <a:spcPct val="20000"/>
                </a:spcBef>
                <a:buFont typeface="FrutigerNext LT Medium" pitchFamily="34" charset="0"/>
                <a:buChar char="»"/>
                <a:defRPr sz="1600">
                  <a:solidFill>
                    <a:schemeClr val="tx1"/>
                  </a:solidFill>
                  <a:latin typeface="FrutigerNext LT Medium" pitchFamily="34" charset="0"/>
                  <a:ea typeface="宋体" panose="02010600030101010101" pitchFamily="2" charset="-122"/>
                </a:defRPr>
              </a:lvl3pPr>
              <a:lvl4pPr marL="1600200" indent="-228600">
                <a:spcBef>
                  <a:spcPct val="20000"/>
                </a:spcBef>
                <a:buChar char="–"/>
                <a:defRPr sz="1400">
                  <a:solidFill>
                    <a:schemeClr val="tx1"/>
                  </a:solidFill>
                  <a:latin typeface="FrutigerNext LT Medium" pitchFamily="34" charset="0"/>
                  <a:ea typeface="宋体" panose="02010600030101010101" pitchFamily="2" charset="-122"/>
                </a:defRPr>
              </a:lvl4pPr>
              <a:lvl5pPr marL="2057400" indent="-228600">
                <a:spcBef>
                  <a:spcPct val="20000"/>
                </a:spcBef>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9pPr>
            </a:lstStyle>
            <a:p>
              <a:pPr algn="ctr" eaLnBrk="1" fontAlgn="ctr" hangingPunct="1">
                <a:spcBef>
                  <a:spcPct val="0"/>
                </a:spcBef>
                <a:buClr>
                  <a:srgbClr val="CC9900"/>
                </a:buClr>
                <a:buFont typeface="Wingdings" panose="05000000000000000000" pitchFamily="2" charset="2"/>
                <a:buNone/>
              </a:pPr>
              <a:endParaRPr lang="en-US" altLang="zh-CN" sz="1500" dirty="0">
                <a:latin typeface="Huawei Sans" panose="020C0503030203020204" pitchFamily="34" charset="0"/>
                <a:ea typeface="+mn-ea"/>
                <a:cs typeface="宋体" panose="02010600030101010101" pitchFamily="2" charset="-122"/>
              </a:endParaRPr>
            </a:p>
          </p:txBody>
        </p:sp>
        <p:sp>
          <p:nvSpPr>
            <p:cNvPr id="103" name="Line 514"/>
            <p:cNvSpPr>
              <a:spLocks noChangeShapeType="1"/>
            </p:cNvSpPr>
            <p:nvPr/>
          </p:nvSpPr>
          <p:spPr bwMode="auto">
            <a:xfrm>
              <a:off x="2554297" y="5755684"/>
              <a:ext cx="2537173" cy="0"/>
            </a:xfrm>
            <a:prstGeom prst="line">
              <a:avLst/>
            </a:prstGeom>
            <a:noFill/>
            <a:ln w="57150" cap="flat" cmpd="sng" algn="ctr">
              <a:solidFill>
                <a:sysClr val="windowText" lastClr="000000"/>
              </a:solidFill>
              <a:prstDash val="solid"/>
              <a:miter lim="800000"/>
            </a:ln>
            <a:effectLst/>
          </p:spPr>
          <p:txBody>
            <a:bodyPr wrap="square" anchor="ctr">
              <a:noAutofit/>
            </a:bodyPr>
            <a:lstStyle/>
            <a:p>
              <a:pPr fontAlgn="ctr"/>
              <a:endParaRPr lang="en-US" altLang="zh-CN" dirty="0">
                <a:latin typeface="Huawei Sans" panose="020C0503030203020204" pitchFamily="34" charset="0"/>
              </a:endParaRPr>
            </a:p>
          </p:txBody>
        </p:sp>
        <p:sp>
          <p:nvSpPr>
            <p:cNvPr id="104" name="Line 515"/>
            <p:cNvSpPr>
              <a:spLocks noChangeShapeType="1"/>
            </p:cNvSpPr>
            <p:nvPr/>
          </p:nvSpPr>
          <p:spPr bwMode="auto">
            <a:xfrm>
              <a:off x="9767496" y="6242417"/>
              <a:ext cx="397126" cy="0"/>
            </a:xfrm>
            <a:prstGeom prst="line">
              <a:avLst/>
            </a:prstGeom>
            <a:noFill/>
            <a:ln w="38100" cap="flat" cmpd="sng" algn="ctr">
              <a:solidFill>
                <a:srgbClr val="FF9900"/>
              </a:solidFill>
              <a:prstDash val="solid"/>
              <a:miter lim="800000"/>
            </a:ln>
            <a:effectLst/>
          </p:spPr>
          <p:txBody>
            <a:bodyPr wrap="square" anchor="ctr">
              <a:noAutofit/>
            </a:bodyPr>
            <a:lstStyle/>
            <a:p>
              <a:pPr fontAlgn="ctr"/>
              <a:endParaRPr lang="en-US" altLang="zh-CN" dirty="0">
                <a:latin typeface="Huawei Sans" panose="020C0503030203020204" pitchFamily="34" charset="0"/>
              </a:endParaRPr>
            </a:p>
          </p:txBody>
        </p:sp>
        <p:sp>
          <p:nvSpPr>
            <p:cNvPr id="105" name="Rectangle 516"/>
            <p:cNvSpPr>
              <a:spLocks noChangeArrowheads="1"/>
            </p:cNvSpPr>
            <p:nvPr/>
          </p:nvSpPr>
          <p:spPr bwMode="auto">
            <a:xfrm>
              <a:off x="9915702" y="6210639"/>
              <a:ext cx="154071" cy="35751"/>
            </a:xfrm>
            <a:prstGeom prst="rect">
              <a:avLst/>
            </a:prstGeom>
            <a:solidFill>
              <a:schemeClr val="tx1"/>
            </a:solidFill>
            <a:ln w="9525" algn="ctr">
              <a:solidFill>
                <a:schemeClr val="tx1"/>
              </a:solidFill>
              <a:miter lim="800000"/>
              <a:headEnd/>
              <a:tailEnd/>
            </a:ln>
          </p:spPr>
          <p:txBody>
            <a:bodyPr wrap="square" anchor="ctr">
              <a:noAutofit/>
            </a:bodyPr>
            <a:lstStyle>
              <a:lvl1pPr>
                <a:spcBef>
                  <a:spcPct val="20000"/>
                </a:spcBef>
                <a:buClr>
                  <a:srgbClr val="990000"/>
                </a:buClr>
                <a:buChar char="•"/>
                <a:defRPr sz="2000" b="1">
                  <a:solidFill>
                    <a:schemeClr val="tx1"/>
                  </a:solidFill>
                  <a:latin typeface="FrutigerNext LT Medium" pitchFamily="34" charset="0"/>
                  <a:ea typeface="宋体" panose="02010600030101010101" pitchFamily="2" charset="-122"/>
                </a:defRPr>
              </a:lvl1pPr>
              <a:lvl2pPr marL="742950" indent="-285750">
                <a:spcBef>
                  <a:spcPct val="20000"/>
                </a:spcBef>
                <a:buFont typeface="Arial" panose="020B0604020202020204" pitchFamily="34" charset="0"/>
                <a:buChar char="›"/>
                <a:defRPr>
                  <a:solidFill>
                    <a:schemeClr val="tx1"/>
                  </a:solidFill>
                  <a:latin typeface="FrutigerNext LT Medium" pitchFamily="34" charset="0"/>
                  <a:ea typeface="宋体" panose="02010600030101010101" pitchFamily="2" charset="-122"/>
                </a:defRPr>
              </a:lvl2pPr>
              <a:lvl3pPr marL="1143000" indent="-228600">
                <a:spcBef>
                  <a:spcPct val="20000"/>
                </a:spcBef>
                <a:buFont typeface="FrutigerNext LT Medium" pitchFamily="34" charset="0"/>
                <a:buChar char="»"/>
                <a:defRPr sz="1600">
                  <a:solidFill>
                    <a:schemeClr val="tx1"/>
                  </a:solidFill>
                  <a:latin typeface="FrutigerNext LT Medium" pitchFamily="34" charset="0"/>
                  <a:ea typeface="宋体" panose="02010600030101010101" pitchFamily="2" charset="-122"/>
                </a:defRPr>
              </a:lvl3pPr>
              <a:lvl4pPr marL="1600200" indent="-228600">
                <a:spcBef>
                  <a:spcPct val="20000"/>
                </a:spcBef>
                <a:buChar char="–"/>
                <a:defRPr sz="1400">
                  <a:solidFill>
                    <a:schemeClr val="tx1"/>
                  </a:solidFill>
                  <a:latin typeface="FrutigerNext LT Medium" pitchFamily="34" charset="0"/>
                  <a:ea typeface="宋体" panose="02010600030101010101" pitchFamily="2" charset="-122"/>
                </a:defRPr>
              </a:lvl4pPr>
              <a:lvl5pPr marL="2057400" indent="-228600">
                <a:spcBef>
                  <a:spcPct val="20000"/>
                </a:spcBef>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9pPr>
            </a:lstStyle>
            <a:p>
              <a:pPr algn="ctr" eaLnBrk="1" fontAlgn="ctr" hangingPunct="1">
                <a:spcBef>
                  <a:spcPct val="0"/>
                </a:spcBef>
                <a:buClr>
                  <a:srgbClr val="CC9900"/>
                </a:buClr>
                <a:buFont typeface="Wingdings" panose="05000000000000000000" pitchFamily="2" charset="2"/>
                <a:buNone/>
              </a:pPr>
              <a:endParaRPr lang="en-US" altLang="zh-CN" sz="1500" dirty="0">
                <a:latin typeface="Huawei Sans" panose="020C0503030203020204" pitchFamily="34" charset="0"/>
                <a:ea typeface="+mn-ea"/>
                <a:cs typeface="宋体" panose="02010600030101010101" pitchFamily="2" charset="-122"/>
              </a:endParaRPr>
            </a:p>
          </p:txBody>
        </p:sp>
        <p:sp>
          <p:nvSpPr>
            <p:cNvPr id="107" name="椭圆 106"/>
            <p:cNvSpPr>
              <a:spLocks noChangeAspect="1"/>
            </p:cNvSpPr>
            <p:nvPr/>
          </p:nvSpPr>
          <p:spPr>
            <a:xfrm>
              <a:off x="1430153" y="3159933"/>
              <a:ext cx="211345" cy="176276"/>
            </a:xfrm>
            <a:prstGeom prst="ellipse">
              <a:avLst/>
            </a:prstGeom>
            <a:solidFill>
              <a:srgbClr val="C0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fontAlgn="ctr">
                <a:spcBef>
                  <a:spcPts val="0"/>
                </a:spcBef>
                <a:spcAft>
                  <a:spcPts val="0"/>
                </a:spcAft>
              </a:pPr>
              <a:endParaRPr lang="en-US" altLang="zh-CN" sz="1600" b="1" dirty="0">
                <a:solidFill>
                  <a:prstClr val="black"/>
                </a:solidFill>
                <a:latin typeface="Huawei Sans" panose="020C0503030203020204" pitchFamily="34" charset="0"/>
              </a:endParaRPr>
            </a:p>
          </p:txBody>
        </p:sp>
        <p:sp>
          <p:nvSpPr>
            <p:cNvPr id="108" name="椭圆 107"/>
            <p:cNvSpPr>
              <a:spLocks noChangeAspect="1"/>
            </p:cNvSpPr>
            <p:nvPr/>
          </p:nvSpPr>
          <p:spPr>
            <a:xfrm>
              <a:off x="4979309" y="3159933"/>
              <a:ext cx="211345" cy="176276"/>
            </a:xfrm>
            <a:prstGeom prst="ellipse">
              <a:avLst/>
            </a:prstGeom>
            <a:solidFill>
              <a:srgbClr val="C0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fontAlgn="ctr">
                <a:spcBef>
                  <a:spcPts val="0"/>
                </a:spcBef>
                <a:spcAft>
                  <a:spcPts val="0"/>
                </a:spcAft>
              </a:pPr>
              <a:endParaRPr lang="en-US" altLang="zh-CN" sz="1600" b="1" dirty="0">
                <a:solidFill>
                  <a:prstClr val="black"/>
                </a:solidFill>
                <a:latin typeface="Huawei Sans" panose="020C0503030203020204" pitchFamily="34" charset="0"/>
              </a:endParaRPr>
            </a:p>
          </p:txBody>
        </p:sp>
        <p:sp>
          <p:nvSpPr>
            <p:cNvPr id="109" name="椭圆 108"/>
            <p:cNvSpPr>
              <a:spLocks noChangeAspect="1"/>
            </p:cNvSpPr>
            <p:nvPr/>
          </p:nvSpPr>
          <p:spPr>
            <a:xfrm>
              <a:off x="9969422" y="3159933"/>
              <a:ext cx="211345" cy="176276"/>
            </a:xfrm>
            <a:prstGeom prst="ellipse">
              <a:avLst/>
            </a:prstGeom>
            <a:solidFill>
              <a:srgbClr val="C0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fontAlgn="ctr">
                <a:spcBef>
                  <a:spcPts val="0"/>
                </a:spcBef>
                <a:spcAft>
                  <a:spcPts val="0"/>
                </a:spcAft>
              </a:pPr>
              <a:endParaRPr lang="en-US" altLang="zh-CN" sz="1600" b="1" dirty="0">
                <a:solidFill>
                  <a:prstClr val="black"/>
                </a:solidFill>
                <a:latin typeface="Huawei Sans" panose="020C0503030203020204" pitchFamily="34" charset="0"/>
              </a:endParaRPr>
            </a:p>
          </p:txBody>
        </p:sp>
        <p:sp>
          <p:nvSpPr>
            <p:cNvPr id="110" name="椭圆 109"/>
            <p:cNvSpPr>
              <a:spLocks noChangeAspect="1"/>
            </p:cNvSpPr>
            <p:nvPr/>
          </p:nvSpPr>
          <p:spPr>
            <a:xfrm>
              <a:off x="10929939" y="3159933"/>
              <a:ext cx="211345" cy="176276"/>
            </a:xfrm>
            <a:prstGeom prst="ellipse">
              <a:avLst/>
            </a:prstGeom>
            <a:solidFill>
              <a:srgbClr val="C0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fontAlgn="ctr">
                <a:spcBef>
                  <a:spcPts val="0"/>
                </a:spcBef>
                <a:spcAft>
                  <a:spcPts val="0"/>
                </a:spcAft>
              </a:pPr>
              <a:endParaRPr lang="en-US" altLang="zh-CN" sz="1600" b="1" dirty="0">
                <a:solidFill>
                  <a:prstClr val="black"/>
                </a:solidFill>
                <a:latin typeface="Huawei Sans" panose="020C0503030203020204" pitchFamily="34" charset="0"/>
              </a:endParaRPr>
            </a:p>
          </p:txBody>
        </p:sp>
        <p:sp>
          <p:nvSpPr>
            <p:cNvPr id="111" name="Line 514"/>
            <p:cNvSpPr>
              <a:spLocks noChangeShapeType="1"/>
            </p:cNvSpPr>
            <p:nvPr/>
          </p:nvSpPr>
          <p:spPr bwMode="auto">
            <a:xfrm>
              <a:off x="5081124" y="5753036"/>
              <a:ext cx="2489151" cy="0"/>
            </a:xfrm>
            <a:prstGeom prst="line">
              <a:avLst/>
            </a:prstGeom>
            <a:noFill/>
            <a:ln w="38100" cap="flat" cmpd="sng" algn="ctr">
              <a:solidFill>
                <a:srgbClr val="FF9900"/>
              </a:solidFill>
              <a:prstDash val="solid"/>
              <a:miter lim="800000"/>
            </a:ln>
            <a:effectLst/>
          </p:spPr>
          <p:txBody>
            <a:bodyPr wrap="square" anchor="ctr">
              <a:noAutofit/>
            </a:bodyPr>
            <a:lstStyle/>
            <a:p>
              <a:pPr fontAlgn="ctr"/>
              <a:endParaRPr lang="en-US" altLang="zh-CN" dirty="0">
                <a:latin typeface="Huawei Sans" panose="020C0503030203020204" pitchFamily="34" charset="0"/>
              </a:endParaRPr>
            </a:p>
          </p:txBody>
        </p:sp>
        <p:cxnSp>
          <p:nvCxnSpPr>
            <p:cNvPr id="112" name="直接连接符 111"/>
            <p:cNvCxnSpPr/>
            <p:nvPr/>
          </p:nvCxnSpPr>
          <p:spPr bwMode="auto">
            <a:xfrm flipV="1">
              <a:off x="10152504" y="5817070"/>
              <a:ext cx="2606" cy="428413"/>
            </a:xfrm>
            <a:prstGeom prst="line">
              <a:avLst/>
            </a:prstGeom>
            <a:noFill/>
            <a:ln w="38100" cap="flat" cmpd="sng" algn="ctr">
              <a:solidFill>
                <a:srgbClr val="FF9900"/>
              </a:solidFill>
              <a:prstDash val="solid"/>
              <a:miter lim="800000"/>
            </a:ln>
            <a:effectLst/>
          </p:spPr>
        </p:cxnSp>
        <p:cxnSp>
          <p:nvCxnSpPr>
            <p:cNvPr id="113" name="直接连接符 112"/>
            <p:cNvCxnSpPr/>
            <p:nvPr/>
          </p:nvCxnSpPr>
          <p:spPr bwMode="auto">
            <a:xfrm flipV="1">
              <a:off x="10056694" y="3621826"/>
              <a:ext cx="0" cy="1643900"/>
            </a:xfrm>
            <a:prstGeom prst="line">
              <a:avLst/>
            </a:prstGeom>
            <a:noFill/>
            <a:ln w="38100" cap="flat" cmpd="sng" algn="ctr">
              <a:solidFill>
                <a:srgbClr val="FF9900"/>
              </a:solidFill>
              <a:prstDash val="solid"/>
              <a:miter lim="800000"/>
            </a:ln>
            <a:effectLst/>
          </p:spPr>
        </p:cxnSp>
        <p:cxnSp>
          <p:nvCxnSpPr>
            <p:cNvPr id="114" name="直接连接符 113"/>
            <p:cNvCxnSpPr/>
            <p:nvPr/>
          </p:nvCxnSpPr>
          <p:spPr bwMode="auto">
            <a:xfrm>
              <a:off x="10072485" y="3627123"/>
              <a:ext cx="807879" cy="0"/>
            </a:xfrm>
            <a:prstGeom prst="line">
              <a:avLst/>
            </a:prstGeom>
            <a:solidFill>
              <a:schemeClr val="accent1"/>
            </a:solidFill>
            <a:ln w="19050" cap="flat" cmpd="sng" algn="ctr">
              <a:solidFill>
                <a:srgbClr val="007AC7"/>
              </a:solidFill>
              <a:prstDash val="solid"/>
              <a:round/>
              <a:headEnd type="none" w="med" len="med"/>
              <a:tailEnd type="none" w="med" len="med"/>
            </a:ln>
            <a:effectLst/>
          </p:spPr>
        </p:cxnSp>
        <p:cxnSp>
          <p:nvCxnSpPr>
            <p:cNvPr id="115" name="直接连接符 114"/>
            <p:cNvCxnSpPr/>
            <p:nvPr/>
          </p:nvCxnSpPr>
          <p:spPr bwMode="auto">
            <a:xfrm>
              <a:off x="10072484" y="3821428"/>
              <a:ext cx="807879" cy="0"/>
            </a:xfrm>
            <a:prstGeom prst="line">
              <a:avLst/>
            </a:prstGeom>
            <a:solidFill>
              <a:schemeClr val="accent1"/>
            </a:solidFill>
            <a:ln w="19050" cap="flat" cmpd="sng" algn="ctr">
              <a:solidFill>
                <a:srgbClr val="007AC7"/>
              </a:solidFill>
              <a:prstDash val="solid"/>
              <a:round/>
              <a:headEnd type="none" w="med" len="med"/>
              <a:tailEnd type="none" w="med" len="med"/>
            </a:ln>
            <a:effectLst/>
          </p:spPr>
        </p:cxnSp>
        <p:cxnSp>
          <p:nvCxnSpPr>
            <p:cNvPr id="116" name="直接连接符 115"/>
            <p:cNvCxnSpPr/>
            <p:nvPr/>
          </p:nvCxnSpPr>
          <p:spPr bwMode="auto">
            <a:xfrm>
              <a:off x="10072485" y="4022809"/>
              <a:ext cx="807879" cy="0"/>
            </a:xfrm>
            <a:prstGeom prst="line">
              <a:avLst/>
            </a:prstGeom>
            <a:solidFill>
              <a:schemeClr val="accent1"/>
            </a:solidFill>
            <a:ln w="19050" cap="flat" cmpd="sng" algn="ctr">
              <a:solidFill>
                <a:srgbClr val="007AC7"/>
              </a:solidFill>
              <a:prstDash val="solid"/>
              <a:round/>
              <a:headEnd type="none" w="med" len="med"/>
              <a:tailEnd type="none" w="med" len="med"/>
            </a:ln>
            <a:effectLst/>
          </p:spPr>
        </p:cxnSp>
        <p:cxnSp>
          <p:nvCxnSpPr>
            <p:cNvPr id="117" name="直接连接符 116"/>
            <p:cNvCxnSpPr/>
            <p:nvPr/>
          </p:nvCxnSpPr>
          <p:spPr bwMode="auto">
            <a:xfrm>
              <a:off x="10072484" y="4217113"/>
              <a:ext cx="807879" cy="0"/>
            </a:xfrm>
            <a:prstGeom prst="line">
              <a:avLst/>
            </a:prstGeom>
            <a:solidFill>
              <a:schemeClr val="accent1"/>
            </a:solidFill>
            <a:ln w="19050" cap="flat" cmpd="sng" algn="ctr">
              <a:solidFill>
                <a:srgbClr val="007AC7"/>
              </a:solidFill>
              <a:prstDash val="solid"/>
              <a:round/>
              <a:headEnd type="none" w="med" len="med"/>
              <a:tailEnd type="none" w="med" len="med"/>
            </a:ln>
            <a:effectLst/>
          </p:spPr>
        </p:cxnSp>
        <p:cxnSp>
          <p:nvCxnSpPr>
            <p:cNvPr id="118" name="直接连接符 117"/>
            <p:cNvCxnSpPr/>
            <p:nvPr/>
          </p:nvCxnSpPr>
          <p:spPr bwMode="auto">
            <a:xfrm>
              <a:off x="10082817" y="4414975"/>
              <a:ext cx="807879" cy="0"/>
            </a:xfrm>
            <a:prstGeom prst="line">
              <a:avLst/>
            </a:prstGeom>
            <a:solidFill>
              <a:schemeClr val="accent1"/>
            </a:solidFill>
            <a:ln w="19050" cap="flat" cmpd="sng" algn="ctr">
              <a:solidFill>
                <a:srgbClr val="007AC7"/>
              </a:solidFill>
              <a:prstDash val="solid"/>
              <a:round/>
              <a:headEnd type="none" w="med" len="med"/>
              <a:tailEnd type="none" w="med" len="med"/>
            </a:ln>
            <a:effectLst/>
          </p:spPr>
        </p:cxnSp>
        <p:cxnSp>
          <p:nvCxnSpPr>
            <p:cNvPr id="119" name="直接连接符 118"/>
            <p:cNvCxnSpPr/>
            <p:nvPr/>
          </p:nvCxnSpPr>
          <p:spPr bwMode="auto">
            <a:xfrm>
              <a:off x="10082816" y="4609280"/>
              <a:ext cx="807879" cy="0"/>
            </a:xfrm>
            <a:prstGeom prst="line">
              <a:avLst/>
            </a:prstGeom>
            <a:solidFill>
              <a:schemeClr val="accent1"/>
            </a:solidFill>
            <a:ln w="19050" cap="flat" cmpd="sng" algn="ctr">
              <a:solidFill>
                <a:srgbClr val="007AC7"/>
              </a:solidFill>
              <a:prstDash val="solid"/>
              <a:round/>
              <a:headEnd type="none" w="med" len="med"/>
              <a:tailEnd type="none" w="med" len="med"/>
            </a:ln>
            <a:effectLst/>
          </p:spPr>
        </p:cxnSp>
        <p:cxnSp>
          <p:nvCxnSpPr>
            <p:cNvPr id="120" name="直接连接符 119"/>
            <p:cNvCxnSpPr/>
            <p:nvPr/>
          </p:nvCxnSpPr>
          <p:spPr bwMode="auto">
            <a:xfrm>
              <a:off x="10079779" y="4837017"/>
              <a:ext cx="807879" cy="0"/>
            </a:xfrm>
            <a:prstGeom prst="line">
              <a:avLst/>
            </a:prstGeom>
            <a:solidFill>
              <a:schemeClr val="accent1"/>
            </a:solidFill>
            <a:ln w="19050" cap="flat" cmpd="sng" algn="ctr">
              <a:solidFill>
                <a:srgbClr val="007AC7"/>
              </a:solidFill>
              <a:prstDash val="solid"/>
              <a:round/>
              <a:headEnd type="none" w="med" len="med"/>
              <a:tailEnd type="none" w="med" len="med"/>
            </a:ln>
            <a:effectLst/>
          </p:spPr>
        </p:cxnSp>
        <p:pic>
          <p:nvPicPr>
            <p:cNvPr id="121" name="图片 14"/>
            <p:cNvPicPr>
              <a:picLocks noChangeAspect="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10080687" y="5673984"/>
              <a:ext cx="136152" cy="146022"/>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grpSp>
          <p:nvGrpSpPr>
            <p:cNvPr id="122" name="Group 12"/>
            <p:cNvGrpSpPr>
              <a:grpSpLocks/>
            </p:cNvGrpSpPr>
            <p:nvPr/>
          </p:nvGrpSpPr>
          <p:grpSpPr bwMode="auto">
            <a:xfrm>
              <a:off x="9949717" y="5628042"/>
              <a:ext cx="320148" cy="462106"/>
              <a:chOff x="2943" y="2853"/>
              <a:chExt cx="212" cy="509"/>
            </a:xfrm>
          </p:grpSpPr>
          <p:sp>
            <p:nvSpPr>
              <p:cNvPr id="123" name="Rectangle 13"/>
              <p:cNvSpPr>
                <a:spLocks noChangeArrowheads="1"/>
              </p:cNvSpPr>
              <p:nvPr/>
            </p:nvSpPr>
            <p:spPr bwMode="auto">
              <a:xfrm flipH="1">
                <a:off x="3039" y="2853"/>
                <a:ext cx="21" cy="509"/>
              </a:xfrm>
              <a:prstGeom prst="rect">
                <a:avLst/>
              </a:prstGeom>
              <a:solidFill>
                <a:srgbClr val="AD6900"/>
              </a:solidFill>
              <a:ln w="12700">
                <a:solidFill>
                  <a:srgbClr val="714400"/>
                </a:solidFill>
                <a:miter lim="800000"/>
                <a:headEnd/>
                <a:tailEnd/>
              </a:ln>
            </p:spPr>
            <p:txBody>
              <a:bodyPr wrap="square" anchor="ctr">
                <a:noAutofit/>
              </a:bodyPr>
              <a:lstStyle>
                <a:lvl1pPr>
                  <a:spcBef>
                    <a:spcPct val="20000"/>
                  </a:spcBef>
                  <a:buClr>
                    <a:srgbClr val="990000"/>
                  </a:buClr>
                  <a:buChar char="•"/>
                  <a:defRPr sz="2000" b="1">
                    <a:solidFill>
                      <a:schemeClr val="tx1"/>
                    </a:solidFill>
                    <a:latin typeface="FrutigerNext LT Medium" pitchFamily="34" charset="0"/>
                    <a:ea typeface="宋体" panose="02010600030101010101" pitchFamily="2" charset="-122"/>
                  </a:defRPr>
                </a:lvl1pPr>
                <a:lvl2pPr marL="742950" indent="-285750">
                  <a:spcBef>
                    <a:spcPct val="20000"/>
                  </a:spcBef>
                  <a:buFont typeface="Arial" panose="020B0604020202020204" pitchFamily="34" charset="0"/>
                  <a:buChar char="›"/>
                  <a:defRPr>
                    <a:solidFill>
                      <a:schemeClr val="tx1"/>
                    </a:solidFill>
                    <a:latin typeface="FrutigerNext LT Medium" pitchFamily="34" charset="0"/>
                    <a:ea typeface="宋体" panose="02010600030101010101" pitchFamily="2" charset="-122"/>
                  </a:defRPr>
                </a:lvl2pPr>
                <a:lvl3pPr marL="1143000" indent="-228600">
                  <a:spcBef>
                    <a:spcPct val="20000"/>
                  </a:spcBef>
                  <a:buFont typeface="FrutigerNext LT Medium" pitchFamily="34" charset="0"/>
                  <a:buChar char="»"/>
                  <a:defRPr sz="1600">
                    <a:solidFill>
                      <a:schemeClr val="tx1"/>
                    </a:solidFill>
                    <a:latin typeface="FrutigerNext LT Medium" pitchFamily="34" charset="0"/>
                    <a:ea typeface="宋体" panose="02010600030101010101" pitchFamily="2" charset="-122"/>
                  </a:defRPr>
                </a:lvl3pPr>
                <a:lvl4pPr marL="1600200" indent="-228600">
                  <a:spcBef>
                    <a:spcPct val="20000"/>
                  </a:spcBef>
                  <a:buChar char="–"/>
                  <a:defRPr sz="1400">
                    <a:solidFill>
                      <a:schemeClr val="tx1"/>
                    </a:solidFill>
                    <a:latin typeface="FrutigerNext LT Medium" pitchFamily="34" charset="0"/>
                    <a:ea typeface="宋体" panose="02010600030101010101" pitchFamily="2" charset="-122"/>
                  </a:defRPr>
                </a:lvl4pPr>
                <a:lvl5pPr marL="2057400" indent="-228600">
                  <a:spcBef>
                    <a:spcPct val="20000"/>
                  </a:spcBef>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9pPr>
              </a:lstStyle>
              <a:p>
                <a:pPr algn="ctr" eaLnBrk="1" fontAlgn="ctr" hangingPunct="1">
                  <a:spcBef>
                    <a:spcPct val="0"/>
                  </a:spcBef>
                  <a:buClr>
                    <a:srgbClr val="CC9900"/>
                  </a:buClr>
                  <a:buFont typeface="Wingdings" panose="05000000000000000000" pitchFamily="2" charset="2"/>
                  <a:buNone/>
                </a:pPr>
                <a:endParaRPr lang="en-US" altLang="zh-CN" sz="1500" dirty="0">
                  <a:latin typeface="Huawei Sans" panose="020C0503030203020204" pitchFamily="34" charset="0"/>
                  <a:ea typeface="+mn-ea"/>
                  <a:cs typeface="宋体" panose="02010600030101010101" pitchFamily="2" charset="-122"/>
                </a:endParaRPr>
              </a:p>
            </p:txBody>
          </p:sp>
          <p:sp>
            <p:nvSpPr>
              <p:cNvPr id="124" name="Line 14"/>
              <p:cNvSpPr>
                <a:spLocks noChangeShapeType="1"/>
              </p:cNvSpPr>
              <p:nvPr/>
            </p:nvSpPr>
            <p:spPr bwMode="auto">
              <a:xfrm flipH="1">
                <a:off x="3057" y="2896"/>
                <a:ext cx="59" cy="38"/>
              </a:xfrm>
              <a:prstGeom prst="line">
                <a:avLst/>
              </a:prstGeom>
              <a:noFill/>
              <a:ln w="12700">
                <a:solidFill>
                  <a:srgbClr val="AD6900"/>
                </a:solidFill>
                <a:round/>
                <a:headEnd/>
                <a:tailEnd/>
              </a:ln>
              <a:extLst>
                <a:ext uri="{909E8E84-426E-40DD-AFC4-6F175D3DCCD1}">
                  <a14:hiddenFill xmlns:a14="http://schemas.microsoft.com/office/drawing/2010/main">
                    <a:noFill/>
                  </a14:hiddenFill>
                </a:ext>
              </a:extLst>
            </p:spPr>
            <p:txBody>
              <a:bodyPr wrap="square" anchor="ctr">
                <a:noAutofit/>
              </a:bodyPr>
              <a:lstStyle/>
              <a:p>
                <a:pPr fontAlgn="ctr"/>
                <a:endParaRPr lang="en-US" altLang="zh-CN" dirty="0">
                  <a:latin typeface="Huawei Sans" panose="020C0503030203020204" pitchFamily="34" charset="0"/>
                </a:endParaRPr>
              </a:p>
            </p:txBody>
          </p:sp>
          <p:sp>
            <p:nvSpPr>
              <p:cNvPr id="125" name="Line 15"/>
              <p:cNvSpPr>
                <a:spLocks noChangeShapeType="1"/>
              </p:cNvSpPr>
              <p:nvPr/>
            </p:nvSpPr>
            <p:spPr bwMode="auto">
              <a:xfrm flipH="1" flipV="1">
                <a:off x="2978" y="2889"/>
                <a:ext cx="59" cy="52"/>
              </a:xfrm>
              <a:prstGeom prst="line">
                <a:avLst/>
              </a:prstGeom>
              <a:noFill/>
              <a:ln w="12700">
                <a:solidFill>
                  <a:srgbClr val="AD6900"/>
                </a:solidFill>
                <a:round/>
                <a:headEnd/>
                <a:tailEnd/>
              </a:ln>
              <a:extLst>
                <a:ext uri="{909E8E84-426E-40DD-AFC4-6F175D3DCCD1}">
                  <a14:hiddenFill xmlns:a14="http://schemas.microsoft.com/office/drawing/2010/main">
                    <a:noFill/>
                  </a14:hiddenFill>
                </a:ext>
              </a:extLst>
            </p:spPr>
            <p:txBody>
              <a:bodyPr wrap="square" anchor="ctr">
                <a:noAutofit/>
              </a:bodyPr>
              <a:lstStyle/>
              <a:p>
                <a:pPr fontAlgn="ctr"/>
                <a:endParaRPr lang="en-US" altLang="zh-CN" dirty="0">
                  <a:latin typeface="Huawei Sans" panose="020C0503030203020204" pitchFamily="34" charset="0"/>
                </a:endParaRPr>
              </a:p>
            </p:txBody>
          </p:sp>
          <p:grpSp>
            <p:nvGrpSpPr>
              <p:cNvPr id="126" name="Group 16"/>
              <p:cNvGrpSpPr>
                <a:grpSpLocks/>
              </p:cNvGrpSpPr>
              <p:nvPr/>
            </p:nvGrpSpPr>
            <p:grpSpPr bwMode="auto">
              <a:xfrm flipH="1">
                <a:off x="2954" y="2867"/>
                <a:ext cx="17" cy="16"/>
                <a:chOff x="4015" y="1646"/>
                <a:chExt cx="20" cy="19"/>
              </a:xfrm>
            </p:grpSpPr>
            <p:sp>
              <p:nvSpPr>
                <p:cNvPr id="140" name="Freeform 17"/>
                <p:cNvSpPr>
                  <a:spLocks/>
                </p:cNvSpPr>
                <p:nvPr/>
              </p:nvSpPr>
              <p:spPr bwMode="auto">
                <a:xfrm>
                  <a:off x="4017" y="1648"/>
                  <a:ext cx="18" cy="17"/>
                </a:xfrm>
                <a:custGeom>
                  <a:avLst/>
                  <a:gdLst>
                    <a:gd name="T0" fmla="*/ 4 w 18"/>
                    <a:gd name="T1" fmla="*/ 0 h 17"/>
                    <a:gd name="T2" fmla="*/ 0 w 18"/>
                    <a:gd name="T3" fmla="*/ 16 h 17"/>
                    <a:gd name="T4" fmla="*/ 17 w 18"/>
                    <a:gd name="T5" fmla="*/ 16 h 17"/>
                    <a:gd name="T6" fmla="*/ 12 w 18"/>
                    <a:gd name="T7" fmla="*/ 0 h 17"/>
                    <a:gd name="T8" fmla="*/ 4 w 18"/>
                    <a:gd name="T9" fmla="*/ 0 h 17"/>
                    <a:gd name="T10" fmla="*/ 0 60000 65536"/>
                    <a:gd name="T11" fmla="*/ 0 60000 65536"/>
                    <a:gd name="T12" fmla="*/ 0 60000 65536"/>
                    <a:gd name="T13" fmla="*/ 0 60000 65536"/>
                    <a:gd name="T14" fmla="*/ 0 60000 65536"/>
                    <a:gd name="T15" fmla="*/ 0 w 18"/>
                    <a:gd name="T16" fmla="*/ 0 h 17"/>
                    <a:gd name="T17" fmla="*/ 18 w 18"/>
                    <a:gd name="T18" fmla="*/ 17 h 17"/>
                  </a:gdLst>
                  <a:ahLst/>
                  <a:cxnLst>
                    <a:cxn ang="T10">
                      <a:pos x="T0" y="T1"/>
                    </a:cxn>
                    <a:cxn ang="T11">
                      <a:pos x="T2" y="T3"/>
                    </a:cxn>
                    <a:cxn ang="T12">
                      <a:pos x="T4" y="T5"/>
                    </a:cxn>
                    <a:cxn ang="T13">
                      <a:pos x="T6" y="T7"/>
                    </a:cxn>
                    <a:cxn ang="T14">
                      <a:pos x="T8" y="T9"/>
                    </a:cxn>
                  </a:cxnLst>
                  <a:rect l="T15" t="T16" r="T17" b="T18"/>
                  <a:pathLst>
                    <a:path w="18" h="17">
                      <a:moveTo>
                        <a:pt x="4" y="0"/>
                      </a:moveTo>
                      <a:lnTo>
                        <a:pt x="0" y="16"/>
                      </a:lnTo>
                      <a:lnTo>
                        <a:pt x="17" y="16"/>
                      </a:lnTo>
                      <a:lnTo>
                        <a:pt x="12" y="0"/>
                      </a:lnTo>
                      <a:lnTo>
                        <a:pt x="4" y="0"/>
                      </a:lnTo>
                    </a:path>
                  </a:pathLst>
                </a:custGeom>
                <a:solidFill>
                  <a:srgbClr val="919191"/>
                </a:solidFill>
                <a:ln w="12700" cap="rnd" cmpd="sng">
                  <a:solidFill>
                    <a:srgbClr val="919191"/>
                  </a:solidFill>
                  <a:prstDash val="solid"/>
                  <a:round/>
                  <a:headEnd type="none" w="med" len="med"/>
                  <a:tailEnd type="none" w="med" len="med"/>
                </a:ln>
              </p:spPr>
              <p:txBody>
                <a:bodyPr wrap="square">
                  <a:noAutofit/>
                </a:bodyPr>
                <a:lstStyle/>
                <a:p>
                  <a:pPr fontAlgn="ctr"/>
                  <a:endParaRPr lang="en-US" altLang="zh-CN" dirty="0">
                    <a:latin typeface="Huawei Sans" panose="020C0503030203020204" pitchFamily="34" charset="0"/>
                  </a:endParaRPr>
                </a:p>
              </p:txBody>
            </p:sp>
            <p:sp>
              <p:nvSpPr>
                <p:cNvPr id="141" name="Freeform 18"/>
                <p:cNvSpPr>
                  <a:spLocks/>
                </p:cNvSpPr>
                <p:nvPr/>
              </p:nvSpPr>
              <p:spPr bwMode="auto">
                <a:xfrm>
                  <a:off x="4015" y="1646"/>
                  <a:ext cx="15" cy="15"/>
                </a:xfrm>
                <a:custGeom>
                  <a:avLst/>
                  <a:gdLst>
                    <a:gd name="T0" fmla="*/ 4 w 15"/>
                    <a:gd name="T1" fmla="*/ 0 h 15"/>
                    <a:gd name="T2" fmla="*/ 0 w 15"/>
                    <a:gd name="T3" fmla="*/ 14 h 15"/>
                    <a:gd name="T4" fmla="*/ 14 w 15"/>
                    <a:gd name="T5" fmla="*/ 14 h 15"/>
                    <a:gd name="T6" fmla="*/ 11 w 15"/>
                    <a:gd name="T7" fmla="*/ 0 h 15"/>
                    <a:gd name="T8" fmla="*/ 4 w 15"/>
                    <a:gd name="T9" fmla="*/ 0 h 15"/>
                    <a:gd name="T10" fmla="*/ 6 w 15"/>
                    <a:gd name="T11" fmla="*/ 3 h 15"/>
                    <a:gd name="T12" fmla="*/ 7 w 15"/>
                    <a:gd name="T13" fmla="*/ 3 h 15"/>
                    <a:gd name="T14" fmla="*/ 9 w 15"/>
                    <a:gd name="T15" fmla="*/ 10 h 15"/>
                    <a:gd name="T16" fmla="*/ 4 w 15"/>
                    <a:gd name="T17" fmla="*/ 10 h 15"/>
                    <a:gd name="T18" fmla="*/ 6 w 15"/>
                    <a:gd name="T19" fmla="*/ 3 h 15"/>
                    <a:gd name="T20" fmla="*/ 4 w 15"/>
                    <a:gd name="T21" fmla="*/ 0 h 1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5"/>
                    <a:gd name="T34" fmla="*/ 0 h 15"/>
                    <a:gd name="T35" fmla="*/ 15 w 15"/>
                    <a:gd name="T36" fmla="*/ 15 h 15"/>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5" h="15">
                      <a:moveTo>
                        <a:pt x="4" y="0"/>
                      </a:moveTo>
                      <a:lnTo>
                        <a:pt x="0" y="14"/>
                      </a:lnTo>
                      <a:lnTo>
                        <a:pt x="14" y="14"/>
                      </a:lnTo>
                      <a:lnTo>
                        <a:pt x="11" y="0"/>
                      </a:lnTo>
                      <a:lnTo>
                        <a:pt x="4" y="0"/>
                      </a:lnTo>
                      <a:lnTo>
                        <a:pt x="6" y="3"/>
                      </a:lnTo>
                      <a:lnTo>
                        <a:pt x="7" y="3"/>
                      </a:lnTo>
                      <a:lnTo>
                        <a:pt x="9" y="10"/>
                      </a:lnTo>
                      <a:lnTo>
                        <a:pt x="4" y="10"/>
                      </a:lnTo>
                      <a:lnTo>
                        <a:pt x="6" y="3"/>
                      </a:lnTo>
                      <a:lnTo>
                        <a:pt x="4" y="0"/>
                      </a:lnTo>
                    </a:path>
                  </a:pathLst>
                </a:custGeom>
                <a:solidFill>
                  <a:srgbClr val="919191"/>
                </a:solidFill>
                <a:ln>
                  <a:noFill/>
                </a:ln>
                <a:extLst>
                  <a:ext uri="{91240B29-F687-4F45-9708-019B960494DF}">
                    <a14:hiddenLine xmlns:a14="http://schemas.microsoft.com/office/drawing/2010/main" w="12700" cap="rnd">
                      <a:solidFill>
                        <a:srgbClr val="000000"/>
                      </a:solidFill>
                      <a:round/>
                      <a:headEnd/>
                      <a:tailEnd/>
                    </a14:hiddenLine>
                  </a:ext>
                </a:extLst>
              </p:spPr>
              <p:txBody>
                <a:bodyPr wrap="square">
                  <a:noAutofit/>
                </a:bodyPr>
                <a:lstStyle/>
                <a:p>
                  <a:pPr fontAlgn="ctr"/>
                  <a:endParaRPr lang="en-US" altLang="zh-CN" dirty="0">
                    <a:latin typeface="Huawei Sans" panose="020C0503030203020204" pitchFamily="34" charset="0"/>
                  </a:endParaRPr>
                </a:p>
              </p:txBody>
            </p:sp>
          </p:grpSp>
          <p:grpSp>
            <p:nvGrpSpPr>
              <p:cNvPr id="127" name="Group 19"/>
              <p:cNvGrpSpPr>
                <a:grpSpLocks/>
              </p:cNvGrpSpPr>
              <p:nvPr/>
            </p:nvGrpSpPr>
            <p:grpSpPr bwMode="auto">
              <a:xfrm flipH="1">
                <a:off x="2990" y="2867"/>
                <a:ext cx="18" cy="16"/>
                <a:chOff x="3973" y="1646"/>
                <a:chExt cx="21" cy="19"/>
              </a:xfrm>
            </p:grpSpPr>
            <p:sp>
              <p:nvSpPr>
                <p:cNvPr id="138" name="Freeform 20"/>
                <p:cNvSpPr>
                  <a:spLocks/>
                </p:cNvSpPr>
                <p:nvPr/>
              </p:nvSpPr>
              <p:spPr bwMode="auto">
                <a:xfrm>
                  <a:off x="3976" y="1648"/>
                  <a:ext cx="18" cy="17"/>
                </a:xfrm>
                <a:custGeom>
                  <a:avLst/>
                  <a:gdLst>
                    <a:gd name="T0" fmla="*/ 4 w 18"/>
                    <a:gd name="T1" fmla="*/ 0 h 17"/>
                    <a:gd name="T2" fmla="*/ 0 w 18"/>
                    <a:gd name="T3" fmla="*/ 16 h 17"/>
                    <a:gd name="T4" fmla="*/ 17 w 18"/>
                    <a:gd name="T5" fmla="*/ 16 h 17"/>
                    <a:gd name="T6" fmla="*/ 12 w 18"/>
                    <a:gd name="T7" fmla="*/ 0 h 17"/>
                    <a:gd name="T8" fmla="*/ 4 w 18"/>
                    <a:gd name="T9" fmla="*/ 0 h 17"/>
                    <a:gd name="T10" fmla="*/ 0 60000 65536"/>
                    <a:gd name="T11" fmla="*/ 0 60000 65536"/>
                    <a:gd name="T12" fmla="*/ 0 60000 65536"/>
                    <a:gd name="T13" fmla="*/ 0 60000 65536"/>
                    <a:gd name="T14" fmla="*/ 0 60000 65536"/>
                    <a:gd name="T15" fmla="*/ 0 w 18"/>
                    <a:gd name="T16" fmla="*/ 0 h 17"/>
                    <a:gd name="T17" fmla="*/ 18 w 18"/>
                    <a:gd name="T18" fmla="*/ 17 h 17"/>
                  </a:gdLst>
                  <a:ahLst/>
                  <a:cxnLst>
                    <a:cxn ang="T10">
                      <a:pos x="T0" y="T1"/>
                    </a:cxn>
                    <a:cxn ang="T11">
                      <a:pos x="T2" y="T3"/>
                    </a:cxn>
                    <a:cxn ang="T12">
                      <a:pos x="T4" y="T5"/>
                    </a:cxn>
                    <a:cxn ang="T13">
                      <a:pos x="T6" y="T7"/>
                    </a:cxn>
                    <a:cxn ang="T14">
                      <a:pos x="T8" y="T9"/>
                    </a:cxn>
                  </a:cxnLst>
                  <a:rect l="T15" t="T16" r="T17" b="T18"/>
                  <a:pathLst>
                    <a:path w="18" h="17">
                      <a:moveTo>
                        <a:pt x="4" y="0"/>
                      </a:moveTo>
                      <a:lnTo>
                        <a:pt x="0" y="16"/>
                      </a:lnTo>
                      <a:lnTo>
                        <a:pt x="17" y="16"/>
                      </a:lnTo>
                      <a:lnTo>
                        <a:pt x="12" y="0"/>
                      </a:lnTo>
                      <a:lnTo>
                        <a:pt x="4" y="0"/>
                      </a:lnTo>
                    </a:path>
                  </a:pathLst>
                </a:custGeom>
                <a:solidFill>
                  <a:srgbClr val="919191"/>
                </a:solidFill>
                <a:ln w="12700" cap="rnd" cmpd="sng">
                  <a:solidFill>
                    <a:srgbClr val="919191"/>
                  </a:solidFill>
                  <a:prstDash val="solid"/>
                  <a:round/>
                  <a:headEnd type="none" w="med" len="med"/>
                  <a:tailEnd type="none" w="med" len="med"/>
                </a:ln>
              </p:spPr>
              <p:txBody>
                <a:bodyPr wrap="square">
                  <a:noAutofit/>
                </a:bodyPr>
                <a:lstStyle/>
                <a:p>
                  <a:pPr fontAlgn="ctr"/>
                  <a:endParaRPr lang="en-US" altLang="zh-CN" dirty="0">
                    <a:latin typeface="Huawei Sans" panose="020C0503030203020204" pitchFamily="34" charset="0"/>
                  </a:endParaRPr>
                </a:p>
              </p:txBody>
            </p:sp>
            <p:sp>
              <p:nvSpPr>
                <p:cNvPr id="139" name="Freeform 21"/>
                <p:cNvSpPr>
                  <a:spLocks/>
                </p:cNvSpPr>
                <p:nvPr/>
              </p:nvSpPr>
              <p:spPr bwMode="auto">
                <a:xfrm>
                  <a:off x="3973" y="1646"/>
                  <a:ext cx="16" cy="15"/>
                </a:xfrm>
                <a:custGeom>
                  <a:avLst/>
                  <a:gdLst>
                    <a:gd name="T0" fmla="*/ 4 w 16"/>
                    <a:gd name="T1" fmla="*/ 0 h 15"/>
                    <a:gd name="T2" fmla="*/ 0 w 16"/>
                    <a:gd name="T3" fmla="*/ 14 h 15"/>
                    <a:gd name="T4" fmla="*/ 15 w 16"/>
                    <a:gd name="T5" fmla="*/ 14 h 15"/>
                    <a:gd name="T6" fmla="*/ 11 w 16"/>
                    <a:gd name="T7" fmla="*/ 0 h 15"/>
                    <a:gd name="T8" fmla="*/ 4 w 16"/>
                    <a:gd name="T9" fmla="*/ 0 h 15"/>
                    <a:gd name="T10" fmla="*/ 7 w 16"/>
                    <a:gd name="T11" fmla="*/ 3 h 15"/>
                    <a:gd name="T12" fmla="*/ 8 w 16"/>
                    <a:gd name="T13" fmla="*/ 3 h 15"/>
                    <a:gd name="T14" fmla="*/ 10 w 16"/>
                    <a:gd name="T15" fmla="*/ 10 h 15"/>
                    <a:gd name="T16" fmla="*/ 5 w 16"/>
                    <a:gd name="T17" fmla="*/ 10 h 15"/>
                    <a:gd name="T18" fmla="*/ 7 w 16"/>
                    <a:gd name="T19" fmla="*/ 3 h 15"/>
                    <a:gd name="T20" fmla="*/ 4 w 16"/>
                    <a:gd name="T21" fmla="*/ 0 h 1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6"/>
                    <a:gd name="T34" fmla="*/ 0 h 15"/>
                    <a:gd name="T35" fmla="*/ 16 w 16"/>
                    <a:gd name="T36" fmla="*/ 15 h 15"/>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6" h="15">
                      <a:moveTo>
                        <a:pt x="4" y="0"/>
                      </a:moveTo>
                      <a:lnTo>
                        <a:pt x="0" y="14"/>
                      </a:lnTo>
                      <a:lnTo>
                        <a:pt x="15" y="14"/>
                      </a:lnTo>
                      <a:lnTo>
                        <a:pt x="11" y="0"/>
                      </a:lnTo>
                      <a:lnTo>
                        <a:pt x="4" y="0"/>
                      </a:lnTo>
                      <a:lnTo>
                        <a:pt x="7" y="3"/>
                      </a:lnTo>
                      <a:lnTo>
                        <a:pt x="8" y="3"/>
                      </a:lnTo>
                      <a:lnTo>
                        <a:pt x="10" y="10"/>
                      </a:lnTo>
                      <a:lnTo>
                        <a:pt x="5" y="10"/>
                      </a:lnTo>
                      <a:lnTo>
                        <a:pt x="7" y="3"/>
                      </a:lnTo>
                      <a:lnTo>
                        <a:pt x="4" y="0"/>
                      </a:lnTo>
                    </a:path>
                  </a:pathLst>
                </a:custGeom>
                <a:solidFill>
                  <a:srgbClr val="919191"/>
                </a:solidFill>
                <a:ln>
                  <a:noFill/>
                </a:ln>
                <a:extLst>
                  <a:ext uri="{91240B29-F687-4F45-9708-019B960494DF}">
                    <a14:hiddenLine xmlns:a14="http://schemas.microsoft.com/office/drawing/2010/main" w="12700" cap="rnd">
                      <a:solidFill>
                        <a:srgbClr val="000000"/>
                      </a:solidFill>
                      <a:round/>
                      <a:headEnd/>
                      <a:tailEnd/>
                    </a14:hiddenLine>
                  </a:ext>
                </a:extLst>
              </p:spPr>
              <p:txBody>
                <a:bodyPr wrap="square">
                  <a:noAutofit/>
                </a:bodyPr>
                <a:lstStyle/>
                <a:p>
                  <a:pPr fontAlgn="ctr"/>
                  <a:endParaRPr lang="en-US" altLang="zh-CN" dirty="0">
                    <a:latin typeface="Huawei Sans" panose="020C0503030203020204" pitchFamily="34" charset="0"/>
                  </a:endParaRPr>
                </a:p>
              </p:txBody>
            </p:sp>
          </p:grpSp>
          <p:grpSp>
            <p:nvGrpSpPr>
              <p:cNvPr id="128" name="Group 22"/>
              <p:cNvGrpSpPr>
                <a:grpSpLocks/>
              </p:cNvGrpSpPr>
              <p:nvPr/>
            </p:nvGrpSpPr>
            <p:grpSpPr bwMode="auto">
              <a:xfrm flipH="1">
                <a:off x="3096" y="2868"/>
                <a:ext cx="15" cy="15"/>
                <a:chOff x="3853" y="1648"/>
                <a:chExt cx="18" cy="17"/>
              </a:xfrm>
            </p:grpSpPr>
            <p:sp>
              <p:nvSpPr>
                <p:cNvPr id="136" name="Freeform 23"/>
                <p:cNvSpPr>
                  <a:spLocks/>
                </p:cNvSpPr>
                <p:nvPr/>
              </p:nvSpPr>
              <p:spPr bwMode="auto">
                <a:xfrm>
                  <a:off x="3855" y="1649"/>
                  <a:ext cx="16" cy="16"/>
                </a:xfrm>
                <a:custGeom>
                  <a:avLst/>
                  <a:gdLst>
                    <a:gd name="T0" fmla="*/ 4 w 16"/>
                    <a:gd name="T1" fmla="*/ 0 h 16"/>
                    <a:gd name="T2" fmla="*/ 0 w 16"/>
                    <a:gd name="T3" fmla="*/ 15 h 16"/>
                    <a:gd name="T4" fmla="*/ 15 w 16"/>
                    <a:gd name="T5" fmla="*/ 15 h 16"/>
                    <a:gd name="T6" fmla="*/ 12 w 16"/>
                    <a:gd name="T7" fmla="*/ 0 h 16"/>
                    <a:gd name="T8" fmla="*/ 4 w 16"/>
                    <a:gd name="T9" fmla="*/ 0 h 16"/>
                    <a:gd name="T10" fmla="*/ 0 60000 65536"/>
                    <a:gd name="T11" fmla="*/ 0 60000 65536"/>
                    <a:gd name="T12" fmla="*/ 0 60000 65536"/>
                    <a:gd name="T13" fmla="*/ 0 60000 65536"/>
                    <a:gd name="T14" fmla="*/ 0 60000 65536"/>
                    <a:gd name="T15" fmla="*/ 0 w 16"/>
                    <a:gd name="T16" fmla="*/ 0 h 16"/>
                    <a:gd name="T17" fmla="*/ 16 w 16"/>
                    <a:gd name="T18" fmla="*/ 16 h 16"/>
                  </a:gdLst>
                  <a:ahLst/>
                  <a:cxnLst>
                    <a:cxn ang="T10">
                      <a:pos x="T0" y="T1"/>
                    </a:cxn>
                    <a:cxn ang="T11">
                      <a:pos x="T2" y="T3"/>
                    </a:cxn>
                    <a:cxn ang="T12">
                      <a:pos x="T4" y="T5"/>
                    </a:cxn>
                    <a:cxn ang="T13">
                      <a:pos x="T6" y="T7"/>
                    </a:cxn>
                    <a:cxn ang="T14">
                      <a:pos x="T8" y="T9"/>
                    </a:cxn>
                  </a:cxnLst>
                  <a:rect l="T15" t="T16" r="T17" b="T18"/>
                  <a:pathLst>
                    <a:path w="16" h="16">
                      <a:moveTo>
                        <a:pt x="4" y="0"/>
                      </a:moveTo>
                      <a:lnTo>
                        <a:pt x="0" y="15"/>
                      </a:lnTo>
                      <a:lnTo>
                        <a:pt x="15" y="15"/>
                      </a:lnTo>
                      <a:lnTo>
                        <a:pt x="12" y="0"/>
                      </a:lnTo>
                      <a:lnTo>
                        <a:pt x="4" y="0"/>
                      </a:lnTo>
                    </a:path>
                  </a:pathLst>
                </a:custGeom>
                <a:solidFill>
                  <a:srgbClr val="919191"/>
                </a:solidFill>
                <a:ln w="12700" cap="rnd" cmpd="sng">
                  <a:solidFill>
                    <a:srgbClr val="919191"/>
                  </a:solidFill>
                  <a:prstDash val="solid"/>
                  <a:round/>
                  <a:headEnd type="none" w="med" len="med"/>
                  <a:tailEnd type="none" w="med" len="med"/>
                </a:ln>
              </p:spPr>
              <p:txBody>
                <a:bodyPr wrap="square">
                  <a:noAutofit/>
                </a:bodyPr>
                <a:lstStyle/>
                <a:p>
                  <a:pPr fontAlgn="ctr"/>
                  <a:endParaRPr lang="en-US" altLang="zh-CN" dirty="0">
                    <a:latin typeface="Huawei Sans" panose="020C0503030203020204" pitchFamily="34" charset="0"/>
                  </a:endParaRPr>
                </a:p>
              </p:txBody>
            </p:sp>
            <p:sp>
              <p:nvSpPr>
                <p:cNvPr id="137" name="Freeform 24"/>
                <p:cNvSpPr>
                  <a:spLocks/>
                </p:cNvSpPr>
                <p:nvPr/>
              </p:nvSpPr>
              <p:spPr bwMode="auto">
                <a:xfrm>
                  <a:off x="3853" y="1648"/>
                  <a:ext cx="15" cy="15"/>
                </a:xfrm>
                <a:custGeom>
                  <a:avLst/>
                  <a:gdLst>
                    <a:gd name="T0" fmla="*/ 3 w 15"/>
                    <a:gd name="T1" fmla="*/ 0 h 15"/>
                    <a:gd name="T2" fmla="*/ 0 w 15"/>
                    <a:gd name="T3" fmla="*/ 14 h 15"/>
                    <a:gd name="T4" fmla="*/ 14 w 15"/>
                    <a:gd name="T5" fmla="*/ 14 h 15"/>
                    <a:gd name="T6" fmla="*/ 10 w 15"/>
                    <a:gd name="T7" fmla="*/ 0 h 15"/>
                    <a:gd name="T8" fmla="*/ 3 w 15"/>
                    <a:gd name="T9" fmla="*/ 0 h 15"/>
                    <a:gd name="T10" fmla="*/ 6 w 15"/>
                    <a:gd name="T11" fmla="*/ 4 h 15"/>
                    <a:gd name="T12" fmla="*/ 7 w 15"/>
                    <a:gd name="T13" fmla="*/ 4 h 15"/>
                    <a:gd name="T14" fmla="*/ 9 w 15"/>
                    <a:gd name="T15" fmla="*/ 9 h 15"/>
                    <a:gd name="T16" fmla="*/ 4 w 15"/>
                    <a:gd name="T17" fmla="*/ 9 h 15"/>
                    <a:gd name="T18" fmla="*/ 6 w 15"/>
                    <a:gd name="T19" fmla="*/ 4 h 15"/>
                    <a:gd name="T20" fmla="*/ 3 w 15"/>
                    <a:gd name="T21" fmla="*/ 0 h 1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5"/>
                    <a:gd name="T34" fmla="*/ 0 h 15"/>
                    <a:gd name="T35" fmla="*/ 15 w 15"/>
                    <a:gd name="T36" fmla="*/ 15 h 15"/>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5" h="15">
                      <a:moveTo>
                        <a:pt x="3" y="0"/>
                      </a:moveTo>
                      <a:lnTo>
                        <a:pt x="0" y="14"/>
                      </a:lnTo>
                      <a:lnTo>
                        <a:pt x="14" y="14"/>
                      </a:lnTo>
                      <a:lnTo>
                        <a:pt x="10" y="0"/>
                      </a:lnTo>
                      <a:lnTo>
                        <a:pt x="3" y="0"/>
                      </a:lnTo>
                      <a:lnTo>
                        <a:pt x="6" y="4"/>
                      </a:lnTo>
                      <a:lnTo>
                        <a:pt x="7" y="4"/>
                      </a:lnTo>
                      <a:lnTo>
                        <a:pt x="9" y="9"/>
                      </a:lnTo>
                      <a:lnTo>
                        <a:pt x="4" y="9"/>
                      </a:lnTo>
                      <a:lnTo>
                        <a:pt x="6" y="4"/>
                      </a:lnTo>
                      <a:lnTo>
                        <a:pt x="3" y="0"/>
                      </a:lnTo>
                    </a:path>
                  </a:pathLst>
                </a:custGeom>
                <a:solidFill>
                  <a:srgbClr val="919191"/>
                </a:solidFill>
                <a:ln>
                  <a:noFill/>
                </a:ln>
                <a:extLst>
                  <a:ext uri="{91240B29-F687-4F45-9708-019B960494DF}">
                    <a14:hiddenLine xmlns:a14="http://schemas.microsoft.com/office/drawing/2010/main" w="12700" cap="rnd">
                      <a:solidFill>
                        <a:srgbClr val="000000"/>
                      </a:solidFill>
                      <a:round/>
                      <a:headEnd/>
                      <a:tailEnd/>
                    </a14:hiddenLine>
                  </a:ext>
                </a:extLst>
              </p:spPr>
              <p:txBody>
                <a:bodyPr wrap="square">
                  <a:noAutofit/>
                </a:bodyPr>
                <a:lstStyle/>
                <a:p>
                  <a:pPr fontAlgn="ctr"/>
                  <a:endParaRPr lang="en-US" altLang="zh-CN" dirty="0">
                    <a:latin typeface="Huawei Sans" panose="020C0503030203020204" pitchFamily="34" charset="0"/>
                  </a:endParaRPr>
                </a:p>
              </p:txBody>
            </p:sp>
          </p:grpSp>
          <p:grpSp>
            <p:nvGrpSpPr>
              <p:cNvPr id="129" name="Group 25"/>
              <p:cNvGrpSpPr>
                <a:grpSpLocks/>
              </p:cNvGrpSpPr>
              <p:nvPr/>
            </p:nvGrpSpPr>
            <p:grpSpPr bwMode="auto">
              <a:xfrm flipH="1">
                <a:off x="3128" y="2868"/>
                <a:ext cx="17" cy="15"/>
                <a:chOff x="3814" y="1648"/>
                <a:chExt cx="20" cy="17"/>
              </a:xfrm>
            </p:grpSpPr>
            <p:sp>
              <p:nvSpPr>
                <p:cNvPr id="134" name="Freeform 26"/>
                <p:cNvSpPr>
                  <a:spLocks/>
                </p:cNvSpPr>
                <p:nvPr/>
              </p:nvSpPr>
              <p:spPr bwMode="auto">
                <a:xfrm>
                  <a:off x="3818" y="1649"/>
                  <a:ext cx="16" cy="16"/>
                </a:xfrm>
                <a:custGeom>
                  <a:avLst/>
                  <a:gdLst>
                    <a:gd name="T0" fmla="*/ 4 w 16"/>
                    <a:gd name="T1" fmla="*/ 0 h 16"/>
                    <a:gd name="T2" fmla="*/ 0 w 16"/>
                    <a:gd name="T3" fmla="*/ 15 h 16"/>
                    <a:gd name="T4" fmla="*/ 15 w 16"/>
                    <a:gd name="T5" fmla="*/ 15 h 16"/>
                    <a:gd name="T6" fmla="*/ 11 w 16"/>
                    <a:gd name="T7" fmla="*/ 0 h 16"/>
                    <a:gd name="T8" fmla="*/ 4 w 16"/>
                    <a:gd name="T9" fmla="*/ 0 h 16"/>
                    <a:gd name="T10" fmla="*/ 0 60000 65536"/>
                    <a:gd name="T11" fmla="*/ 0 60000 65536"/>
                    <a:gd name="T12" fmla="*/ 0 60000 65536"/>
                    <a:gd name="T13" fmla="*/ 0 60000 65536"/>
                    <a:gd name="T14" fmla="*/ 0 60000 65536"/>
                    <a:gd name="T15" fmla="*/ 0 w 16"/>
                    <a:gd name="T16" fmla="*/ 0 h 16"/>
                    <a:gd name="T17" fmla="*/ 16 w 16"/>
                    <a:gd name="T18" fmla="*/ 16 h 16"/>
                  </a:gdLst>
                  <a:ahLst/>
                  <a:cxnLst>
                    <a:cxn ang="T10">
                      <a:pos x="T0" y="T1"/>
                    </a:cxn>
                    <a:cxn ang="T11">
                      <a:pos x="T2" y="T3"/>
                    </a:cxn>
                    <a:cxn ang="T12">
                      <a:pos x="T4" y="T5"/>
                    </a:cxn>
                    <a:cxn ang="T13">
                      <a:pos x="T6" y="T7"/>
                    </a:cxn>
                    <a:cxn ang="T14">
                      <a:pos x="T8" y="T9"/>
                    </a:cxn>
                  </a:cxnLst>
                  <a:rect l="T15" t="T16" r="T17" b="T18"/>
                  <a:pathLst>
                    <a:path w="16" h="16">
                      <a:moveTo>
                        <a:pt x="4" y="0"/>
                      </a:moveTo>
                      <a:lnTo>
                        <a:pt x="0" y="15"/>
                      </a:lnTo>
                      <a:lnTo>
                        <a:pt x="15" y="15"/>
                      </a:lnTo>
                      <a:lnTo>
                        <a:pt x="11" y="0"/>
                      </a:lnTo>
                      <a:lnTo>
                        <a:pt x="4" y="0"/>
                      </a:lnTo>
                    </a:path>
                  </a:pathLst>
                </a:custGeom>
                <a:solidFill>
                  <a:srgbClr val="919191"/>
                </a:solidFill>
                <a:ln w="12700" cap="rnd" cmpd="sng">
                  <a:solidFill>
                    <a:srgbClr val="919191"/>
                  </a:solidFill>
                  <a:prstDash val="solid"/>
                  <a:round/>
                  <a:headEnd type="none" w="med" len="med"/>
                  <a:tailEnd type="none" w="med" len="med"/>
                </a:ln>
              </p:spPr>
              <p:txBody>
                <a:bodyPr wrap="square">
                  <a:noAutofit/>
                </a:bodyPr>
                <a:lstStyle/>
                <a:p>
                  <a:pPr fontAlgn="ctr"/>
                  <a:endParaRPr lang="en-US" altLang="zh-CN" dirty="0">
                    <a:latin typeface="Huawei Sans" panose="020C0503030203020204" pitchFamily="34" charset="0"/>
                  </a:endParaRPr>
                </a:p>
              </p:txBody>
            </p:sp>
            <p:sp>
              <p:nvSpPr>
                <p:cNvPr id="135" name="Freeform 27"/>
                <p:cNvSpPr>
                  <a:spLocks/>
                </p:cNvSpPr>
                <p:nvPr/>
              </p:nvSpPr>
              <p:spPr bwMode="auto">
                <a:xfrm>
                  <a:off x="3814" y="1648"/>
                  <a:ext cx="15" cy="15"/>
                </a:xfrm>
                <a:custGeom>
                  <a:avLst/>
                  <a:gdLst>
                    <a:gd name="T0" fmla="*/ 4 w 15"/>
                    <a:gd name="T1" fmla="*/ 0 h 15"/>
                    <a:gd name="T2" fmla="*/ 0 w 15"/>
                    <a:gd name="T3" fmla="*/ 14 h 15"/>
                    <a:gd name="T4" fmla="*/ 14 w 15"/>
                    <a:gd name="T5" fmla="*/ 14 h 15"/>
                    <a:gd name="T6" fmla="*/ 11 w 15"/>
                    <a:gd name="T7" fmla="*/ 0 h 15"/>
                    <a:gd name="T8" fmla="*/ 4 w 15"/>
                    <a:gd name="T9" fmla="*/ 0 h 15"/>
                    <a:gd name="T10" fmla="*/ 6 w 15"/>
                    <a:gd name="T11" fmla="*/ 4 h 15"/>
                    <a:gd name="T12" fmla="*/ 8 w 15"/>
                    <a:gd name="T13" fmla="*/ 4 h 15"/>
                    <a:gd name="T14" fmla="*/ 10 w 15"/>
                    <a:gd name="T15" fmla="*/ 9 h 15"/>
                    <a:gd name="T16" fmla="*/ 4 w 15"/>
                    <a:gd name="T17" fmla="*/ 9 h 15"/>
                    <a:gd name="T18" fmla="*/ 6 w 15"/>
                    <a:gd name="T19" fmla="*/ 4 h 15"/>
                    <a:gd name="T20" fmla="*/ 4 w 15"/>
                    <a:gd name="T21" fmla="*/ 0 h 1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5"/>
                    <a:gd name="T34" fmla="*/ 0 h 15"/>
                    <a:gd name="T35" fmla="*/ 15 w 15"/>
                    <a:gd name="T36" fmla="*/ 15 h 15"/>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5" h="15">
                      <a:moveTo>
                        <a:pt x="4" y="0"/>
                      </a:moveTo>
                      <a:lnTo>
                        <a:pt x="0" y="14"/>
                      </a:lnTo>
                      <a:lnTo>
                        <a:pt x="14" y="14"/>
                      </a:lnTo>
                      <a:lnTo>
                        <a:pt x="11" y="0"/>
                      </a:lnTo>
                      <a:lnTo>
                        <a:pt x="4" y="0"/>
                      </a:lnTo>
                      <a:lnTo>
                        <a:pt x="6" y="4"/>
                      </a:lnTo>
                      <a:lnTo>
                        <a:pt x="8" y="4"/>
                      </a:lnTo>
                      <a:lnTo>
                        <a:pt x="10" y="9"/>
                      </a:lnTo>
                      <a:lnTo>
                        <a:pt x="4" y="9"/>
                      </a:lnTo>
                      <a:lnTo>
                        <a:pt x="6" y="4"/>
                      </a:lnTo>
                      <a:lnTo>
                        <a:pt x="4" y="0"/>
                      </a:lnTo>
                    </a:path>
                  </a:pathLst>
                </a:custGeom>
                <a:solidFill>
                  <a:srgbClr val="919191"/>
                </a:solidFill>
                <a:ln>
                  <a:noFill/>
                </a:ln>
                <a:extLst>
                  <a:ext uri="{91240B29-F687-4F45-9708-019B960494DF}">
                    <a14:hiddenLine xmlns:a14="http://schemas.microsoft.com/office/drawing/2010/main" w="12700" cap="rnd">
                      <a:solidFill>
                        <a:srgbClr val="000000"/>
                      </a:solidFill>
                      <a:round/>
                      <a:headEnd/>
                      <a:tailEnd/>
                    </a14:hiddenLine>
                  </a:ext>
                </a:extLst>
              </p:spPr>
              <p:txBody>
                <a:bodyPr wrap="square">
                  <a:noAutofit/>
                </a:bodyPr>
                <a:lstStyle/>
                <a:p>
                  <a:pPr fontAlgn="ctr"/>
                  <a:endParaRPr lang="en-US" altLang="zh-CN" dirty="0">
                    <a:latin typeface="Huawei Sans" panose="020C0503030203020204" pitchFamily="34" charset="0"/>
                  </a:endParaRPr>
                </a:p>
              </p:txBody>
            </p:sp>
          </p:grpSp>
          <p:sp>
            <p:nvSpPr>
              <p:cNvPr id="130" name="Rectangle 28"/>
              <p:cNvSpPr>
                <a:spLocks noChangeArrowheads="1"/>
              </p:cNvSpPr>
              <p:nvPr/>
            </p:nvSpPr>
            <p:spPr bwMode="auto">
              <a:xfrm flipH="1">
                <a:off x="2943" y="2885"/>
                <a:ext cx="212" cy="6"/>
              </a:xfrm>
              <a:prstGeom prst="rect">
                <a:avLst/>
              </a:prstGeom>
              <a:solidFill>
                <a:srgbClr val="AD6900"/>
              </a:solidFill>
              <a:ln w="12700">
                <a:solidFill>
                  <a:srgbClr val="AD6900"/>
                </a:solidFill>
                <a:miter lim="800000"/>
                <a:headEnd/>
                <a:tailEnd/>
              </a:ln>
            </p:spPr>
            <p:txBody>
              <a:bodyPr wrap="square" anchor="ctr">
                <a:noAutofit/>
              </a:bodyPr>
              <a:lstStyle>
                <a:lvl1pPr>
                  <a:spcBef>
                    <a:spcPct val="20000"/>
                  </a:spcBef>
                  <a:buClr>
                    <a:srgbClr val="990000"/>
                  </a:buClr>
                  <a:buChar char="•"/>
                  <a:defRPr sz="2000" b="1">
                    <a:solidFill>
                      <a:schemeClr val="tx1"/>
                    </a:solidFill>
                    <a:latin typeface="FrutigerNext LT Medium" pitchFamily="34" charset="0"/>
                    <a:ea typeface="宋体" panose="02010600030101010101" pitchFamily="2" charset="-122"/>
                  </a:defRPr>
                </a:lvl1pPr>
                <a:lvl2pPr marL="742950" indent="-285750">
                  <a:spcBef>
                    <a:spcPct val="20000"/>
                  </a:spcBef>
                  <a:buFont typeface="Arial" panose="020B0604020202020204" pitchFamily="34" charset="0"/>
                  <a:buChar char="›"/>
                  <a:defRPr>
                    <a:solidFill>
                      <a:schemeClr val="tx1"/>
                    </a:solidFill>
                    <a:latin typeface="FrutigerNext LT Medium" pitchFamily="34" charset="0"/>
                    <a:ea typeface="宋体" panose="02010600030101010101" pitchFamily="2" charset="-122"/>
                  </a:defRPr>
                </a:lvl2pPr>
                <a:lvl3pPr marL="1143000" indent="-228600">
                  <a:spcBef>
                    <a:spcPct val="20000"/>
                  </a:spcBef>
                  <a:buFont typeface="FrutigerNext LT Medium" pitchFamily="34" charset="0"/>
                  <a:buChar char="»"/>
                  <a:defRPr sz="1600">
                    <a:solidFill>
                      <a:schemeClr val="tx1"/>
                    </a:solidFill>
                    <a:latin typeface="FrutigerNext LT Medium" pitchFamily="34" charset="0"/>
                    <a:ea typeface="宋体" panose="02010600030101010101" pitchFamily="2" charset="-122"/>
                  </a:defRPr>
                </a:lvl3pPr>
                <a:lvl4pPr marL="1600200" indent="-228600">
                  <a:spcBef>
                    <a:spcPct val="20000"/>
                  </a:spcBef>
                  <a:buChar char="–"/>
                  <a:defRPr sz="1400">
                    <a:solidFill>
                      <a:schemeClr val="tx1"/>
                    </a:solidFill>
                    <a:latin typeface="FrutigerNext LT Medium" pitchFamily="34" charset="0"/>
                    <a:ea typeface="宋体" panose="02010600030101010101" pitchFamily="2" charset="-122"/>
                  </a:defRPr>
                </a:lvl4pPr>
                <a:lvl5pPr marL="2057400" indent="-228600">
                  <a:spcBef>
                    <a:spcPct val="20000"/>
                  </a:spcBef>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9pPr>
              </a:lstStyle>
              <a:p>
                <a:pPr algn="ctr" eaLnBrk="1" fontAlgn="ctr" hangingPunct="1">
                  <a:spcBef>
                    <a:spcPct val="0"/>
                  </a:spcBef>
                  <a:buClr>
                    <a:srgbClr val="CC9900"/>
                  </a:buClr>
                  <a:buFont typeface="Wingdings" panose="05000000000000000000" pitchFamily="2" charset="2"/>
                  <a:buNone/>
                </a:pPr>
                <a:endParaRPr lang="en-US" altLang="zh-CN" sz="1500" dirty="0">
                  <a:latin typeface="Huawei Sans" panose="020C0503030203020204" pitchFamily="34" charset="0"/>
                  <a:ea typeface="+mn-ea"/>
                  <a:cs typeface="宋体" panose="02010600030101010101" pitchFamily="2" charset="-122"/>
                </a:endParaRPr>
              </a:p>
            </p:txBody>
          </p:sp>
          <p:sp>
            <p:nvSpPr>
              <p:cNvPr id="131" name="Rectangle 29"/>
              <p:cNvSpPr>
                <a:spLocks noChangeArrowheads="1"/>
              </p:cNvSpPr>
              <p:nvPr/>
            </p:nvSpPr>
            <p:spPr bwMode="auto">
              <a:xfrm flipH="1">
                <a:off x="3037" y="2901"/>
                <a:ext cx="25" cy="12"/>
              </a:xfrm>
              <a:prstGeom prst="rect">
                <a:avLst/>
              </a:prstGeom>
              <a:solidFill>
                <a:srgbClr val="71440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square" anchor="ctr">
                <a:noAutofit/>
              </a:bodyPr>
              <a:lstStyle>
                <a:lvl1pPr>
                  <a:spcBef>
                    <a:spcPct val="20000"/>
                  </a:spcBef>
                  <a:buClr>
                    <a:srgbClr val="990000"/>
                  </a:buClr>
                  <a:buChar char="•"/>
                  <a:defRPr sz="2000" b="1">
                    <a:solidFill>
                      <a:schemeClr val="tx1"/>
                    </a:solidFill>
                    <a:latin typeface="FrutigerNext LT Medium" pitchFamily="34" charset="0"/>
                    <a:ea typeface="宋体" panose="02010600030101010101" pitchFamily="2" charset="-122"/>
                  </a:defRPr>
                </a:lvl1pPr>
                <a:lvl2pPr marL="742950" indent="-285750">
                  <a:spcBef>
                    <a:spcPct val="20000"/>
                  </a:spcBef>
                  <a:buFont typeface="Arial" panose="020B0604020202020204" pitchFamily="34" charset="0"/>
                  <a:buChar char="›"/>
                  <a:defRPr>
                    <a:solidFill>
                      <a:schemeClr val="tx1"/>
                    </a:solidFill>
                    <a:latin typeface="FrutigerNext LT Medium" pitchFamily="34" charset="0"/>
                    <a:ea typeface="宋体" panose="02010600030101010101" pitchFamily="2" charset="-122"/>
                  </a:defRPr>
                </a:lvl2pPr>
                <a:lvl3pPr marL="1143000" indent="-228600">
                  <a:spcBef>
                    <a:spcPct val="20000"/>
                  </a:spcBef>
                  <a:buFont typeface="FrutigerNext LT Medium" pitchFamily="34" charset="0"/>
                  <a:buChar char="»"/>
                  <a:defRPr sz="1600">
                    <a:solidFill>
                      <a:schemeClr val="tx1"/>
                    </a:solidFill>
                    <a:latin typeface="FrutigerNext LT Medium" pitchFamily="34" charset="0"/>
                    <a:ea typeface="宋体" panose="02010600030101010101" pitchFamily="2" charset="-122"/>
                  </a:defRPr>
                </a:lvl3pPr>
                <a:lvl4pPr marL="1600200" indent="-228600">
                  <a:spcBef>
                    <a:spcPct val="20000"/>
                  </a:spcBef>
                  <a:buChar char="–"/>
                  <a:defRPr sz="1400">
                    <a:solidFill>
                      <a:schemeClr val="tx1"/>
                    </a:solidFill>
                    <a:latin typeface="FrutigerNext LT Medium" pitchFamily="34" charset="0"/>
                    <a:ea typeface="宋体" panose="02010600030101010101" pitchFamily="2" charset="-122"/>
                  </a:defRPr>
                </a:lvl4pPr>
                <a:lvl5pPr marL="2057400" indent="-228600">
                  <a:spcBef>
                    <a:spcPct val="20000"/>
                  </a:spcBef>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9pPr>
              </a:lstStyle>
              <a:p>
                <a:pPr algn="ctr" eaLnBrk="1" fontAlgn="ctr" hangingPunct="1">
                  <a:spcBef>
                    <a:spcPct val="0"/>
                  </a:spcBef>
                  <a:buClr>
                    <a:srgbClr val="CC9900"/>
                  </a:buClr>
                  <a:buFont typeface="Wingdings" panose="05000000000000000000" pitchFamily="2" charset="2"/>
                  <a:buNone/>
                </a:pPr>
                <a:endParaRPr lang="en-US" altLang="zh-CN" sz="1500" dirty="0">
                  <a:latin typeface="Huawei Sans" panose="020C0503030203020204" pitchFamily="34" charset="0"/>
                  <a:ea typeface="+mn-ea"/>
                  <a:cs typeface="宋体" panose="02010600030101010101" pitchFamily="2" charset="-122"/>
                </a:endParaRPr>
              </a:p>
            </p:txBody>
          </p:sp>
          <p:sp>
            <p:nvSpPr>
              <p:cNvPr id="132" name="Line 30"/>
              <p:cNvSpPr>
                <a:spLocks noChangeShapeType="1"/>
              </p:cNvSpPr>
              <p:nvPr/>
            </p:nvSpPr>
            <p:spPr bwMode="auto">
              <a:xfrm flipH="1">
                <a:off x="3039" y="2885"/>
                <a:ext cx="20" cy="0"/>
              </a:xfrm>
              <a:prstGeom prst="line">
                <a:avLst/>
              </a:prstGeom>
              <a:noFill/>
              <a:ln w="12700">
                <a:solidFill>
                  <a:srgbClr val="714400"/>
                </a:solidFill>
                <a:round/>
                <a:headEnd/>
                <a:tailEnd/>
              </a:ln>
              <a:extLst>
                <a:ext uri="{909E8E84-426E-40DD-AFC4-6F175D3DCCD1}">
                  <a14:hiddenFill xmlns:a14="http://schemas.microsoft.com/office/drawing/2010/main">
                    <a:noFill/>
                  </a14:hiddenFill>
                </a:ext>
              </a:extLst>
            </p:spPr>
            <p:txBody>
              <a:bodyPr wrap="square" anchor="ctr">
                <a:noAutofit/>
              </a:bodyPr>
              <a:lstStyle/>
              <a:p>
                <a:pPr fontAlgn="ctr"/>
                <a:endParaRPr lang="en-US" altLang="zh-CN" dirty="0">
                  <a:latin typeface="Huawei Sans" panose="020C0503030203020204" pitchFamily="34" charset="0"/>
                </a:endParaRPr>
              </a:p>
            </p:txBody>
          </p:sp>
          <p:sp>
            <p:nvSpPr>
              <p:cNvPr id="133" name="Line 31"/>
              <p:cNvSpPr>
                <a:spLocks noChangeShapeType="1"/>
              </p:cNvSpPr>
              <p:nvPr/>
            </p:nvSpPr>
            <p:spPr bwMode="auto">
              <a:xfrm flipH="1">
                <a:off x="3025" y="2927"/>
                <a:ext cx="0" cy="6"/>
              </a:xfrm>
              <a:prstGeom prst="line">
                <a:avLst/>
              </a:prstGeom>
              <a:noFill/>
              <a:ln w="12700">
                <a:solidFill>
                  <a:srgbClr val="714400"/>
                </a:solidFill>
                <a:round/>
                <a:headEnd/>
                <a:tailEnd/>
              </a:ln>
              <a:extLst>
                <a:ext uri="{909E8E84-426E-40DD-AFC4-6F175D3DCCD1}">
                  <a14:hiddenFill xmlns:a14="http://schemas.microsoft.com/office/drawing/2010/main">
                    <a:noFill/>
                  </a14:hiddenFill>
                </a:ext>
              </a:extLst>
            </p:spPr>
            <p:txBody>
              <a:bodyPr wrap="square" anchor="ctr">
                <a:noAutofit/>
              </a:bodyPr>
              <a:lstStyle/>
              <a:p>
                <a:pPr fontAlgn="ctr"/>
                <a:endParaRPr lang="en-US" altLang="zh-CN" dirty="0">
                  <a:latin typeface="Huawei Sans" panose="020C0503030203020204" pitchFamily="34" charset="0"/>
                </a:endParaRPr>
              </a:p>
            </p:txBody>
          </p:sp>
        </p:grpSp>
        <p:pic>
          <p:nvPicPr>
            <p:cNvPr id="142" name="图片 141"/>
            <p:cNvPicPr>
              <a:picLocks noChangeAspect="1"/>
            </p:cNvPicPr>
            <p:nvPr/>
          </p:nvPicPr>
          <p:blipFill>
            <a:blip r:embed="rId18"/>
            <a:stretch>
              <a:fillRect/>
            </a:stretch>
          </p:blipFill>
          <p:spPr>
            <a:xfrm>
              <a:off x="9972746" y="4774070"/>
              <a:ext cx="147723" cy="123211"/>
            </a:xfrm>
            <a:prstGeom prst="rect">
              <a:avLst/>
            </a:prstGeom>
            <a:ln>
              <a:noFill/>
            </a:ln>
          </p:spPr>
        </p:pic>
        <p:cxnSp>
          <p:nvCxnSpPr>
            <p:cNvPr id="143" name="肘形连接符 142"/>
            <p:cNvCxnSpPr>
              <a:endCxn id="101" idx="3"/>
            </p:cNvCxnSpPr>
            <p:nvPr/>
          </p:nvCxnSpPr>
          <p:spPr bwMode="auto">
            <a:xfrm>
              <a:off x="2367628" y="5432077"/>
              <a:ext cx="705971" cy="321754"/>
            </a:xfrm>
            <a:prstGeom prst="bentConnector3">
              <a:avLst>
                <a:gd name="adj1" fmla="val 50000"/>
              </a:avLst>
            </a:prstGeom>
            <a:noFill/>
            <a:ln w="57150" cap="flat" cmpd="sng" algn="ctr">
              <a:solidFill>
                <a:sysClr val="windowText" lastClr="000000"/>
              </a:solidFill>
              <a:prstDash val="solid"/>
              <a:miter lim="800000"/>
            </a:ln>
            <a:effectLst/>
          </p:spPr>
        </p:cxnSp>
        <p:pic>
          <p:nvPicPr>
            <p:cNvPr id="144" name="图片 143"/>
            <p:cNvPicPr>
              <a:picLocks noChangeAspect="1"/>
            </p:cNvPicPr>
            <p:nvPr/>
          </p:nvPicPr>
          <p:blipFill>
            <a:blip r:embed="rId18"/>
            <a:stretch>
              <a:fillRect/>
            </a:stretch>
          </p:blipFill>
          <p:spPr>
            <a:xfrm>
              <a:off x="9966936" y="4546738"/>
              <a:ext cx="147723" cy="123211"/>
            </a:xfrm>
            <a:prstGeom prst="rect">
              <a:avLst/>
            </a:prstGeom>
            <a:ln>
              <a:noFill/>
            </a:ln>
          </p:spPr>
        </p:pic>
        <p:pic>
          <p:nvPicPr>
            <p:cNvPr id="145" name="图片 144"/>
            <p:cNvPicPr>
              <a:picLocks noChangeAspect="1"/>
            </p:cNvPicPr>
            <p:nvPr/>
          </p:nvPicPr>
          <p:blipFill>
            <a:blip r:embed="rId18"/>
            <a:stretch>
              <a:fillRect/>
            </a:stretch>
          </p:blipFill>
          <p:spPr>
            <a:xfrm>
              <a:off x="9966935" y="4348748"/>
              <a:ext cx="147723" cy="123211"/>
            </a:xfrm>
            <a:prstGeom prst="rect">
              <a:avLst/>
            </a:prstGeom>
            <a:ln>
              <a:noFill/>
            </a:ln>
          </p:spPr>
        </p:pic>
        <p:pic>
          <p:nvPicPr>
            <p:cNvPr id="146" name="图片 145"/>
            <p:cNvPicPr>
              <a:picLocks noChangeAspect="1"/>
            </p:cNvPicPr>
            <p:nvPr/>
          </p:nvPicPr>
          <p:blipFill>
            <a:blip r:embed="rId18"/>
            <a:stretch>
              <a:fillRect/>
            </a:stretch>
          </p:blipFill>
          <p:spPr>
            <a:xfrm>
              <a:off x="9972541" y="4157144"/>
              <a:ext cx="147723" cy="123211"/>
            </a:xfrm>
            <a:prstGeom prst="rect">
              <a:avLst/>
            </a:prstGeom>
            <a:ln>
              <a:noFill/>
            </a:ln>
          </p:spPr>
        </p:pic>
        <p:pic>
          <p:nvPicPr>
            <p:cNvPr id="147" name="图片 146"/>
            <p:cNvPicPr>
              <a:picLocks noChangeAspect="1"/>
            </p:cNvPicPr>
            <p:nvPr/>
          </p:nvPicPr>
          <p:blipFill>
            <a:blip r:embed="rId18"/>
            <a:stretch>
              <a:fillRect/>
            </a:stretch>
          </p:blipFill>
          <p:spPr>
            <a:xfrm>
              <a:off x="9969421" y="3957973"/>
              <a:ext cx="147723" cy="123211"/>
            </a:xfrm>
            <a:prstGeom prst="rect">
              <a:avLst/>
            </a:prstGeom>
            <a:ln>
              <a:noFill/>
            </a:ln>
          </p:spPr>
        </p:pic>
        <p:pic>
          <p:nvPicPr>
            <p:cNvPr id="148" name="图片 147"/>
            <p:cNvPicPr>
              <a:picLocks noChangeAspect="1"/>
            </p:cNvPicPr>
            <p:nvPr/>
          </p:nvPicPr>
          <p:blipFill>
            <a:blip r:embed="rId18"/>
            <a:stretch>
              <a:fillRect/>
            </a:stretch>
          </p:blipFill>
          <p:spPr>
            <a:xfrm>
              <a:off x="9965023" y="3767451"/>
              <a:ext cx="147723" cy="123211"/>
            </a:xfrm>
            <a:prstGeom prst="rect">
              <a:avLst/>
            </a:prstGeom>
            <a:ln>
              <a:noFill/>
            </a:ln>
          </p:spPr>
        </p:pic>
        <p:pic>
          <p:nvPicPr>
            <p:cNvPr id="149" name="图片 148"/>
            <p:cNvPicPr>
              <a:picLocks noChangeAspect="1"/>
            </p:cNvPicPr>
            <p:nvPr/>
          </p:nvPicPr>
          <p:blipFill>
            <a:blip r:embed="rId18"/>
            <a:stretch>
              <a:fillRect/>
            </a:stretch>
          </p:blipFill>
          <p:spPr>
            <a:xfrm>
              <a:off x="9960722" y="3587631"/>
              <a:ext cx="147723" cy="123211"/>
            </a:xfrm>
            <a:prstGeom prst="rect">
              <a:avLst/>
            </a:prstGeom>
            <a:ln>
              <a:noFill/>
            </a:ln>
          </p:spPr>
        </p:pic>
      </p:grpSp>
    </p:spTree>
    <p:extLst>
      <p:ext uri="{BB962C8B-B14F-4D97-AF65-F5344CB8AC3E}">
        <p14:creationId xmlns:p14="http://schemas.microsoft.com/office/powerpoint/2010/main" val="132357704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wrap="square">
            <a:noAutofit/>
          </a:bodyPr>
          <a:lstStyle/>
          <a:p>
            <a:r>
              <a:rPr lang="en-US" dirty="0">
                <a:latin typeface="Huawei Sans" panose="020C0503030203020204" pitchFamily="34" charset="0"/>
                <a:cs typeface="Huawei Sans" panose="020C0503030203020204" pitchFamily="34" charset="0"/>
              </a:rPr>
              <a:t>ODN Link Attenuation (6)</a:t>
            </a:r>
          </a:p>
        </p:txBody>
      </p:sp>
      <p:graphicFrame>
        <p:nvGraphicFramePr>
          <p:cNvPr id="8" name="表格 7"/>
          <p:cNvGraphicFramePr>
            <a:graphicFrameLocks noGrp="1"/>
          </p:cNvGraphicFramePr>
          <p:nvPr>
            <p:extLst>
              <p:ext uri="{D42A27DB-BD31-4B8C-83A1-F6EECF244321}">
                <p14:modId xmlns:p14="http://schemas.microsoft.com/office/powerpoint/2010/main" val="1694552913"/>
              </p:ext>
            </p:extLst>
          </p:nvPr>
        </p:nvGraphicFramePr>
        <p:xfrm>
          <a:off x="623391" y="1772083"/>
          <a:ext cx="10945218" cy="4325532"/>
        </p:xfrm>
        <a:graphic>
          <a:graphicData uri="http://schemas.openxmlformats.org/drawingml/2006/table">
            <a:tbl>
              <a:tblPr/>
              <a:tblGrid>
                <a:gridCol w="1788713">
                  <a:extLst>
                    <a:ext uri="{9D8B030D-6E8A-4147-A177-3AD203B41FA5}">
                      <a16:colId xmlns:a16="http://schemas.microsoft.com/office/drawing/2014/main" val="20001"/>
                    </a:ext>
                  </a:extLst>
                </a:gridCol>
                <a:gridCol w="1831301">
                  <a:extLst>
                    <a:ext uri="{9D8B030D-6E8A-4147-A177-3AD203B41FA5}">
                      <a16:colId xmlns:a16="http://schemas.microsoft.com/office/drawing/2014/main" val="20002"/>
                    </a:ext>
                  </a:extLst>
                </a:gridCol>
                <a:gridCol w="1831301">
                  <a:extLst>
                    <a:ext uri="{9D8B030D-6E8A-4147-A177-3AD203B41FA5}">
                      <a16:colId xmlns:a16="http://schemas.microsoft.com/office/drawing/2014/main" val="20003"/>
                    </a:ext>
                  </a:extLst>
                </a:gridCol>
                <a:gridCol w="1831301">
                  <a:extLst>
                    <a:ext uri="{9D8B030D-6E8A-4147-A177-3AD203B41FA5}">
                      <a16:colId xmlns:a16="http://schemas.microsoft.com/office/drawing/2014/main" val="20004"/>
                    </a:ext>
                  </a:extLst>
                </a:gridCol>
                <a:gridCol w="2095243">
                  <a:extLst>
                    <a:ext uri="{9D8B030D-6E8A-4147-A177-3AD203B41FA5}">
                      <a16:colId xmlns:a16="http://schemas.microsoft.com/office/drawing/2014/main" val="20005"/>
                    </a:ext>
                  </a:extLst>
                </a:gridCol>
                <a:gridCol w="1567359">
                  <a:extLst>
                    <a:ext uri="{9D8B030D-6E8A-4147-A177-3AD203B41FA5}">
                      <a16:colId xmlns:a16="http://schemas.microsoft.com/office/drawing/2014/main" val="20006"/>
                    </a:ext>
                  </a:extLst>
                </a:gridCol>
              </a:tblGrid>
              <a:tr h="349208">
                <a:tc>
                  <a:txBody>
                    <a:bodyPr/>
                    <a:lstStyle/>
                    <a:p>
                      <a:pPr algn="ctr" fontAlgn="ctr">
                        <a:spcAft>
                          <a:spcPts val="0"/>
                        </a:spcAft>
                      </a:pPr>
                      <a:r>
                        <a:rPr lang="en-US" sz="1400" b="1" dirty="0">
                          <a:solidFill>
                            <a:schemeClr val="bg1"/>
                          </a:solidFill>
                          <a:latin typeface="Huawei Sans" panose="020C0503030203020204" pitchFamily="34" charset="0"/>
                          <a:ea typeface="方正兰亭黑简体" panose="02000000000000000000" pitchFamily="2" charset="-122"/>
                        </a:rPr>
                        <a:t>Standard</a:t>
                      </a:r>
                    </a:p>
                  </a:txBody>
                  <a:tcPr marL="90000" marR="90000" marT="46800" marB="46800" anchor="ctr">
                    <a:lnL w="12700" cap="flat" cmpd="sng" algn="ctr">
                      <a:solidFill>
                        <a:srgbClr val="99CCFF"/>
                      </a:solidFill>
                      <a:prstDash val="solid"/>
                      <a:round/>
                      <a:headEnd type="none" w="med" len="med"/>
                      <a:tailEnd type="none" w="med" len="med"/>
                    </a:lnL>
                    <a:lnR w="12700" cap="flat" cmpd="sng" algn="ctr">
                      <a:solidFill>
                        <a:srgbClr val="99CCFF"/>
                      </a:solidFill>
                      <a:prstDash val="solid"/>
                      <a:round/>
                      <a:headEnd type="none" w="med" len="med"/>
                      <a:tailEnd type="none" w="med" len="med"/>
                    </a:lnR>
                    <a:lnT w="12700" cap="flat" cmpd="sng" algn="ctr">
                      <a:solidFill>
                        <a:srgbClr val="99CCFF"/>
                      </a:solidFill>
                      <a:prstDash val="solid"/>
                      <a:round/>
                      <a:headEnd type="none" w="med" len="med"/>
                      <a:tailEnd type="none" w="med" len="med"/>
                    </a:lnT>
                    <a:lnB w="12700" cap="flat" cmpd="sng" algn="ctr">
                      <a:solidFill>
                        <a:srgbClr val="99CCFF"/>
                      </a:solidFill>
                      <a:prstDash val="solid"/>
                      <a:round/>
                      <a:headEnd type="none" w="med" len="med"/>
                      <a:tailEnd type="none" w="med" len="med"/>
                    </a:lnB>
                    <a:solidFill>
                      <a:srgbClr val="00B0F0"/>
                    </a:solidFill>
                  </a:tcPr>
                </a:tc>
                <a:tc>
                  <a:txBody>
                    <a:bodyPr/>
                    <a:lstStyle/>
                    <a:p>
                      <a:pPr marL="0" algn="ctr" defTabSz="914400" rtl="0" eaLnBrk="1" fontAlgn="ctr" latinLnBrk="0" hangingPunct="1">
                        <a:spcAft>
                          <a:spcPts val="0"/>
                        </a:spcAft>
                      </a:pPr>
                      <a:r>
                        <a:rPr lang="en-US" sz="1400" b="1" dirty="0">
                          <a:solidFill>
                            <a:schemeClr val="bg1"/>
                          </a:solidFill>
                          <a:latin typeface="Huawei Sans" panose="020C0503030203020204" pitchFamily="34" charset="0"/>
                          <a:ea typeface="方正兰亭黑简体" panose="02000000000000000000" pitchFamily="2" charset="-122"/>
                          <a:cs typeface="+mn-cs"/>
                        </a:rPr>
                        <a:t>Equipment</a:t>
                      </a:r>
                    </a:p>
                  </a:txBody>
                  <a:tcPr marL="90000" marR="90000" marT="46800" marB="46800" anchor="ctr">
                    <a:lnL w="12700" cap="flat" cmpd="sng" algn="ctr">
                      <a:solidFill>
                        <a:srgbClr val="99CCFF"/>
                      </a:solidFill>
                      <a:prstDash val="solid"/>
                      <a:round/>
                      <a:headEnd type="none" w="med" len="med"/>
                      <a:tailEnd type="none" w="med" len="med"/>
                    </a:lnL>
                    <a:lnR w="12700" cap="flat" cmpd="sng" algn="ctr">
                      <a:solidFill>
                        <a:srgbClr val="99CCFF"/>
                      </a:solidFill>
                      <a:prstDash val="solid"/>
                      <a:round/>
                      <a:headEnd type="none" w="med" len="med"/>
                      <a:tailEnd type="none" w="med" len="med"/>
                    </a:lnR>
                    <a:lnT w="12700" cap="flat" cmpd="sng" algn="ctr">
                      <a:solidFill>
                        <a:srgbClr val="99CCFF"/>
                      </a:solidFill>
                      <a:prstDash val="solid"/>
                      <a:round/>
                      <a:headEnd type="none" w="med" len="med"/>
                      <a:tailEnd type="none" w="med" len="med"/>
                    </a:lnT>
                    <a:lnB w="12700" cap="flat" cmpd="sng" algn="ctr">
                      <a:solidFill>
                        <a:srgbClr val="99CCFF"/>
                      </a:solidFill>
                      <a:prstDash val="solid"/>
                      <a:round/>
                      <a:headEnd type="none" w="med" len="med"/>
                      <a:tailEnd type="none" w="med" len="med"/>
                    </a:lnB>
                    <a:solidFill>
                      <a:srgbClr val="00B0F0"/>
                    </a:solidFill>
                  </a:tcPr>
                </a:tc>
                <a:tc>
                  <a:txBody>
                    <a:bodyPr/>
                    <a:lstStyle/>
                    <a:p>
                      <a:pPr marL="0" algn="ctr" defTabSz="914400" rtl="0" eaLnBrk="1" fontAlgn="ctr" latinLnBrk="0" hangingPunct="1">
                        <a:spcAft>
                          <a:spcPts val="0"/>
                        </a:spcAft>
                      </a:pPr>
                      <a:r>
                        <a:rPr lang="en-US" sz="1400" b="1" dirty="0">
                          <a:solidFill>
                            <a:schemeClr val="bg1"/>
                          </a:solidFill>
                          <a:latin typeface="Huawei Sans" panose="020C0503030203020204" pitchFamily="34" charset="0"/>
                        </a:rPr>
                        <a:t>Transmit Wavelength (nm)</a:t>
                      </a:r>
                    </a:p>
                  </a:txBody>
                  <a:tcPr marL="90000" marR="90000" marT="46800" marB="46800" anchor="ctr">
                    <a:lnL w="12700" cap="flat" cmpd="sng" algn="ctr">
                      <a:solidFill>
                        <a:srgbClr val="99CCFF"/>
                      </a:solidFill>
                      <a:prstDash val="solid"/>
                      <a:round/>
                      <a:headEnd type="none" w="med" len="med"/>
                      <a:tailEnd type="none" w="med" len="med"/>
                    </a:lnL>
                    <a:lnR w="12700" cap="flat" cmpd="sng" algn="ctr">
                      <a:solidFill>
                        <a:srgbClr val="99CCFF"/>
                      </a:solidFill>
                      <a:prstDash val="solid"/>
                      <a:round/>
                      <a:headEnd type="none" w="med" len="med"/>
                      <a:tailEnd type="none" w="med" len="med"/>
                    </a:lnR>
                    <a:lnT w="12700" cap="flat" cmpd="sng" algn="ctr">
                      <a:solidFill>
                        <a:srgbClr val="99CCFF"/>
                      </a:solidFill>
                      <a:prstDash val="solid"/>
                      <a:round/>
                      <a:headEnd type="none" w="med" len="med"/>
                      <a:tailEnd type="none" w="med" len="med"/>
                    </a:lnT>
                    <a:lnB w="12700" cap="flat" cmpd="sng" algn="ctr">
                      <a:solidFill>
                        <a:srgbClr val="99CCFF"/>
                      </a:solidFill>
                      <a:prstDash val="solid"/>
                      <a:round/>
                      <a:headEnd type="none" w="med" len="med"/>
                      <a:tailEnd type="none" w="med" len="med"/>
                    </a:lnB>
                    <a:solidFill>
                      <a:srgbClr val="00B0F0"/>
                    </a:solidFill>
                  </a:tcPr>
                </a:tc>
                <a:tc>
                  <a:txBody>
                    <a:bodyPr/>
                    <a:lstStyle/>
                    <a:p>
                      <a:pPr marL="0" algn="ctr" defTabSz="914400" rtl="0" eaLnBrk="1" fontAlgn="ctr" latinLnBrk="0" hangingPunct="1">
                        <a:spcAft>
                          <a:spcPts val="0"/>
                        </a:spcAft>
                      </a:pPr>
                      <a:r>
                        <a:rPr lang="en-US" sz="1400" b="1" dirty="0">
                          <a:solidFill>
                            <a:schemeClr val="bg1"/>
                          </a:solidFill>
                          <a:latin typeface="Huawei Sans" panose="020C0503030203020204" pitchFamily="34" charset="0"/>
                        </a:rPr>
                        <a:t>Transmit Optical Power (</a:t>
                      </a:r>
                      <a:r>
                        <a:rPr lang="en-US" sz="1400" b="1" dirty="0" err="1">
                          <a:solidFill>
                            <a:schemeClr val="bg1"/>
                          </a:solidFill>
                          <a:latin typeface="Huawei Sans" panose="020C0503030203020204" pitchFamily="34" charset="0"/>
                        </a:rPr>
                        <a:t>dBm</a:t>
                      </a:r>
                      <a:r>
                        <a:rPr lang="en-US" sz="1400" b="1" dirty="0">
                          <a:solidFill>
                            <a:schemeClr val="bg1"/>
                          </a:solidFill>
                          <a:latin typeface="Huawei Sans" panose="020C0503030203020204" pitchFamily="34" charset="0"/>
                        </a:rPr>
                        <a:t>)</a:t>
                      </a:r>
                    </a:p>
                  </a:txBody>
                  <a:tcPr marL="90000" marR="90000" marT="46800" marB="46800" anchor="ctr">
                    <a:lnL w="12700" cap="flat" cmpd="sng" algn="ctr">
                      <a:solidFill>
                        <a:srgbClr val="99CCFF"/>
                      </a:solidFill>
                      <a:prstDash val="solid"/>
                      <a:round/>
                      <a:headEnd type="none" w="med" len="med"/>
                      <a:tailEnd type="none" w="med" len="med"/>
                    </a:lnL>
                    <a:lnR w="12700" cap="flat" cmpd="sng" algn="ctr">
                      <a:solidFill>
                        <a:srgbClr val="99CCFF"/>
                      </a:solidFill>
                      <a:prstDash val="solid"/>
                      <a:round/>
                      <a:headEnd type="none" w="med" len="med"/>
                      <a:tailEnd type="none" w="med" len="med"/>
                    </a:lnR>
                    <a:lnT w="12700" cap="flat" cmpd="sng" algn="ctr">
                      <a:solidFill>
                        <a:srgbClr val="99CCFF"/>
                      </a:solidFill>
                      <a:prstDash val="solid"/>
                      <a:round/>
                      <a:headEnd type="none" w="med" len="med"/>
                      <a:tailEnd type="none" w="med" len="med"/>
                    </a:lnT>
                    <a:lnB w="12700" cap="flat" cmpd="sng" algn="ctr">
                      <a:solidFill>
                        <a:srgbClr val="99CCFF"/>
                      </a:solidFill>
                      <a:prstDash val="solid"/>
                      <a:round/>
                      <a:headEnd type="none" w="med" len="med"/>
                      <a:tailEnd type="none" w="med" len="med"/>
                    </a:lnB>
                    <a:solidFill>
                      <a:srgbClr val="00B0F0"/>
                    </a:solidFill>
                  </a:tcPr>
                </a:tc>
                <a:tc>
                  <a:txBody>
                    <a:bodyPr/>
                    <a:lstStyle/>
                    <a:p>
                      <a:pPr marL="0" algn="ctr" defTabSz="914400" rtl="0" eaLnBrk="1" fontAlgn="ctr" latinLnBrk="0" hangingPunct="1">
                        <a:spcAft>
                          <a:spcPts val="0"/>
                        </a:spcAft>
                      </a:pPr>
                      <a:r>
                        <a:rPr lang="en-US" sz="1400" b="1" dirty="0">
                          <a:solidFill>
                            <a:schemeClr val="bg1"/>
                          </a:solidFill>
                          <a:latin typeface="Huawei Sans" panose="020C0503030203020204" pitchFamily="34" charset="0"/>
                        </a:rPr>
                        <a:t>Receive Optical Power (</a:t>
                      </a:r>
                      <a:r>
                        <a:rPr lang="en-US" sz="1400" b="1" dirty="0" err="1">
                          <a:solidFill>
                            <a:schemeClr val="bg1"/>
                          </a:solidFill>
                          <a:latin typeface="Huawei Sans" panose="020C0503030203020204" pitchFamily="34" charset="0"/>
                        </a:rPr>
                        <a:t>dBm</a:t>
                      </a:r>
                      <a:r>
                        <a:rPr lang="en-US" sz="1400" b="1" dirty="0">
                          <a:solidFill>
                            <a:schemeClr val="bg1"/>
                          </a:solidFill>
                          <a:latin typeface="Huawei Sans" panose="020C0503030203020204" pitchFamily="34" charset="0"/>
                        </a:rPr>
                        <a:t>)</a:t>
                      </a:r>
                    </a:p>
                  </a:txBody>
                  <a:tcPr marL="90000" marR="90000" marT="46800" marB="46800" anchor="ctr">
                    <a:lnL w="12700" cap="flat" cmpd="sng" algn="ctr">
                      <a:solidFill>
                        <a:srgbClr val="99CCFF"/>
                      </a:solidFill>
                      <a:prstDash val="solid"/>
                      <a:round/>
                      <a:headEnd type="none" w="med" len="med"/>
                      <a:tailEnd type="none" w="med" len="med"/>
                    </a:lnL>
                    <a:lnR w="12700" cap="flat" cmpd="sng" algn="ctr">
                      <a:solidFill>
                        <a:srgbClr val="99CCFF"/>
                      </a:solidFill>
                      <a:prstDash val="solid"/>
                      <a:round/>
                      <a:headEnd type="none" w="med" len="med"/>
                      <a:tailEnd type="none" w="med" len="med"/>
                    </a:lnR>
                    <a:lnT w="12700" cap="flat" cmpd="sng" algn="ctr">
                      <a:solidFill>
                        <a:srgbClr val="99CCFF"/>
                      </a:solidFill>
                      <a:prstDash val="solid"/>
                      <a:round/>
                      <a:headEnd type="none" w="med" len="med"/>
                      <a:tailEnd type="none" w="med" len="med"/>
                    </a:lnT>
                    <a:lnB w="12700" cap="flat" cmpd="sng" algn="ctr">
                      <a:solidFill>
                        <a:srgbClr val="99CCFF"/>
                      </a:solidFill>
                      <a:prstDash val="solid"/>
                      <a:round/>
                      <a:headEnd type="none" w="med" len="med"/>
                      <a:tailEnd type="none" w="med" len="med"/>
                    </a:lnB>
                    <a:solidFill>
                      <a:srgbClr val="00B0F0"/>
                    </a:solidFill>
                  </a:tcPr>
                </a:tc>
                <a:tc>
                  <a:txBody>
                    <a:bodyPr/>
                    <a:lstStyle/>
                    <a:p>
                      <a:pPr algn="ctr" fontAlgn="ctr">
                        <a:spcAft>
                          <a:spcPts val="0"/>
                        </a:spcAft>
                      </a:pPr>
                      <a:r>
                        <a:rPr lang="en-US" sz="1400" b="1" dirty="0">
                          <a:solidFill>
                            <a:schemeClr val="bg1"/>
                          </a:solidFill>
                          <a:latin typeface="Huawei Sans" panose="020C0503030203020204" pitchFamily="34" charset="0"/>
                        </a:rPr>
                        <a:t>Link Attenuation (dB)</a:t>
                      </a:r>
                    </a:p>
                  </a:txBody>
                  <a:tcPr marL="90000" marR="90000" marT="46800" marB="46800" anchor="ctr">
                    <a:lnL w="12700" cap="flat" cmpd="sng" algn="ctr">
                      <a:solidFill>
                        <a:srgbClr val="99CCFF"/>
                      </a:solidFill>
                      <a:prstDash val="solid"/>
                      <a:round/>
                      <a:headEnd type="none" w="med" len="med"/>
                      <a:tailEnd type="none" w="med" len="med"/>
                    </a:lnL>
                    <a:lnR w="12700" cap="flat" cmpd="sng" algn="ctr">
                      <a:solidFill>
                        <a:srgbClr val="99CCFF"/>
                      </a:solidFill>
                      <a:prstDash val="solid"/>
                      <a:round/>
                      <a:headEnd type="none" w="med" len="med"/>
                      <a:tailEnd type="none" w="med" len="med"/>
                    </a:lnR>
                    <a:lnT w="12700" cap="flat" cmpd="sng" algn="ctr">
                      <a:solidFill>
                        <a:srgbClr val="99CCFF"/>
                      </a:solidFill>
                      <a:prstDash val="solid"/>
                      <a:round/>
                      <a:headEnd type="none" w="med" len="med"/>
                      <a:tailEnd type="none" w="med" len="med"/>
                    </a:lnT>
                    <a:lnB w="12700" cap="flat" cmpd="sng" algn="ctr">
                      <a:solidFill>
                        <a:srgbClr val="99CCFF"/>
                      </a:solidFill>
                      <a:prstDash val="solid"/>
                      <a:round/>
                      <a:headEnd type="none" w="med" len="med"/>
                      <a:tailEnd type="none" w="med" len="med"/>
                    </a:lnB>
                    <a:solidFill>
                      <a:srgbClr val="00B0F0"/>
                    </a:solidFill>
                  </a:tcPr>
                </a:tc>
                <a:extLst>
                  <a:ext uri="{0D108BD9-81ED-4DB2-BD59-A6C34878D82A}">
                    <a16:rowId xmlns:a16="http://schemas.microsoft.com/office/drawing/2014/main" val="10000"/>
                  </a:ext>
                </a:extLst>
              </a:tr>
              <a:tr h="299321">
                <a:tc rowSpan="2">
                  <a:txBody>
                    <a:bodyPr/>
                    <a:lstStyle/>
                    <a:p>
                      <a:pPr algn="ctr" fontAlgn="ctr">
                        <a:spcAft>
                          <a:spcPts val="0"/>
                        </a:spcAft>
                      </a:pPr>
                      <a:r>
                        <a:rPr lang="en-US" sz="1200" dirty="0">
                          <a:latin typeface="Huawei Sans" panose="020C0503030203020204" pitchFamily="34" charset="0"/>
                          <a:cs typeface="Huawei Sans" panose="020C0503030203020204" pitchFamily="34" charset="0"/>
                        </a:rPr>
                        <a:t>GPON</a:t>
                      </a:r>
                      <a:r>
                        <a:rPr lang="en-US" sz="1200" baseline="0" dirty="0">
                          <a:latin typeface="Huawei Sans" panose="020C0503030203020204" pitchFamily="34" charset="0"/>
                          <a:cs typeface="Huawei Sans" panose="020C0503030203020204" pitchFamily="34" charset="0"/>
                        </a:rPr>
                        <a:t> </a:t>
                      </a:r>
                      <a:r>
                        <a:rPr lang="en-US" sz="1200" dirty="0">
                          <a:latin typeface="Huawei Sans" panose="020C0503030203020204" pitchFamily="34" charset="0"/>
                          <a:cs typeface="Huawei Sans" panose="020C0503030203020204" pitchFamily="34" charset="0"/>
                        </a:rPr>
                        <a:t>(CLASS B+)</a:t>
                      </a:r>
                    </a:p>
                  </a:txBody>
                  <a:tcPr marL="90000" marR="90000" marT="46800" marB="46800" anchor="ctr">
                    <a:lnL w="12700" cap="flat" cmpd="sng" algn="ctr">
                      <a:solidFill>
                        <a:srgbClr val="99CCFF"/>
                      </a:solidFill>
                      <a:prstDash val="solid"/>
                      <a:round/>
                      <a:headEnd type="none" w="med" len="med"/>
                      <a:tailEnd type="none" w="med" len="med"/>
                    </a:lnL>
                    <a:lnR w="12700" cap="flat" cmpd="sng" algn="ctr">
                      <a:solidFill>
                        <a:srgbClr val="99CCFF"/>
                      </a:solidFill>
                      <a:prstDash val="solid"/>
                      <a:round/>
                      <a:headEnd type="none" w="med" len="med"/>
                      <a:tailEnd type="none" w="med" len="med"/>
                    </a:lnR>
                    <a:lnT w="12700" cap="flat" cmpd="sng" algn="ctr">
                      <a:solidFill>
                        <a:srgbClr val="99CCFF"/>
                      </a:solidFill>
                      <a:prstDash val="solid"/>
                      <a:round/>
                      <a:headEnd type="none" w="med" len="med"/>
                      <a:tailEnd type="none" w="med" len="med"/>
                    </a:lnT>
                    <a:lnB w="12700" cap="flat" cmpd="sng" algn="ctr">
                      <a:solidFill>
                        <a:srgbClr val="99CCFF"/>
                      </a:solidFill>
                      <a:prstDash val="solid"/>
                      <a:round/>
                      <a:headEnd type="none" w="med" len="med"/>
                      <a:tailEnd type="none" w="med" len="med"/>
                    </a:lnB>
                  </a:tcPr>
                </a:tc>
                <a:tc>
                  <a:txBody>
                    <a:bodyPr/>
                    <a:lstStyle/>
                    <a:p>
                      <a:pPr algn="ctr" fontAlgn="ctr">
                        <a:spcAft>
                          <a:spcPts val="0"/>
                        </a:spcAft>
                      </a:pPr>
                      <a:r>
                        <a:rPr lang="en-US" sz="1200" dirty="0">
                          <a:solidFill>
                            <a:schemeClr val="tx1"/>
                          </a:solidFill>
                          <a:latin typeface="Huawei Sans" panose="020C0503030203020204" pitchFamily="34" charset="0"/>
                          <a:ea typeface="+mn-ea"/>
                          <a:cs typeface="Huawei Sans" panose="020C0503030203020204" pitchFamily="34" charset="0"/>
                        </a:rPr>
                        <a:t>OLT</a:t>
                      </a:r>
                    </a:p>
                  </a:txBody>
                  <a:tcPr marL="90000" marR="90000" marT="46800" marB="46800" anchor="ctr">
                    <a:lnL w="12700" cap="flat" cmpd="sng" algn="ctr">
                      <a:solidFill>
                        <a:srgbClr val="99CCFF"/>
                      </a:solidFill>
                      <a:prstDash val="solid"/>
                      <a:round/>
                      <a:headEnd type="none" w="med" len="med"/>
                      <a:tailEnd type="none" w="med" len="med"/>
                    </a:lnL>
                    <a:lnR w="12700" cap="flat" cmpd="sng" algn="ctr">
                      <a:solidFill>
                        <a:srgbClr val="99CCFF"/>
                      </a:solidFill>
                      <a:prstDash val="solid"/>
                      <a:round/>
                      <a:headEnd type="none" w="med" len="med"/>
                      <a:tailEnd type="none" w="med" len="med"/>
                    </a:lnR>
                    <a:lnT w="12700" cap="flat" cmpd="sng" algn="ctr">
                      <a:solidFill>
                        <a:srgbClr val="99CCFF"/>
                      </a:solidFill>
                      <a:prstDash val="solid"/>
                      <a:round/>
                      <a:headEnd type="none" w="med" len="med"/>
                      <a:tailEnd type="none" w="med" len="med"/>
                    </a:lnT>
                    <a:lnB w="12700" cap="flat" cmpd="sng" algn="ctr">
                      <a:solidFill>
                        <a:srgbClr val="99CCFF"/>
                      </a:solidFill>
                      <a:prstDash val="solid"/>
                      <a:round/>
                      <a:headEnd type="none" w="med" len="med"/>
                      <a:tailEnd type="none" w="med" len="med"/>
                    </a:lnB>
                  </a:tcPr>
                </a:tc>
                <a:tc>
                  <a:txBody>
                    <a:bodyPr/>
                    <a:lstStyle/>
                    <a:p>
                      <a:pPr algn="ctr" fontAlgn="ctr">
                        <a:spcAft>
                          <a:spcPts val="0"/>
                        </a:spcAft>
                      </a:pPr>
                      <a:r>
                        <a:rPr lang="en-US" sz="1200" dirty="0">
                          <a:solidFill>
                            <a:schemeClr val="tx1"/>
                          </a:solidFill>
                          <a:latin typeface="Huawei Sans" panose="020C0503030203020204" pitchFamily="34" charset="0"/>
                          <a:ea typeface="+mn-ea"/>
                          <a:cs typeface="Huawei Sans" panose="020C0503030203020204" pitchFamily="34" charset="0"/>
                        </a:rPr>
                        <a:t>1480–1500</a:t>
                      </a:r>
                    </a:p>
                  </a:txBody>
                  <a:tcPr marL="90000" marR="90000" marT="46800" marB="46800" anchor="ctr">
                    <a:lnL w="12700" cap="flat" cmpd="sng" algn="ctr">
                      <a:solidFill>
                        <a:srgbClr val="99CCFF"/>
                      </a:solidFill>
                      <a:prstDash val="solid"/>
                      <a:round/>
                      <a:headEnd type="none" w="med" len="med"/>
                      <a:tailEnd type="none" w="med" len="med"/>
                    </a:lnL>
                    <a:lnR w="12700" cap="flat" cmpd="sng" algn="ctr">
                      <a:solidFill>
                        <a:srgbClr val="99CCFF"/>
                      </a:solidFill>
                      <a:prstDash val="solid"/>
                      <a:round/>
                      <a:headEnd type="none" w="med" len="med"/>
                      <a:tailEnd type="none" w="med" len="med"/>
                    </a:lnR>
                    <a:lnT w="12700" cap="flat" cmpd="sng" algn="ctr">
                      <a:solidFill>
                        <a:srgbClr val="99CCFF"/>
                      </a:solidFill>
                      <a:prstDash val="solid"/>
                      <a:round/>
                      <a:headEnd type="none" w="med" len="med"/>
                      <a:tailEnd type="none" w="med" len="med"/>
                    </a:lnT>
                    <a:lnB w="12700" cap="flat" cmpd="sng" algn="ctr">
                      <a:solidFill>
                        <a:srgbClr val="99CCFF"/>
                      </a:solidFill>
                      <a:prstDash val="solid"/>
                      <a:round/>
                      <a:headEnd type="none" w="med" len="med"/>
                      <a:tailEnd type="none" w="med" len="med"/>
                    </a:lnB>
                  </a:tcPr>
                </a:tc>
                <a:tc>
                  <a:txBody>
                    <a:bodyPr/>
                    <a:lstStyle/>
                    <a:p>
                      <a:pPr algn="ctr" fontAlgn="ctr">
                        <a:spcAft>
                          <a:spcPts val="0"/>
                        </a:spcAft>
                      </a:pPr>
                      <a:r>
                        <a:rPr lang="en-US" sz="1200" dirty="0">
                          <a:solidFill>
                            <a:schemeClr val="tx1"/>
                          </a:solidFill>
                          <a:latin typeface="Huawei Sans" panose="020C0503030203020204" pitchFamily="34" charset="0"/>
                          <a:ea typeface="+mn-ea"/>
                          <a:cs typeface="Huawei Sans" panose="020C0503030203020204" pitchFamily="34" charset="0"/>
                        </a:rPr>
                        <a:t>+1.5 </a:t>
                      </a:r>
                      <a:r>
                        <a:rPr lang="en-US" sz="1200">
                          <a:solidFill>
                            <a:schemeClr val="tx1"/>
                          </a:solidFill>
                          <a:latin typeface="Huawei Sans" panose="020C0503030203020204" pitchFamily="34" charset="0"/>
                          <a:ea typeface="+mn-ea"/>
                          <a:cs typeface="Huawei Sans" panose="020C0503030203020204" pitchFamily="34" charset="0"/>
                        </a:rPr>
                        <a:t>to +</a:t>
                      </a:r>
                      <a:r>
                        <a:rPr lang="en-US" sz="1200" dirty="0">
                          <a:solidFill>
                            <a:schemeClr val="tx1"/>
                          </a:solidFill>
                          <a:latin typeface="Huawei Sans" panose="020C0503030203020204" pitchFamily="34" charset="0"/>
                          <a:ea typeface="+mn-ea"/>
                          <a:cs typeface="Huawei Sans" panose="020C0503030203020204" pitchFamily="34" charset="0"/>
                        </a:rPr>
                        <a:t>5.0</a:t>
                      </a:r>
                    </a:p>
                  </a:txBody>
                  <a:tcPr marL="90000" marR="90000" marT="46800" marB="46800" anchor="ctr">
                    <a:lnL w="12700" cap="flat" cmpd="sng" algn="ctr">
                      <a:solidFill>
                        <a:srgbClr val="99CCFF"/>
                      </a:solidFill>
                      <a:prstDash val="solid"/>
                      <a:round/>
                      <a:headEnd type="none" w="med" len="med"/>
                      <a:tailEnd type="none" w="med" len="med"/>
                    </a:lnL>
                    <a:lnR w="12700" cap="flat" cmpd="sng" algn="ctr">
                      <a:solidFill>
                        <a:srgbClr val="99CCFF"/>
                      </a:solidFill>
                      <a:prstDash val="solid"/>
                      <a:round/>
                      <a:headEnd type="none" w="med" len="med"/>
                      <a:tailEnd type="none" w="med" len="med"/>
                    </a:lnR>
                    <a:lnT w="12700" cap="flat" cmpd="sng" algn="ctr">
                      <a:solidFill>
                        <a:srgbClr val="99CCFF"/>
                      </a:solidFill>
                      <a:prstDash val="solid"/>
                      <a:round/>
                      <a:headEnd type="none" w="med" len="med"/>
                      <a:tailEnd type="none" w="med" len="med"/>
                    </a:lnT>
                    <a:lnB w="12700" cap="flat" cmpd="sng" algn="ctr">
                      <a:solidFill>
                        <a:srgbClr val="99CCFF"/>
                      </a:solidFill>
                      <a:prstDash val="solid"/>
                      <a:round/>
                      <a:headEnd type="none" w="med" len="med"/>
                      <a:tailEnd type="none" w="med" len="med"/>
                    </a:lnB>
                  </a:tcPr>
                </a:tc>
                <a:tc>
                  <a:txBody>
                    <a:bodyPr/>
                    <a:lstStyle/>
                    <a:p>
                      <a:pPr algn="ctr" fontAlgn="ctr">
                        <a:spcAft>
                          <a:spcPts val="0"/>
                        </a:spcAft>
                      </a:pPr>
                      <a:r>
                        <a:rPr lang="en-US" sz="1200" dirty="0">
                          <a:solidFill>
                            <a:schemeClr val="tx1"/>
                          </a:solidFill>
                          <a:latin typeface="Huawei Sans" panose="020C0503030203020204" pitchFamily="34" charset="0"/>
                          <a:ea typeface="+mn-ea"/>
                          <a:cs typeface="Huawei Sans" panose="020C0503030203020204" pitchFamily="34" charset="0"/>
                        </a:rPr>
                        <a:t>–8 to –28</a:t>
                      </a:r>
                    </a:p>
                  </a:txBody>
                  <a:tcPr marL="90000" marR="90000" marT="46800" marB="46800" anchor="ctr">
                    <a:lnL w="12700" cap="flat" cmpd="sng" algn="ctr">
                      <a:solidFill>
                        <a:srgbClr val="99CCFF"/>
                      </a:solidFill>
                      <a:prstDash val="solid"/>
                      <a:round/>
                      <a:headEnd type="none" w="med" len="med"/>
                      <a:tailEnd type="none" w="med" len="med"/>
                    </a:lnL>
                    <a:lnR w="12700" cap="flat" cmpd="sng" algn="ctr">
                      <a:solidFill>
                        <a:srgbClr val="99CCFF"/>
                      </a:solidFill>
                      <a:prstDash val="solid"/>
                      <a:round/>
                      <a:headEnd type="none" w="med" len="med"/>
                      <a:tailEnd type="none" w="med" len="med"/>
                    </a:lnR>
                    <a:lnT w="12700" cap="flat" cmpd="sng" algn="ctr">
                      <a:solidFill>
                        <a:srgbClr val="99CCFF"/>
                      </a:solidFill>
                      <a:prstDash val="solid"/>
                      <a:round/>
                      <a:headEnd type="none" w="med" len="med"/>
                      <a:tailEnd type="none" w="med" len="med"/>
                    </a:lnT>
                    <a:lnB w="12700" cap="flat" cmpd="sng" algn="ctr">
                      <a:solidFill>
                        <a:srgbClr val="99CCFF"/>
                      </a:solidFill>
                      <a:prstDash val="solid"/>
                      <a:round/>
                      <a:headEnd type="none" w="med" len="med"/>
                      <a:tailEnd type="none" w="med" len="med"/>
                    </a:lnB>
                  </a:tcPr>
                </a:tc>
                <a:tc rowSpan="2">
                  <a:txBody>
                    <a:bodyPr/>
                    <a:lstStyle/>
                    <a:p>
                      <a:pPr algn="ctr" fontAlgn="ctr">
                        <a:spcAft>
                          <a:spcPts val="0"/>
                        </a:spcAft>
                      </a:pPr>
                      <a:r>
                        <a:rPr lang="en-US" sz="1200" dirty="0">
                          <a:solidFill>
                            <a:schemeClr val="tx1"/>
                          </a:solidFill>
                          <a:latin typeface="Huawei Sans" panose="020C0503030203020204" pitchFamily="34" charset="0"/>
                        </a:rPr>
                        <a:t>13–28</a:t>
                      </a:r>
                    </a:p>
                  </a:txBody>
                  <a:tcPr marL="90000" marR="90000" marT="46800" marB="46800" anchor="ctr">
                    <a:lnL w="12700" cap="flat" cmpd="sng" algn="ctr">
                      <a:solidFill>
                        <a:srgbClr val="99CCFF"/>
                      </a:solidFill>
                      <a:prstDash val="solid"/>
                      <a:round/>
                      <a:headEnd type="none" w="med" len="med"/>
                      <a:tailEnd type="none" w="med" len="med"/>
                    </a:lnL>
                    <a:lnR w="12700" cap="flat" cmpd="sng" algn="ctr">
                      <a:solidFill>
                        <a:srgbClr val="99CCFF"/>
                      </a:solidFill>
                      <a:prstDash val="solid"/>
                      <a:round/>
                      <a:headEnd type="none" w="med" len="med"/>
                      <a:tailEnd type="none" w="med" len="med"/>
                    </a:lnR>
                    <a:lnT w="12700" cap="flat" cmpd="sng" algn="ctr">
                      <a:solidFill>
                        <a:srgbClr val="99CCFF"/>
                      </a:solidFill>
                      <a:prstDash val="solid"/>
                      <a:round/>
                      <a:headEnd type="none" w="med" len="med"/>
                      <a:tailEnd type="none" w="med" len="med"/>
                    </a:lnT>
                    <a:lnB w="12700" cap="flat" cmpd="sng" algn="ctr">
                      <a:solidFill>
                        <a:srgbClr val="99CCFF"/>
                      </a:solidFill>
                      <a:prstDash val="solid"/>
                      <a:round/>
                      <a:headEnd type="none" w="med" len="med"/>
                      <a:tailEnd type="none" w="med" len="med"/>
                    </a:lnB>
                  </a:tcPr>
                </a:tc>
                <a:extLst>
                  <a:ext uri="{0D108BD9-81ED-4DB2-BD59-A6C34878D82A}">
                    <a16:rowId xmlns:a16="http://schemas.microsoft.com/office/drawing/2014/main" val="10001"/>
                  </a:ext>
                </a:extLst>
              </a:tr>
              <a:tr h="299321">
                <a:tc vMerge="1">
                  <a:txBody>
                    <a:bodyPr/>
                    <a:lstStyle/>
                    <a:p>
                      <a:pPr algn="l" rtl="0">
                        <a:spcAft>
                          <a:spcPts val="0"/>
                        </a:spcAft>
                      </a:pPr>
                      <a:endParaRPr lang="zh-CN" sz="1200" kern="100" dirty="0">
                        <a:effectLst/>
                        <a:latin typeface="Huawei Sans" panose="020C0503030203020204" pitchFamily="34" charset="0"/>
                        <a:ea typeface="宋体" panose="02010600030101010101" pitchFamily="2" charset="-122"/>
                        <a:cs typeface="Huawei Sans" panose="020C0503030203020204" pitchFamily="34" charset="0"/>
                      </a:endParaRPr>
                    </a:p>
                  </a:txBody>
                  <a:tcPr marL="68580" marR="68580" marT="0" marB="0" anchor="ctr">
                    <a:lnL w="12700" cap="flat" cmpd="sng" algn="ctr">
                      <a:solidFill>
                        <a:srgbClr val="99CCFF"/>
                      </a:solidFill>
                      <a:prstDash val="solid"/>
                      <a:round/>
                      <a:headEnd type="none" w="med" len="med"/>
                      <a:tailEnd type="none" w="med" len="med"/>
                    </a:lnL>
                    <a:lnR w="12700" cap="flat" cmpd="sng" algn="ctr">
                      <a:solidFill>
                        <a:srgbClr val="99CCFF"/>
                      </a:solidFill>
                      <a:prstDash val="solid"/>
                      <a:round/>
                      <a:headEnd type="none" w="med" len="med"/>
                      <a:tailEnd type="none" w="med" len="med"/>
                    </a:lnR>
                    <a:lnT w="12700" cap="flat" cmpd="sng" algn="ctr">
                      <a:solidFill>
                        <a:srgbClr val="99CCFF"/>
                      </a:solidFill>
                      <a:prstDash val="solid"/>
                      <a:round/>
                      <a:headEnd type="none" w="med" len="med"/>
                      <a:tailEnd type="none" w="med" len="med"/>
                    </a:lnT>
                    <a:lnB w="12700" cap="flat" cmpd="sng" algn="ctr">
                      <a:solidFill>
                        <a:srgbClr val="99CCFF"/>
                      </a:solidFill>
                      <a:prstDash val="solid"/>
                      <a:round/>
                      <a:headEnd type="none" w="med" len="med"/>
                      <a:tailEnd type="none" w="med" len="med"/>
                    </a:lnB>
                  </a:tcPr>
                </a:tc>
                <a:tc>
                  <a:txBody>
                    <a:bodyPr/>
                    <a:lstStyle/>
                    <a:p>
                      <a:pPr algn="ctr" fontAlgn="ctr">
                        <a:spcAft>
                          <a:spcPts val="0"/>
                        </a:spcAft>
                      </a:pPr>
                      <a:r>
                        <a:rPr lang="en-US" sz="1200" dirty="0">
                          <a:solidFill>
                            <a:schemeClr val="tx1"/>
                          </a:solidFill>
                          <a:latin typeface="Huawei Sans" panose="020C0503030203020204" pitchFamily="34" charset="0"/>
                          <a:ea typeface="+mn-ea"/>
                          <a:cs typeface="Huawei Sans" panose="020C0503030203020204" pitchFamily="34" charset="0"/>
                        </a:rPr>
                        <a:t>ONT</a:t>
                      </a:r>
                    </a:p>
                  </a:txBody>
                  <a:tcPr marL="90000" marR="90000" marT="46800" marB="46800" anchor="ctr">
                    <a:lnL w="12700" cap="flat" cmpd="sng" algn="ctr">
                      <a:solidFill>
                        <a:srgbClr val="99CCFF"/>
                      </a:solidFill>
                      <a:prstDash val="solid"/>
                      <a:round/>
                      <a:headEnd type="none" w="med" len="med"/>
                      <a:tailEnd type="none" w="med" len="med"/>
                    </a:lnL>
                    <a:lnR w="12700" cap="flat" cmpd="sng" algn="ctr">
                      <a:solidFill>
                        <a:srgbClr val="99CCFF"/>
                      </a:solidFill>
                      <a:prstDash val="solid"/>
                      <a:round/>
                      <a:headEnd type="none" w="med" len="med"/>
                      <a:tailEnd type="none" w="med" len="med"/>
                    </a:lnR>
                    <a:lnT w="12700" cap="flat" cmpd="sng" algn="ctr">
                      <a:solidFill>
                        <a:srgbClr val="99CCFF"/>
                      </a:solidFill>
                      <a:prstDash val="solid"/>
                      <a:round/>
                      <a:headEnd type="none" w="med" len="med"/>
                      <a:tailEnd type="none" w="med" len="med"/>
                    </a:lnT>
                    <a:lnB w="12700" cap="flat" cmpd="sng" algn="ctr">
                      <a:solidFill>
                        <a:srgbClr val="99CCFF"/>
                      </a:solidFill>
                      <a:prstDash val="solid"/>
                      <a:round/>
                      <a:headEnd type="none" w="med" len="med"/>
                      <a:tailEnd type="none" w="med" len="med"/>
                    </a:lnB>
                  </a:tcPr>
                </a:tc>
                <a:tc>
                  <a:txBody>
                    <a:bodyPr/>
                    <a:lstStyle/>
                    <a:p>
                      <a:pPr algn="ctr" fontAlgn="ctr">
                        <a:spcAft>
                          <a:spcPts val="0"/>
                        </a:spcAft>
                      </a:pPr>
                      <a:r>
                        <a:rPr lang="en-US" sz="1200" dirty="0">
                          <a:solidFill>
                            <a:schemeClr val="tx1"/>
                          </a:solidFill>
                          <a:latin typeface="Huawei Sans" panose="020C0503030203020204" pitchFamily="34" charset="0"/>
                          <a:ea typeface="+mn-ea"/>
                          <a:cs typeface="Huawei Sans" panose="020C0503030203020204" pitchFamily="34" charset="0"/>
                        </a:rPr>
                        <a:t>1290–1330</a:t>
                      </a:r>
                    </a:p>
                  </a:txBody>
                  <a:tcPr marL="90000" marR="90000" marT="46800" marB="46800" anchor="ctr">
                    <a:lnL w="12700" cap="flat" cmpd="sng" algn="ctr">
                      <a:solidFill>
                        <a:srgbClr val="99CCFF"/>
                      </a:solidFill>
                      <a:prstDash val="solid"/>
                      <a:round/>
                      <a:headEnd type="none" w="med" len="med"/>
                      <a:tailEnd type="none" w="med" len="med"/>
                    </a:lnL>
                    <a:lnR w="12700" cap="flat" cmpd="sng" algn="ctr">
                      <a:solidFill>
                        <a:srgbClr val="99CCFF"/>
                      </a:solidFill>
                      <a:prstDash val="solid"/>
                      <a:round/>
                      <a:headEnd type="none" w="med" len="med"/>
                      <a:tailEnd type="none" w="med" len="med"/>
                    </a:lnR>
                    <a:lnT w="12700" cap="flat" cmpd="sng" algn="ctr">
                      <a:solidFill>
                        <a:srgbClr val="99CCFF"/>
                      </a:solidFill>
                      <a:prstDash val="solid"/>
                      <a:round/>
                      <a:headEnd type="none" w="med" len="med"/>
                      <a:tailEnd type="none" w="med" len="med"/>
                    </a:lnT>
                    <a:lnB w="12700" cap="flat" cmpd="sng" algn="ctr">
                      <a:solidFill>
                        <a:srgbClr val="99CCFF"/>
                      </a:solidFill>
                      <a:prstDash val="solid"/>
                      <a:round/>
                      <a:headEnd type="none" w="med" len="med"/>
                      <a:tailEnd type="none" w="med" len="med"/>
                    </a:lnB>
                  </a:tcPr>
                </a:tc>
                <a:tc>
                  <a:txBody>
                    <a:bodyPr/>
                    <a:lstStyle/>
                    <a:p>
                      <a:pPr algn="ctr" fontAlgn="ctr">
                        <a:spcAft>
                          <a:spcPts val="0"/>
                        </a:spcAft>
                      </a:pPr>
                      <a:r>
                        <a:rPr lang="en-US" sz="1200" dirty="0">
                          <a:solidFill>
                            <a:schemeClr val="tx1"/>
                          </a:solidFill>
                          <a:latin typeface="Huawei Sans" panose="020C0503030203020204" pitchFamily="34" charset="0"/>
                          <a:ea typeface="+mn-ea"/>
                          <a:cs typeface="Huawei Sans" panose="020C0503030203020204" pitchFamily="34" charset="0"/>
                        </a:rPr>
                        <a:t>+0.5 to +5.0</a:t>
                      </a:r>
                    </a:p>
                  </a:txBody>
                  <a:tcPr marL="90000" marR="90000" marT="46800" marB="46800" anchor="ctr">
                    <a:lnL w="12700" cap="flat" cmpd="sng" algn="ctr">
                      <a:solidFill>
                        <a:srgbClr val="99CCFF"/>
                      </a:solidFill>
                      <a:prstDash val="solid"/>
                      <a:round/>
                      <a:headEnd type="none" w="med" len="med"/>
                      <a:tailEnd type="none" w="med" len="med"/>
                    </a:lnL>
                    <a:lnR w="12700" cap="flat" cmpd="sng" algn="ctr">
                      <a:solidFill>
                        <a:srgbClr val="99CCFF"/>
                      </a:solidFill>
                      <a:prstDash val="solid"/>
                      <a:round/>
                      <a:headEnd type="none" w="med" len="med"/>
                      <a:tailEnd type="none" w="med" len="med"/>
                    </a:lnR>
                    <a:lnT w="12700" cap="flat" cmpd="sng" algn="ctr">
                      <a:solidFill>
                        <a:srgbClr val="99CCFF"/>
                      </a:solidFill>
                      <a:prstDash val="solid"/>
                      <a:round/>
                      <a:headEnd type="none" w="med" len="med"/>
                      <a:tailEnd type="none" w="med" len="med"/>
                    </a:lnT>
                    <a:lnB w="12700" cap="flat" cmpd="sng" algn="ctr">
                      <a:solidFill>
                        <a:srgbClr val="99CCFF"/>
                      </a:solidFill>
                      <a:prstDash val="solid"/>
                      <a:round/>
                      <a:headEnd type="none" w="med" len="med"/>
                      <a:tailEnd type="none" w="med" len="med"/>
                    </a:lnB>
                  </a:tcPr>
                </a:tc>
                <a:tc>
                  <a:txBody>
                    <a:bodyPr/>
                    <a:lstStyle/>
                    <a:p>
                      <a:pPr algn="ctr" fontAlgn="ctr">
                        <a:spcAft>
                          <a:spcPts val="0"/>
                        </a:spcAft>
                      </a:pPr>
                      <a:r>
                        <a:rPr lang="en-US" sz="1200" dirty="0">
                          <a:solidFill>
                            <a:schemeClr val="tx1"/>
                          </a:solidFill>
                          <a:latin typeface="Huawei Sans" panose="020C0503030203020204" pitchFamily="34" charset="0"/>
                          <a:ea typeface="+mn-ea"/>
                          <a:cs typeface="Huawei Sans" panose="020C0503030203020204" pitchFamily="34" charset="0"/>
                        </a:rPr>
                        <a:t>–8 to –27</a:t>
                      </a:r>
                    </a:p>
                  </a:txBody>
                  <a:tcPr marL="90000" marR="90000" marT="46800" marB="46800" anchor="ctr">
                    <a:lnL w="12700" cap="flat" cmpd="sng" algn="ctr">
                      <a:solidFill>
                        <a:srgbClr val="99CCFF"/>
                      </a:solidFill>
                      <a:prstDash val="solid"/>
                      <a:round/>
                      <a:headEnd type="none" w="med" len="med"/>
                      <a:tailEnd type="none" w="med" len="med"/>
                    </a:lnL>
                    <a:lnR w="12700" cap="flat" cmpd="sng" algn="ctr">
                      <a:solidFill>
                        <a:srgbClr val="99CCFF"/>
                      </a:solidFill>
                      <a:prstDash val="solid"/>
                      <a:round/>
                      <a:headEnd type="none" w="med" len="med"/>
                      <a:tailEnd type="none" w="med" len="med"/>
                    </a:lnR>
                    <a:lnT w="12700" cap="flat" cmpd="sng" algn="ctr">
                      <a:solidFill>
                        <a:srgbClr val="99CCFF"/>
                      </a:solidFill>
                      <a:prstDash val="solid"/>
                      <a:round/>
                      <a:headEnd type="none" w="med" len="med"/>
                      <a:tailEnd type="none" w="med" len="med"/>
                    </a:lnT>
                    <a:lnB w="12700" cap="flat" cmpd="sng" algn="ctr">
                      <a:solidFill>
                        <a:srgbClr val="99CCFF"/>
                      </a:solidFill>
                      <a:prstDash val="solid"/>
                      <a:round/>
                      <a:headEnd type="none" w="med" len="med"/>
                      <a:tailEnd type="none" w="med" len="med"/>
                    </a:lnB>
                  </a:tcPr>
                </a:tc>
                <a:tc vMerge="1">
                  <a:txBody>
                    <a:bodyPr/>
                    <a:lstStyle/>
                    <a:p>
                      <a:pPr algn="l" rtl="0">
                        <a:spcAft>
                          <a:spcPts val="0"/>
                        </a:spcAft>
                      </a:pPr>
                      <a:endParaRPr lang="zh-CN" sz="12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99CCFF"/>
                      </a:solidFill>
                      <a:prstDash val="solid"/>
                      <a:round/>
                      <a:headEnd type="none" w="med" len="med"/>
                      <a:tailEnd type="none" w="med" len="med"/>
                    </a:lnL>
                    <a:lnR w="12700" cap="flat" cmpd="sng" algn="ctr">
                      <a:solidFill>
                        <a:srgbClr val="99CCFF"/>
                      </a:solidFill>
                      <a:prstDash val="solid"/>
                      <a:round/>
                      <a:headEnd type="none" w="med" len="med"/>
                      <a:tailEnd type="none" w="med" len="med"/>
                    </a:lnR>
                    <a:lnT w="12700" cap="flat" cmpd="sng" algn="ctr">
                      <a:solidFill>
                        <a:srgbClr val="99CCFF"/>
                      </a:solidFill>
                      <a:prstDash val="solid"/>
                      <a:round/>
                      <a:headEnd type="none" w="med" len="med"/>
                      <a:tailEnd type="none" w="med" len="med"/>
                    </a:lnT>
                    <a:lnB w="12700" cap="flat" cmpd="sng" algn="ctr">
                      <a:solidFill>
                        <a:srgbClr val="99CCFF"/>
                      </a:solidFill>
                      <a:prstDash val="solid"/>
                      <a:round/>
                      <a:headEnd type="none" w="med" len="med"/>
                      <a:tailEnd type="none" w="med" len="med"/>
                    </a:lnB>
                  </a:tcPr>
                </a:tc>
                <a:extLst>
                  <a:ext uri="{0D108BD9-81ED-4DB2-BD59-A6C34878D82A}">
                    <a16:rowId xmlns:a16="http://schemas.microsoft.com/office/drawing/2014/main" val="10002"/>
                  </a:ext>
                </a:extLst>
              </a:tr>
              <a:tr h="299321">
                <a:tc rowSpan="2">
                  <a:txBody>
                    <a:bodyPr/>
                    <a:lstStyle/>
                    <a:p>
                      <a:pPr algn="ctr" fontAlgn="ctr">
                        <a:spcAft>
                          <a:spcPts val="0"/>
                        </a:spcAft>
                      </a:pPr>
                      <a:r>
                        <a:rPr lang="en-US" sz="1200" dirty="0">
                          <a:latin typeface="Huawei Sans" panose="020C0503030203020204" pitchFamily="34" charset="0"/>
                          <a:cs typeface="Huawei Sans" panose="020C0503030203020204" pitchFamily="34" charset="0"/>
                        </a:rPr>
                        <a:t>GPON</a:t>
                      </a:r>
                      <a:r>
                        <a:rPr lang="en-US" sz="1200" baseline="0" dirty="0">
                          <a:latin typeface="Huawei Sans" panose="020C0503030203020204" pitchFamily="34" charset="0"/>
                          <a:cs typeface="Huawei Sans" panose="020C0503030203020204" pitchFamily="34" charset="0"/>
                        </a:rPr>
                        <a:t> </a:t>
                      </a:r>
                      <a:r>
                        <a:rPr lang="en-US" sz="1200" dirty="0">
                          <a:latin typeface="Huawei Sans" panose="020C0503030203020204" pitchFamily="34" charset="0"/>
                          <a:cs typeface="Huawei Sans" panose="020C0503030203020204" pitchFamily="34" charset="0"/>
                        </a:rPr>
                        <a:t>(CLASS C+)</a:t>
                      </a:r>
                    </a:p>
                  </a:txBody>
                  <a:tcPr marL="90000" marR="90000" marT="46800" marB="46800" anchor="ctr">
                    <a:lnL w="12700" cap="flat" cmpd="sng" algn="ctr">
                      <a:solidFill>
                        <a:srgbClr val="99CCFF"/>
                      </a:solidFill>
                      <a:prstDash val="solid"/>
                      <a:round/>
                      <a:headEnd type="none" w="med" len="med"/>
                      <a:tailEnd type="none" w="med" len="med"/>
                    </a:lnL>
                    <a:lnR w="12700" cap="flat" cmpd="sng" algn="ctr">
                      <a:solidFill>
                        <a:srgbClr val="99CCFF"/>
                      </a:solidFill>
                      <a:prstDash val="solid"/>
                      <a:round/>
                      <a:headEnd type="none" w="med" len="med"/>
                      <a:tailEnd type="none" w="med" len="med"/>
                    </a:lnR>
                    <a:lnT w="12700" cap="flat" cmpd="sng" algn="ctr">
                      <a:solidFill>
                        <a:srgbClr val="99CCFF"/>
                      </a:solidFill>
                      <a:prstDash val="solid"/>
                      <a:round/>
                      <a:headEnd type="none" w="med" len="med"/>
                      <a:tailEnd type="none" w="med" len="med"/>
                    </a:lnT>
                    <a:lnB w="12700" cap="flat" cmpd="sng" algn="ctr">
                      <a:solidFill>
                        <a:srgbClr val="99CCFF"/>
                      </a:solidFill>
                      <a:prstDash val="solid"/>
                      <a:round/>
                      <a:headEnd type="none" w="med" len="med"/>
                      <a:tailEnd type="none" w="med" len="med"/>
                    </a:lnB>
                  </a:tcPr>
                </a:tc>
                <a:tc>
                  <a:txBody>
                    <a:bodyPr/>
                    <a:lstStyle/>
                    <a:p>
                      <a:pPr algn="ctr" fontAlgn="ctr">
                        <a:spcAft>
                          <a:spcPts val="0"/>
                        </a:spcAft>
                      </a:pPr>
                      <a:r>
                        <a:rPr lang="en-US" sz="1200" dirty="0">
                          <a:solidFill>
                            <a:schemeClr val="tx1"/>
                          </a:solidFill>
                          <a:latin typeface="Huawei Sans" panose="020C0503030203020204" pitchFamily="34" charset="0"/>
                          <a:ea typeface="+mn-ea"/>
                          <a:cs typeface="Huawei Sans" panose="020C0503030203020204" pitchFamily="34" charset="0"/>
                        </a:rPr>
                        <a:t>OLT</a:t>
                      </a:r>
                    </a:p>
                  </a:txBody>
                  <a:tcPr marL="90000" marR="90000" marT="46800" marB="46800" anchor="ctr">
                    <a:lnL w="12700" cap="flat" cmpd="sng" algn="ctr">
                      <a:solidFill>
                        <a:srgbClr val="99CCFF"/>
                      </a:solidFill>
                      <a:prstDash val="solid"/>
                      <a:round/>
                      <a:headEnd type="none" w="med" len="med"/>
                      <a:tailEnd type="none" w="med" len="med"/>
                    </a:lnL>
                    <a:lnR w="12700" cap="flat" cmpd="sng" algn="ctr">
                      <a:solidFill>
                        <a:srgbClr val="99CCFF"/>
                      </a:solidFill>
                      <a:prstDash val="solid"/>
                      <a:round/>
                      <a:headEnd type="none" w="med" len="med"/>
                      <a:tailEnd type="none" w="med" len="med"/>
                    </a:lnR>
                    <a:lnT w="12700" cap="flat" cmpd="sng" algn="ctr">
                      <a:solidFill>
                        <a:srgbClr val="99CCFF"/>
                      </a:solidFill>
                      <a:prstDash val="solid"/>
                      <a:round/>
                      <a:headEnd type="none" w="med" len="med"/>
                      <a:tailEnd type="none" w="med" len="med"/>
                    </a:lnT>
                    <a:lnB w="12700" cap="flat" cmpd="sng" algn="ctr">
                      <a:solidFill>
                        <a:srgbClr val="99CCFF"/>
                      </a:solidFill>
                      <a:prstDash val="solid"/>
                      <a:round/>
                      <a:headEnd type="none" w="med" len="med"/>
                      <a:tailEnd type="none" w="med" len="med"/>
                    </a:lnB>
                  </a:tcPr>
                </a:tc>
                <a:tc>
                  <a:txBody>
                    <a:bodyPr/>
                    <a:lstStyle/>
                    <a:p>
                      <a:pPr algn="ctr" fontAlgn="ctr">
                        <a:spcAft>
                          <a:spcPts val="0"/>
                        </a:spcAft>
                      </a:pPr>
                      <a:r>
                        <a:rPr lang="en-US" sz="1200" dirty="0">
                          <a:solidFill>
                            <a:schemeClr val="tx1"/>
                          </a:solidFill>
                          <a:latin typeface="Huawei Sans" panose="020C0503030203020204" pitchFamily="34" charset="0"/>
                          <a:ea typeface="+mn-ea"/>
                          <a:cs typeface="Huawei Sans" panose="020C0503030203020204" pitchFamily="34" charset="0"/>
                        </a:rPr>
                        <a:t>1480–1500</a:t>
                      </a:r>
                    </a:p>
                  </a:txBody>
                  <a:tcPr marL="90000" marR="90000" marT="46800" marB="46800" anchor="ctr">
                    <a:lnL w="12700" cap="flat" cmpd="sng" algn="ctr">
                      <a:solidFill>
                        <a:srgbClr val="99CCFF"/>
                      </a:solidFill>
                      <a:prstDash val="solid"/>
                      <a:round/>
                      <a:headEnd type="none" w="med" len="med"/>
                      <a:tailEnd type="none" w="med" len="med"/>
                    </a:lnL>
                    <a:lnR w="12700" cap="flat" cmpd="sng" algn="ctr">
                      <a:solidFill>
                        <a:srgbClr val="99CCFF"/>
                      </a:solidFill>
                      <a:prstDash val="solid"/>
                      <a:round/>
                      <a:headEnd type="none" w="med" len="med"/>
                      <a:tailEnd type="none" w="med" len="med"/>
                    </a:lnR>
                    <a:lnT w="12700" cap="flat" cmpd="sng" algn="ctr">
                      <a:solidFill>
                        <a:srgbClr val="99CCFF"/>
                      </a:solidFill>
                      <a:prstDash val="solid"/>
                      <a:round/>
                      <a:headEnd type="none" w="med" len="med"/>
                      <a:tailEnd type="none" w="med" len="med"/>
                    </a:lnT>
                    <a:lnB w="12700" cap="flat" cmpd="sng" algn="ctr">
                      <a:solidFill>
                        <a:srgbClr val="99CCFF"/>
                      </a:solidFill>
                      <a:prstDash val="solid"/>
                      <a:round/>
                      <a:headEnd type="none" w="med" len="med"/>
                      <a:tailEnd type="none" w="med" len="med"/>
                    </a:lnB>
                  </a:tcPr>
                </a:tc>
                <a:tc>
                  <a:txBody>
                    <a:bodyPr/>
                    <a:lstStyle/>
                    <a:p>
                      <a:pPr algn="ctr" fontAlgn="ctr">
                        <a:spcAft>
                          <a:spcPts val="0"/>
                        </a:spcAft>
                      </a:pPr>
                      <a:r>
                        <a:rPr lang="en-US" sz="1200" dirty="0">
                          <a:solidFill>
                            <a:schemeClr val="tx1"/>
                          </a:solidFill>
                          <a:latin typeface="Huawei Sans" panose="020C0503030203020204" pitchFamily="34" charset="0"/>
                          <a:ea typeface="+mn-ea"/>
                          <a:cs typeface="Huawei Sans" panose="020C0503030203020204" pitchFamily="34" charset="0"/>
                        </a:rPr>
                        <a:t>+3.0 to +7.0</a:t>
                      </a:r>
                    </a:p>
                  </a:txBody>
                  <a:tcPr marL="90000" marR="90000" marT="46800" marB="46800" anchor="ctr">
                    <a:lnL w="12700" cap="flat" cmpd="sng" algn="ctr">
                      <a:solidFill>
                        <a:srgbClr val="99CCFF"/>
                      </a:solidFill>
                      <a:prstDash val="solid"/>
                      <a:round/>
                      <a:headEnd type="none" w="med" len="med"/>
                      <a:tailEnd type="none" w="med" len="med"/>
                    </a:lnL>
                    <a:lnR w="12700" cap="flat" cmpd="sng" algn="ctr">
                      <a:solidFill>
                        <a:srgbClr val="99CCFF"/>
                      </a:solidFill>
                      <a:prstDash val="solid"/>
                      <a:round/>
                      <a:headEnd type="none" w="med" len="med"/>
                      <a:tailEnd type="none" w="med" len="med"/>
                    </a:lnR>
                    <a:lnT w="12700" cap="flat" cmpd="sng" algn="ctr">
                      <a:solidFill>
                        <a:srgbClr val="99CCFF"/>
                      </a:solidFill>
                      <a:prstDash val="solid"/>
                      <a:round/>
                      <a:headEnd type="none" w="med" len="med"/>
                      <a:tailEnd type="none" w="med" len="med"/>
                    </a:lnT>
                    <a:lnB w="12700" cap="flat" cmpd="sng" algn="ctr">
                      <a:solidFill>
                        <a:srgbClr val="99CCFF"/>
                      </a:solidFill>
                      <a:prstDash val="solid"/>
                      <a:round/>
                      <a:headEnd type="none" w="med" len="med"/>
                      <a:tailEnd type="none" w="med" len="med"/>
                    </a:lnB>
                  </a:tcPr>
                </a:tc>
                <a:tc>
                  <a:txBody>
                    <a:bodyPr/>
                    <a:lstStyle/>
                    <a:p>
                      <a:pPr algn="ctr" fontAlgn="ctr">
                        <a:spcAft>
                          <a:spcPts val="0"/>
                        </a:spcAft>
                      </a:pPr>
                      <a:r>
                        <a:rPr lang="en-US" sz="1200" dirty="0">
                          <a:solidFill>
                            <a:schemeClr val="tx1"/>
                          </a:solidFill>
                          <a:latin typeface="Huawei Sans" panose="020C0503030203020204" pitchFamily="34" charset="0"/>
                          <a:ea typeface="+mn-ea"/>
                          <a:cs typeface="Huawei Sans" panose="020C0503030203020204" pitchFamily="34" charset="0"/>
                        </a:rPr>
                        <a:t>–12 to –32 (FEC enabled)</a:t>
                      </a:r>
                    </a:p>
                  </a:txBody>
                  <a:tcPr marL="90000" marR="90000" marT="46800" marB="46800" anchor="ctr">
                    <a:lnL w="12700" cap="flat" cmpd="sng" algn="ctr">
                      <a:solidFill>
                        <a:srgbClr val="99CCFF"/>
                      </a:solidFill>
                      <a:prstDash val="solid"/>
                      <a:round/>
                      <a:headEnd type="none" w="med" len="med"/>
                      <a:tailEnd type="none" w="med" len="med"/>
                    </a:lnL>
                    <a:lnR w="12700" cap="flat" cmpd="sng" algn="ctr">
                      <a:solidFill>
                        <a:srgbClr val="99CCFF"/>
                      </a:solidFill>
                      <a:prstDash val="solid"/>
                      <a:round/>
                      <a:headEnd type="none" w="med" len="med"/>
                      <a:tailEnd type="none" w="med" len="med"/>
                    </a:lnR>
                    <a:lnT w="12700" cap="flat" cmpd="sng" algn="ctr">
                      <a:solidFill>
                        <a:srgbClr val="99CCFF"/>
                      </a:solidFill>
                      <a:prstDash val="solid"/>
                      <a:round/>
                      <a:headEnd type="none" w="med" len="med"/>
                      <a:tailEnd type="none" w="med" len="med"/>
                    </a:lnT>
                    <a:lnB w="12700" cap="flat" cmpd="sng" algn="ctr">
                      <a:solidFill>
                        <a:srgbClr val="99CCFF"/>
                      </a:solidFill>
                      <a:prstDash val="solid"/>
                      <a:round/>
                      <a:headEnd type="none" w="med" len="med"/>
                      <a:tailEnd type="none" w="med" len="med"/>
                    </a:lnB>
                  </a:tcPr>
                </a:tc>
                <a:tc rowSpan="2">
                  <a:txBody>
                    <a:bodyPr/>
                    <a:lstStyle/>
                    <a:p>
                      <a:pPr algn="ctr" fontAlgn="ctr">
                        <a:spcAft>
                          <a:spcPts val="0"/>
                        </a:spcAft>
                      </a:pPr>
                      <a:r>
                        <a:rPr lang="en-US" sz="1200" dirty="0">
                          <a:solidFill>
                            <a:schemeClr val="tx1"/>
                          </a:solidFill>
                          <a:latin typeface="Huawei Sans" panose="020C0503030203020204" pitchFamily="34" charset="0"/>
                        </a:rPr>
                        <a:t>17–32</a:t>
                      </a:r>
                    </a:p>
                  </a:txBody>
                  <a:tcPr marL="90000" marR="90000" marT="46800" marB="46800" anchor="ctr">
                    <a:lnL w="12700" cap="flat" cmpd="sng" algn="ctr">
                      <a:solidFill>
                        <a:srgbClr val="99CCFF"/>
                      </a:solidFill>
                      <a:prstDash val="solid"/>
                      <a:round/>
                      <a:headEnd type="none" w="med" len="med"/>
                      <a:tailEnd type="none" w="med" len="med"/>
                    </a:lnL>
                    <a:lnR w="12700" cap="flat" cmpd="sng" algn="ctr">
                      <a:solidFill>
                        <a:srgbClr val="99CCFF"/>
                      </a:solidFill>
                      <a:prstDash val="solid"/>
                      <a:round/>
                      <a:headEnd type="none" w="med" len="med"/>
                      <a:tailEnd type="none" w="med" len="med"/>
                    </a:lnR>
                    <a:lnT w="12700" cap="flat" cmpd="sng" algn="ctr">
                      <a:solidFill>
                        <a:srgbClr val="99CCFF"/>
                      </a:solidFill>
                      <a:prstDash val="solid"/>
                      <a:round/>
                      <a:headEnd type="none" w="med" len="med"/>
                      <a:tailEnd type="none" w="med" len="med"/>
                    </a:lnT>
                    <a:lnB w="12700" cap="flat" cmpd="sng" algn="ctr">
                      <a:solidFill>
                        <a:srgbClr val="99CCFF"/>
                      </a:solidFill>
                      <a:prstDash val="solid"/>
                      <a:round/>
                      <a:headEnd type="none" w="med" len="med"/>
                      <a:tailEnd type="none" w="med" len="med"/>
                    </a:lnB>
                  </a:tcPr>
                </a:tc>
                <a:extLst>
                  <a:ext uri="{0D108BD9-81ED-4DB2-BD59-A6C34878D82A}">
                    <a16:rowId xmlns:a16="http://schemas.microsoft.com/office/drawing/2014/main" val="10003"/>
                  </a:ext>
                </a:extLst>
              </a:tr>
              <a:tr h="299321">
                <a:tc vMerge="1">
                  <a:txBody>
                    <a:bodyPr/>
                    <a:lstStyle/>
                    <a:p>
                      <a:pPr algn="l" rtl="0">
                        <a:spcAft>
                          <a:spcPts val="0"/>
                        </a:spcAft>
                      </a:pPr>
                      <a:endParaRPr lang="zh-CN" sz="1200" kern="100" dirty="0">
                        <a:effectLst/>
                        <a:latin typeface="Huawei Sans" panose="020C0503030203020204" pitchFamily="34" charset="0"/>
                        <a:ea typeface="宋体" panose="02010600030101010101" pitchFamily="2" charset="-122"/>
                        <a:cs typeface="Huawei Sans" panose="020C0503030203020204" pitchFamily="34" charset="0"/>
                      </a:endParaRPr>
                    </a:p>
                  </a:txBody>
                  <a:tcPr marL="68580" marR="68580" marT="0" marB="0" anchor="ctr">
                    <a:lnL w="12700" cap="flat" cmpd="sng" algn="ctr">
                      <a:solidFill>
                        <a:srgbClr val="99CCFF"/>
                      </a:solidFill>
                      <a:prstDash val="solid"/>
                      <a:round/>
                      <a:headEnd type="none" w="med" len="med"/>
                      <a:tailEnd type="none" w="med" len="med"/>
                    </a:lnL>
                    <a:lnR w="12700" cap="flat" cmpd="sng" algn="ctr">
                      <a:solidFill>
                        <a:srgbClr val="99CCFF"/>
                      </a:solidFill>
                      <a:prstDash val="solid"/>
                      <a:round/>
                      <a:headEnd type="none" w="med" len="med"/>
                      <a:tailEnd type="none" w="med" len="med"/>
                    </a:lnR>
                    <a:lnT w="12700" cap="flat" cmpd="sng" algn="ctr">
                      <a:solidFill>
                        <a:srgbClr val="99CCFF"/>
                      </a:solidFill>
                      <a:prstDash val="solid"/>
                      <a:round/>
                      <a:headEnd type="none" w="med" len="med"/>
                      <a:tailEnd type="none" w="med" len="med"/>
                    </a:lnT>
                    <a:lnB w="12700" cap="flat" cmpd="sng" algn="ctr">
                      <a:solidFill>
                        <a:srgbClr val="99CCFF"/>
                      </a:solidFill>
                      <a:prstDash val="solid"/>
                      <a:round/>
                      <a:headEnd type="none" w="med" len="med"/>
                      <a:tailEnd type="none" w="med" len="med"/>
                    </a:lnB>
                  </a:tcPr>
                </a:tc>
                <a:tc>
                  <a:txBody>
                    <a:bodyPr/>
                    <a:lstStyle/>
                    <a:p>
                      <a:pPr algn="ctr" fontAlgn="ctr">
                        <a:spcAft>
                          <a:spcPts val="0"/>
                        </a:spcAft>
                      </a:pPr>
                      <a:r>
                        <a:rPr lang="en-US" sz="1200" dirty="0">
                          <a:solidFill>
                            <a:schemeClr val="tx1"/>
                          </a:solidFill>
                          <a:latin typeface="Huawei Sans" panose="020C0503030203020204" pitchFamily="34" charset="0"/>
                          <a:ea typeface="+mn-ea"/>
                          <a:cs typeface="Huawei Sans" panose="020C0503030203020204" pitchFamily="34" charset="0"/>
                        </a:rPr>
                        <a:t>ONT</a:t>
                      </a:r>
                    </a:p>
                  </a:txBody>
                  <a:tcPr marL="90000" marR="90000" marT="46800" marB="46800" anchor="ctr">
                    <a:lnL w="12700" cap="flat" cmpd="sng" algn="ctr">
                      <a:solidFill>
                        <a:srgbClr val="99CCFF"/>
                      </a:solidFill>
                      <a:prstDash val="solid"/>
                      <a:round/>
                      <a:headEnd type="none" w="med" len="med"/>
                      <a:tailEnd type="none" w="med" len="med"/>
                    </a:lnL>
                    <a:lnR w="12700" cap="flat" cmpd="sng" algn="ctr">
                      <a:solidFill>
                        <a:srgbClr val="99CCFF"/>
                      </a:solidFill>
                      <a:prstDash val="solid"/>
                      <a:round/>
                      <a:headEnd type="none" w="med" len="med"/>
                      <a:tailEnd type="none" w="med" len="med"/>
                    </a:lnR>
                    <a:lnT w="12700" cap="flat" cmpd="sng" algn="ctr">
                      <a:solidFill>
                        <a:srgbClr val="99CCFF"/>
                      </a:solidFill>
                      <a:prstDash val="solid"/>
                      <a:round/>
                      <a:headEnd type="none" w="med" len="med"/>
                      <a:tailEnd type="none" w="med" len="med"/>
                    </a:lnT>
                    <a:lnB w="12700" cap="flat" cmpd="sng" algn="ctr">
                      <a:solidFill>
                        <a:srgbClr val="99CCFF"/>
                      </a:solidFill>
                      <a:prstDash val="solid"/>
                      <a:round/>
                      <a:headEnd type="none" w="med" len="med"/>
                      <a:tailEnd type="none" w="med" len="med"/>
                    </a:lnB>
                  </a:tcPr>
                </a:tc>
                <a:tc>
                  <a:txBody>
                    <a:bodyPr/>
                    <a:lstStyle/>
                    <a:p>
                      <a:pPr algn="ctr" fontAlgn="ctr">
                        <a:spcAft>
                          <a:spcPts val="0"/>
                        </a:spcAft>
                      </a:pPr>
                      <a:r>
                        <a:rPr lang="en-US" sz="1200" dirty="0">
                          <a:solidFill>
                            <a:schemeClr val="tx1"/>
                          </a:solidFill>
                          <a:latin typeface="Huawei Sans" panose="020C0503030203020204" pitchFamily="34" charset="0"/>
                          <a:ea typeface="+mn-ea"/>
                          <a:cs typeface="Huawei Sans" panose="020C0503030203020204" pitchFamily="34" charset="0"/>
                        </a:rPr>
                        <a:t>1290–1330</a:t>
                      </a:r>
                    </a:p>
                  </a:txBody>
                  <a:tcPr marL="90000" marR="90000" marT="46800" marB="46800" anchor="ctr">
                    <a:lnL w="12700" cap="flat" cmpd="sng" algn="ctr">
                      <a:solidFill>
                        <a:srgbClr val="99CCFF"/>
                      </a:solidFill>
                      <a:prstDash val="solid"/>
                      <a:round/>
                      <a:headEnd type="none" w="med" len="med"/>
                      <a:tailEnd type="none" w="med" len="med"/>
                    </a:lnL>
                    <a:lnR w="12700" cap="flat" cmpd="sng" algn="ctr">
                      <a:solidFill>
                        <a:srgbClr val="99CCFF"/>
                      </a:solidFill>
                      <a:prstDash val="solid"/>
                      <a:round/>
                      <a:headEnd type="none" w="med" len="med"/>
                      <a:tailEnd type="none" w="med" len="med"/>
                    </a:lnR>
                    <a:lnT w="12700" cap="flat" cmpd="sng" algn="ctr">
                      <a:solidFill>
                        <a:srgbClr val="99CCFF"/>
                      </a:solidFill>
                      <a:prstDash val="solid"/>
                      <a:round/>
                      <a:headEnd type="none" w="med" len="med"/>
                      <a:tailEnd type="none" w="med" len="med"/>
                    </a:lnT>
                    <a:lnB w="12700" cap="flat" cmpd="sng" algn="ctr">
                      <a:solidFill>
                        <a:srgbClr val="99CCFF"/>
                      </a:solidFill>
                      <a:prstDash val="solid"/>
                      <a:round/>
                      <a:headEnd type="none" w="med" len="med"/>
                      <a:tailEnd type="none" w="med" len="med"/>
                    </a:lnB>
                  </a:tcPr>
                </a:tc>
                <a:tc>
                  <a:txBody>
                    <a:bodyPr/>
                    <a:lstStyle/>
                    <a:p>
                      <a:pPr algn="ctr" fontAlgn="ctr">
                        <a:spcAft>
                          <a:spcPts val="0"/>
                        </a:spcAft>
                      </a:pPr>
                      <a:r>
                        <a:rPr lang="en-US" sz="1200" dirty="0">
                          <a:solidFill>
                            <a:schemeClr val="tx1"/>
                          </a:solidFill>
                          <a:latin typeface="Huawei Sans" panose="020C0503030203020204" pitchFamily="34" charset="0"/>
                          <a:ea typeface="+mn-ea"/>
                          <a:cs typeface="Huawei Sans" panose="020C0503030203020204" pitchFamily="34" charset="0"/>
                        </a:rPr>
                        <a:t>+0.5 to +5.0</a:t>
                      </a:r>
                    </a:p>
                  </a:txBody>
                  <a:tcPr marL="90000" marR="90000" marT="46800" marB="46800" anchor="ctr">
                    <a:lnL w="12700" cap="flat" cmpd="sng" algn="ctr">
                      <a:solidFill>
                        <a:srgbClr val="99CCFF"/>
                      </a:solidFill>
                      <a:prstDash val="solid"/>
                      <a:round/>
                      <a:headEnd type="none" w="med" len="med"/>
                      <a:tailEnd type="none" w="med" len="med"/>
                    </a:lnL>
                    <a:lnR w="12700" cap="flat" cmpd="sng" algn="ctr">
                      <a:solidFill>
                        <a:srgbClr val="99CCFF"/>
                      </a:solidFill>
                      <a:prstDash val="solid"/>
                      <a:round/>
                      <a:headEnd type="none" w="med" len="med"/>
                      <a:tailEnd type="none" w="med" len="med"/>
                    </a:lnR>
                    <a:lnT w="12700" cap="flat" cmpd="sng" algn="ctr">
                      <a:solidFill>
                        <a:srgbClr val="99CCFF"/>
                      </a:solidFill>
                      <a:prstDash val="solid"/>
                      <a:round/>
                      <a:headEnd type="none" w="med" len="med"/>
                      <a:tailEnd type="none" w="med" len="med"/>
                    </a:lnT>
                    <a:lnB w="12700" cap="flat" cmpd="sng" algn="ctr">
                      <a:solidFill>
                        <a:srgbClr val="99CCFF"/>
                      </a:solidFill>
                      <a:prstDash val="solid"/>
                      <a:round/>
                      <a:headEnd type="none" w="med" len="med"/>
                      <a:tailEnd type="none" w="med" len="med"/>
                    </a:lnB>
                  </a:tcPr>
                </a:tc>
                <a:tc>
                  <a:txBody>
                    <a:bodyPr/>
                    <a:lstStyle/>
                    <a:p>
                      <a:pPr algn="ctr" fontAlgn="ctr">
                        <a:spcAft>
                          <a:spcPts val="0"/>
                        </a:spcAft>
                      </a:pPr>
                      <a:r>
                        <a:rPr lang="en-US" sz="1200" dirty="0">
                          <a:solidFill>
                            <a:schemeClr val="tx1"/>
                          </a:solidFill>
                          <a:latin typeface="Huawei Sans" panose="020C0503030203020204" pitchFamily="34" charset="0"/>
                          <a:ea typeface="+mn-ea"/>
                          <a:cs typeface="Huawei Sans" panose="020C0503030203020204" pitchFamily="34" charset="0"/>
                        </a:rPr>
                        <a:t>–8 to –30 (FEC enabled)</a:t>
                      </a:r>
                    </a:p>
                  </a:txBody>
                  <a:tcPr marL="90000" marR="90000" marT="46800" marB="46800" anchor="ctr">
                    <a:lnL w="12700" cap="flat" cmpd="sng" algn="ctr">
                      <a:solidFill>
                        <a:srgbClr val="99CCFF"/>
                      </a:solidFill>
                      <a:prstDash val="solid"/>
                      <a:round/>
                      <a:headEnd type="none" w="med" len="med"/>
                      <a:tailEnd type="none" w="med" len="med"/>
                    </a:lnL>
                    <a:lnR w="12700" cap="flat" cmpd="sng" algn="ctr">
                      <a:solidFill>
                        <a:srgbClr val="99CCFF"/>
                      </a:solidFill>
                      <a:prstDash val="solid"/>
                      <a:round/>
                      <a:headEnd type="none" w="med" len="med"/>
                      <a:tailEnd type="none" w="med" len="med"/>
                    </a:lnR>
                    <a:lnT w="12700" cap="flat" cmpd="sng" algn="ctr">
                      <a:solidFill>
                        <a:srgbClr val="99CCFF"/>
                      </a:solidFill>
                      <a:prstDash val="solid"/>
                      <a:round/>
                      <a:headEnd type="none" w="med" len="med"/>
                      <a:tailEnd type="none" w="med" len="med"/>
                    </a:lnT>
                    <a:lnB w="12700" cap="flat" cmpd="sng" algn="ctr">
                      <a:solidFill>
                        <a:srgbClr val="99CCFF"/>
                      </a:solidFill>
                      <a:prstDash val="solid"/>
                      <a:round/>
                      <a:headEnd type="none" w="med" len="med"/>
                      <a:tailEnd type="none" w="med" len="med"/>
                    </a:lnB>
                  </a:tcPr>
                </a:tc>
                <a:tc vMerge="1">
                  <a:txBody>
                    <a:bodyPr/>
                    <a:lstStyle/>
                    <a:p>
                      <a:pPr algn="l" rtl="0">
                        <a:spcAft>
                          <a:spcPts val="0"/>
                        </a:spcAft>
                      </a:pPr>
                      <a:endParaRPr lang="zh-CN" sz="12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99CCFF"/>
                      </a:solidFill>
                      <a:prstDash val="solid"/>
                      <a:round/>
                      <a:headEnd type="none" w="med" len="med"/>
                      <a:tailEnd type="none" w="med" len="med"/>
                    </a:lnL>
                    <a:lnR w="12700" cap="flat" cmpd="sng" algn="ctr">
                      <a:solidFill>
                        <a:srgbClr val="99CCFF"/>
                      </a:solidFill>
                      <a:prstDash val="solid"/>
                      <a:round/>
                      <a:headEnd type="none" w="med" len="med"/>
                      <a:tailEnd type="none" w="med" len="med"/>
                    </a:lnR>
                    <a:lnT w="12700" cap="flat" cmpd="sng" algn="ctr">
                      <a:solidFill>
                        <a:srgbClr val="99CCFF"/>
                      </a:solidFill>
                      <a:prstDash val="solid"/>
                      <a:round/>
                      <a:headEnd type="none" w="med" len="med"/>
                      <a:tailEnd type="none" w="med" len="med"/>
                    </a:lnT>
                    <a:lnB w="12700" cap="flat" cmpd="sng" algn="ctr">
                      <a:solidFill>
                        <a:srgbClr val="99CCFF"/>
                      </a:solidFill>
                      <a:prstDash val="solid"/>
                      <a:round/>
                      <a:headEnd type="none" w="med" len="med"/>
                      <a:tailEnd type="none" w="med" len="med"/>
                    </a:lnB>
                  </a:tcPr>
                </a:tc>
                <a:extLst>
                  <a:ext uri="{0D108BD9-81ED-4DB2-BD59-A6C34878D82A}">
                    <a16:rowId xmlns:a16="http://schemas.microsoft.com/office/drawing/2014/main" val="10004"/>
                  </a:ext>
                </a:extLst>
              </a:tr>
              <a:tr h="299321">
                <a:tc rowSpan="2">
                  <a:txBody>
                    <a:bodyPr/>
                    <a:lstStyle/>
                    <a:p>
                      <a:pPr algn="ctr" fontAlgn="ctr">
                        <a:spcAft>
                          <a:spcPts val="0"/>
                        </a:spcAft>
                      </a:pPr>
                      <a:r>
                        <a:rPr lang="en-US" sz="1200" dirty="0">
                          <a:latin typeface="Huawei Sans" panose="020C0503030203020204" pitchFamily="34" charset="0"/>
                          <a:cs typeface="Huawei Sans" panose="020C0503030203020204" pitchFamily="34" charset="0"/>
                        </a:rPr>
                        <a:t>CLASS C++</a:t>
                      </a:r>
                    </a:p>
                  </a:txBody>
                  <a:tcPr marL="90000" marR="90000" marT="46800" marB="46800" anchor="ctr">
                    <a:lnL w="12700" cap="flat" cmpd="sng" algn="ctr">
                      <a:solidFill>
                        <a:srgbClr val="99CCFF"/>
                      </a:solidFill>
                      <a:prstDash val="solid"/>
                      <a:round/>
                      <a:headEnd type="none" w="med" len="med"/>
                      <a:tailEnd type="none" w="med" len="med"/>
                    </a:lnL>
                    <a:lnR w="12700" cap="flat" cmpd="sng" algn="ctr">
                      <a:solidFill>
                        <a:srgbClr val="99CCFF"/>
                      </a:solidFill>
                      <a:prstDash val="solid"/>
                      <a:round/>
                      <a:headEnd type="none" w="med" len="med"/>
                      <a:tailEnd type="none" w="med" len="med"/>
                    </a:lnR>
                    <a:lnT w="12700" cap="flat" cmpd="sng" algn="ctr">
                      <a:solidFill>
                        <a:srgbClr val="99CCFF"/>
                      </a:solidFill>
                      <a:prstDash val="solid"/>
                      <a:round/>
                      <a:headEnd type="none" w="med" len="med"/>
                      <a:tailEnd type="none" w="med" len="med"/>
                    </a:lnT>
                    <a:lnB w="12700" cap="flat" cmpd="sng" algn="ctr">
                      <a:solidFill>
                        <a:srgbClr val="99CCFF"/>
                      </a:solidFill>
                      <a:prstDash val="solid"/>
                      <a:round/>
                      <a:headEnd type="none" w="med" len="med"/>
                      <a:tailEnd type="none" w="med" len="med"/>
                    </a:lnB>
                  </a:tcPr>
                </a:tc>
                <a:tc>
                  <a:txBody>
                    <a:bodyPr/>
                    <a:lstStyle/>
                    <a:p>
                      <a:pPr algn="ctr" fontAlgn="ctr">
                        <a:spcAft>
                          <a:spcPts val="0"/>
                        </a:spcAft>
                      </a:pPr>
                      <a:r>
                        <a:rPr lang="en-US" sz="1200" dirty="0">
                          <a:solidFill>
                            <a:schemeClr val="tx1"/>
                          </a:solidFill>
                          <a:latin typeface="Huawei Sans" panose="020C0503030203020204" pitchFamily="34" charset="0"/>
                          <a:ea typeface="+mn-ea"/>
                          <a:cs typeface="Huawei Sans" panose="020C0503030203020204" pitchFamily="34" charset="0"/>
                        </a:rPr>
                        <a:t>OLT</a:t>
                      </a:r>
                    </a:p>
                  </a:txBody>
                  <a:tcPr marL="90000" marR="90000" marT="46800" marB="46800" anchor="ctr">
                    <a:lnL w="12700" cap="flat" cmpd="sng" algn="ctr">
                      <a:solidFill>
                        <a:srgbClr val="99CCFF"/>
                      </a:solidFill>
                      <a:prstDash val="solid"/>
                      <a:round/>
                      <a:headEnd type="none" w="med" len="med"/>
                      <a:tailEnd type="none" w="med" len="med"/>
                    </a:lnL>
                    <a:lnR w="12700" cap="flat" cmpd="sng" algn="ctr">
                      <a:solidFill>
                        <a:srgbClr val="99CCFF"/>
                      </a:solidFill>
                      <a:prstDash val="solid"/>
                      <a:round/>
                      <a:headEnd type="none" w="med" len="med"/>
                      <a:tailEnd type="none" w="med" len="med"/>
                    </a:lnR>
                    <a:lnT w="12700" cap="flat" cmpd="sng" algn="ctr">
                      <a:solidFill>
                        <a:srgbClr val="99CCFF"/>
                      </a:solidFill>
                      <a:prstDash val="solid"/>
                      <a:round/>
                      <a:headEnd type="none" w="med" len="med"/>
                      <a:tailEnd type="none" w="med" len="med"/>
                    </a:lnT>
                    <a:lnB w="12700" cap="flat" cmpd="sng" algn="ctr">
                      <a:solidFill>
                        <a:srgbClr val="99CCFF"/>
                      </a:solidFill>
                      <a:prstDash val="solid"/>
                      <a:round/>
                      <a:headEnd type="none" w="med" len="med"/>
                      <a:tailEnd type="none" w="med" len="med"/>
                    </a:lnB>
                  </a:tcPr>
                </a:tc>
                <a:tc>
                  <a:txBody>
                    <a:bodyPr/>
                    <a:lstStyle/>
                    <a:p>
                      <a:pPr algn="ctr" fontAlgn="ctr">
                        <a:spcAft>
                          <a:spcPts val="0"/>
                        </a:spcAft>
                      </a:pPr>
                      <a:r>
                        <a:rPr lang="en-US" sz="1200" dirty="0">
                          <a:solidFill>
                            <a:schemeClr val="tx1"/>
                          </a:solidFill>
                          <a:latin typeface="Huawei Sans" panose="020C0503030203020204" pitchFamily="34" charset="0"/>
                          <a:ea typeface="+mn-ea"/>
                          <a:cs typeface="Huawei Sans" panose="020C0503030203020204" pitchFamily="34" charset="0"/>
                        </a:rPr>
                        <a:t>1480–1500</a:t>
                      </a:r>
                    </a:p>
                  </a:txBody>
                  <a:tcPr marL="90000" marR="90000" marT="46800" marB="46800" anchor="ctr">
                    <a:lnL w="12700" cap="flat" cmpd="sng" algn="ctr">
                      <a:solidFill>
                        <a:srgbClr val="99CCFF"/>
                      </a:solidFill>
                      <a:prstDash val="solid"/>
                      <a:round/>
                      <a:headEnd type="none" w="med" len="med"/>
                      <a:tailEnd type="none" w="med" len="med"/>
                    </a:lnL>
                    <a:lnR w="12700" cap="flat" cmpd="sng" algn="ctr">
                      <a:solidFill>
                        <a:srgbClr val="99CCFF"/>
                      </a:solidFill>
                      <a:prstDash val="solid"/>
                      <a:round/>
                      <a:headEnd type="none" w="med" len="med"/>
                      <a:tailEnd type="none" w="med" len="med"/>
                    </a:lnR>
                    <a:lnT w="12700" cap="flat" cmpd="sng" algn="ctr">
                      <a:solidFill>
                        <a:srgbClr val="99CCFF"/>
                      </a:solidFill>
                      <a:prstDash val="solid"/>
                      <a:round/>
                      <a:headEnd type="none" w="med" len="med"/>
                      <a:tailEnd type="none" w="med" len="med"/>
                    </a:lnT>
                    <a:lnB w="12700" cap="flat" cmpd="sng" algn="ctr">
                      <a:solidFill>
                        <a:srgbClr val="99CCFF"/>
                      </a:solidFill>
                      <a:prstDash val="solid"/>
                      <a:round/>
                      <a:headEnd type="none" w="med" len="med"/>
                      <a:tailEnd type="none" w="med" len="med"/>
                    </a:lnB>
                  </a:tcPr>
                </a:tc>
                <a:tc>
                  <a:txBody>
                    <a:bodyPr/>
                    <a:lstStyle/>
                    <a:p>
                      <a:pPr algn="ctr" fontAlgn="ctr">
                        <a:spcAft>
                          <a:spcPts val="0"/>
                        </a:spcAft>
                      </a:pPr>
                      <a:r>
                        <a:rPr lang="en-US" sz="1200" dirty="0">
                          <a:solidFill>
                            <a:schemeClr val="tx1"/>
                          </a:solidFill>
                          <a:latin typeface="Huawei Sans" panose="020C0503030203020204" pitchFamily="34" charset="0"/>
                          <a:ea typeface="+mn-ea"/>
                          <a:cs typeface="Huawei Sans" panose="020C0503030203020204" pitchFamily="34" charset="0"/>
                        </a:rPr>
                        <a:t>+6.0 to +10.0</a:t>
                      </a:r>
                    </a:p>
                  </a:txBody>
                  <a:tcPr marL="90000" marR="90000" marT="46800" marB="46800" anchor="ctr">
                    <a:lnL w="12700" cap="flat" cmpd="sng" algn="ctr">
                      <a:solidFill>
                        <a:srgbClr val="99CCFF"/>
                      </a:solidFill>
                      <a:prstDash val="solid"/>
                      <a:round/>
                      <a:headEnd type="none" w="med" len="med"/>
                      <a:tailEnd type="none" w="med" len="med"/>
                    </a:lnL>
                    <a:lnR w="12700" cap="flat" cmpd="sng" algn="ctr">
                      <a:solidFill>
                        <a:srgbClr val="99CCFF"/>
                      </a:solidFill>
                      <a:prstDash val="solid"/>
                      <a:round/>
                      <a:headEnd type="none" w="med" len="med"/>
                      <a:tailEnd type="none" w="med" len="med"/>
                    </a:lnR>
                    <a:lnT w="12700" cap="flat" cmpd="sng" algn="ctr">
                      <a:solidFill>
                        <a:srgbClr val="99CCFF"/>
                      </a:solidFill>
                      <a:prstDash val="solid"/>
                      <a:round/>
                      <a:headEnd type="none" w="med" len="med"/>
                      <a:tailEnd type="none" w="med" len="med"/>
                    </a:lnT>
                    <a:lnB w="12700" cap="flat" cmpd="sng" algn="ctr">
                      <a:solidFill>
                        <a:srgbClr val="99CCFF"/>
                      </a:solidFill>
                      <a:prstDash val="solid"/>
                      <a:round/>
                      <a:headEnd type="none" w="med" len="med"/>
                      <a:tailEnd type="none" w="med" len="med"/>
                    </a:lnB>
                  </a:tcPr>
                </a:tc>
                <a:tc>
                  <a:txBody>
                    <a:bodyPr/>
                    <a:lstStyle/>
                    <a:p>
                      <a:pPr algn="ctr" fontAlgn="ctr">
                        <a:spcAft>
                          <a:spcPts val="0"/>
                        </a:spcAft>
                      </a:pPr>
                      <a:r>
                        <a:rPr lang="en-US" sz="1200" dirty="0">
                          <a:solidFill>
                            <a:schemeClr val="tx1"/>
                          </a:solidFill>
                          <a:latin typeface="Huawei Sans" panose="020C0503030203020204" pitchFamily="34" charset="0"/>
                          <a:ea typeface="+mn-ea"/>
                          <a:cs typeface="Huawei Sans" panose="020C0503030203020204" pitchFamily="34" charset="0"/>
                        </a:rPr>
                        <a:t>–15 to –35 (FEC enabled)</a:t>
                      </a:r>
                    </a:p>
                  </a:txBody>
                  <a:tcPr marL="90000" marR="90000" marT="46800" marB="46800" anchor="ctr">
                    <a:lnL w="12700" cap="flat" cmpd="sng" algn="ctr">
                      <a:solidFill>
                        <a:srgbClr val="99CCFF"/>
                      </a:solidFill>
                      <a:prstDash val="solid"/>
                      <a:round/>
                      <a:headEnd type="none" w="med" len="med"/>
                      <a:tailEnd type="none" w="med" len="med"/>
                    </a:lnL>
                    <a:lnR w="12700" cap="flat" cmpd="sng" algn="ctr">
                      <a:solidFill>
                        <a:srgbClr val="99CCFF"/>
                      </a:solidFill>
                      <a:prstDash val="solid"/>
                      <a:round/>
                      <a:headEnd type="none" w="med" len="med"/>
                      <a:tailEnd type="none" w="med" len="med"/>
                    </a:lnR>
                    <a:lnT w="12700" cap="flat" cmpd="sng" algn="ctr">
                      <a:solidFill>
                        <a:srgbClr val="99CCFF"/>
                      </a:solidFill>
                      <a:prstDash val="solid"/>
                      <a:round/>
                      <a:headEnd type="none" w="med" len="med"/>
                      <a:tailEnd type="none" w="med" len="med"/>
                    </a:lnT>
                    <a:lnB w="12700" cap="flat" cmpd="sng" algn="ctr">
                      <a:solidFill>
                        <a:srgbClr val="99CCFF"/>
                      </a:solidFill>
                      <a:prstDash val="solid"/>
                      <a:round/>
                      <a:headEnd type="none" w="med" len="med"/>
                      <a:tailEnd type="none" w="med" len="med"/>
                    </a:lnB>
                  </a:tcPr>
                </a:tc>
                <a:tc rowSpan="2">
                  <a:txBody>
                    <a:bodyPr/>
                    <a:lstStyle/>
                    <a:p>
                      <a:pPr algn="ctr" fontAlgn="ctr">
                        <a:spcAft>
                          <a:spcPts val="0"/>
                        </a:spcAft>
                      </a:pPr>
                      <a:r>
                        <a:rPr lang="en-US" sz="1200" dirty="0">
                          <a:solidFill>
                            <a:schemeClr val="tx1"/>
                          </a:solidFill>
                          <a:latin typeface="Huawei Sans" panose="020C0503030203020204" pitchFamily="34" charset="0"/>
                        </a:rPr>
                        <a:t>20–35</a:t>
                      </a:r>
                    </a:p>
                  </a:txBody>
                  <a:tcPr marL="90000" marR="90000" marT="46800" marB="46800" anchor="ctr">
                    <a:lnL w="12700" cap="flat" cmpd="sng" algn="ctr">
                      <a:solidFill>
                        <a:srgbClr val="99CCFF"/>
                      </a:solidFill>
                      <a:prstDash val="solid"/>
                      <a:round/>
                      <a:headEnd type="none" w="med" len="med"/>
                      <a:tailEnd type="none" w="med" len="med"/>
                    </a:lnL>
                    <a:lnR w="12700" cap="flat" cmpd="sng" algn="ctr">
                      <a:solidFill>
                        <a:srgbClr val="99CCFF"/>
                      </a:solidFill>
                      <a:prstDash val="solid"/>
                      <a:round/>
                      <a:headEnd type="none" w="med" len="med"/>
                      <a:tailEnd type="none" w="med" len="med"/>
                    </a:lnR>
                    <a:lnT w="12700" cap="flat" cmpd="sng" algn="ctr">
                      <a:solidFill>
                        <a:srgbClr val="99CCFF"/>
                      </a:solidFill>
                      <a:prstDash val="solid"/>
                      <a:round/>
                      <a:headEnd type="none" w="med" len="med"/>
                      <a:tailEnd type="none" w="med" len="med"/>
                    </a:lnT>
                    <a:lnB w="12700" cap="flat" cmpd="sng" algn="ctr">
                      <a:solidFill>
                        <a:srgbClr val="99CCFF"/>
                      </a:solidFill>
                      <a:prstDash val="solid"/>
                      <a:round/>
                      <a:headEnd type="none" w="med" len="med"/>
                      <a:tailEnd type="none" w="med" len="med"/>
                    </a:lnB>
                  </a:tcPr>
                </a:tc>
                <a:extLst>
                  <a:ext uri="{0D108BD9-81ED-4DB2-BD59-A6C34878D82A}">
                    <a16:rowId xmlns:a16="http://schemas.microsoft.com/office/drawing/2014/main" val="10005"/>
                  </a:ext>
                </a:extLst>
              </a:tr>
              <a:tr h="299321">
                <a:tc vMerge="1">
                  <a:txBody>
                    <a:bodyPr/>
                    <a:lstStyle/>
                    <a:p>
                      <a:pPr algn="l" rtl="0">
                        <a:spcAft>
                          <a:spcPts val="0"/>
                        </a:spcAft>
                      </a:pPr>
                      <a:endParaRPr lang="zh-CN" sz="1200" kern="100" dirty="0">
                        <a:effectLst/>
                        <a:latin typeface="Huawei Sans" panose="020C0503030203020204" pitchFamily="34" charset="0"/>
                        <a:ea typeface="宋体" panose="02010600030101010101" pitchFamily="2" charset="-122"/>
                        <a:cs typeface="Huawei Sans" panose="020C0503030203020204" pitchFamily="34" charset="0"/>
                      </a:endParaRPr>
                    </a:p>
                  </a:txBody>
                  <a:tcPr marL="68580" marR="68580" marT="0" marB="0" anchor="ctr">
                    <a:lnL w="12700" cap="flat" cmpd="sng" algn="ctr">
                      <a:solidFill>
                        <a:srgbClr val="99CCFF"/>
                      </a:solidFill>
                      <a:prstDash val="solid"/>
                      <a:round/>
                      <a:headEnd type="none" w="med" len="med"/>
                      <a:tailEnd type="none" w="med" len="med"/>
                    </a:lnL>
                    <a:lnR w="12700" cap="flat" cmpd="sng" algn="ctr">
                      <a:solidFill>
                        <a:srgbClr val="99CCFF"/>
                      </a:solidFill>
                      <a:prstDash val="solid"/>
                      <a:round/>
                      <a:headEnd type="none" w="med" len="med"/>
                      <a:tailEnd type="none" w="med" len="med"/>
                    </a:lnR>
                    <a:lnT w="12700" cap="flat" cmpd="sng" algn="ctr">
                      <a:solidFill>
                        <a:srgbClr val="99CCFF"/>
                      </a:solidFill>
                      <a:prstDash val="solid"/>
                      <a:round/>
                      <a:headEnd type="none" w="med" len="med"/>
                      <a:tailEnd type="none" w="med" len="med"/>
                    </a:lnT>
                    <a:lnB w="12700" cap="flat" cmpd="sng" algn="ctr">
                      <a:solidFill>
                        <a:srgbClr val="99CCFF"/>
                      </a:solidFill>
                      <a:prstDash val="solid"/>
                      <a:round/>
                      <a:headEnd type="none" w="med" len="med"/>
                      <a:tailEnd type="none" w="med" len="med"/>
                    </a:lnB>
                  </a:tcPr>
                </a:tc>
                <a:tc>
                  <a:txBody>
                    <a:bodyPr/>
                    <a:lstStyle/>
                    <a:p>
                      <a:pPr algn="ctr" fontAlgn="ctr">
                        <a:spcAft>
                          <a:spcPts val="0"/>
                        </a:spcAft>
                      </a:pPr>
                      <a:r>
                        <a:rPr lang="en-US" sz="1200" dirty="0">
                          <a:solidFill>
                            <a:schemeClr val="tx1"/>
                          </a:solidFill>
                          <a:latin typeface="Huawei Sans" panose="020C0503030203020204" pitchFamily="34" charset="0"/>
                          <a:ea typeface="+mn-ea"/>
                          <a:cs typeface="Huawei Sans" panose="020C0503030203020204" pitchFamily="34" charset="0"/>
                        </a:rPr>
                        <a:t>ONT</a:t>
                      </a:r>
                    </a:p>
                  </a:txBody>
                  <a:tcPr marL="90000" marR="90000" marT="46800" marB="46800" anchor="ctr">
                    <a:lnL w="12700" cap="flat" cmpd="sng" algn="ctr">
                      <a:solidFill>
                        <a:srgbClr val="99CCFF"/>
                      </a:solidFill>
                      <a:prstDash val="solid"/>
                      <a:round/>
                      <a:headEnd type="none" w="med" len="med"/>
                      <a:tailEnd type="none" w="med" len="med"/>
                    </a:lnL>
                    <a:lnR w="12700" cap="flat" cmpd="sng" algn="ctr">
                      <a:solidFill>
                        <a:srgbClr val="99CCFF"/>
                      </a:solidFill>
                      <a:prstDash val="solid"/>
                      <a:round/>
                      <a:headEnd type="none" w="med" len="med"/>
                      <a:tailEnd type="none" w="med" len="med"/>
                    </a:lnR>
                    <a:lnT w="12700" cap="flat" cmpd="sng" algn="ctr">
                      <a:solidFill>
                        <a:srgbClr val="99CCFF"/>
                      </a:solidFill>
                      <a:prstDash val="solid"/>
                      <a:round/>
                      <a:headEnd type="none" w="med" len="med"/>
                      <a:tailEnd type="none" w="med" len="med"/>
                    </a:lnT>
                    <a:lnB w="12700" cap="flat" cmpd="sng" algn="ctr">
                      <a:solidFill>
                        <a:srgbClr val="99CCFF"/>
                      </a:solidFill>
                      <a:prstDash val="solid"/>
                      <a:round/>
                      <a:headEnd type="none" w="med" len="med"/>
                      <a:tailEnd type="none" w="med" len="med"/>
                    </a:lnB>
                  </a:tcPr>
                </a:tc>
                <a:tc>
                  <a:txBody>
                    <a:bodyPr/>
                    <a:lstStyle/>
                    <a:p>
                      <a:pPr algn="ctr" fontAlgn="ctr">
                        <a:spcAft>
                          <a:spcPts val="0"/>
                        </a:spcAft>
                      </a:pPr>
                      <a:r>
                        <a:rPr lang="en-US" sz="1200" dirty="0">
                          <a:solidFill>
                            <a:schemeClr val="tx1"/>
                          </a:solidFill>
                          <a:latin typeface="Huawei Sans" panose="020C0503030203020204" pitchFamily="34" charset="0"/>
                          <a:ea typeface="+mn-ea"/>
                          <a:cs typeface="Huawei Sans" panose="020C0503030203020204" pitchFamily="34" charset="0"/>
                        </a:rPr>
                        <a:t>1290–1330</a:t>
                      </a:r>
                    </a:p>
                  </a:txBody>
                  <a:tcPr marL="90000" marR="90000" marT="46800" marB="46800" anchor="ctr">
                    <a:lnL w="12700" cap="flat" cmpd="sng" algn="ctr">
                      <a:solidFill>
                        <a:srgbClr val="99CCFF"/>
                      </a:solidFill>
                      <a:prstDash val="solid"/>
                      <a:round/>
                      <a:headEnd type="none" w="med" len="med"/>
                      <a:tailEnd type="none" w="med" len="med"/>
                    </a:lnL>
                    <a:lnR w="12700" cap="flat" cmpd="sng" algn="ctr">
                      <a:solidFill>
                        <a:srgbClr val="99CCFF"/>
                      </a:solidFill>
                      <a:prstDash val="solid"/>
                      <a:round/>
                      <a:headEnd type="none" w="med" len="med"/>
                      <a:tailEnd type="none" w="med" len="med"/>
                    </a:lnR>
                    <a:lnT w="12700" cap="flat" cmpd="sng" algn="ctr">
                      <a:solidFill>
                        <a:srgbClr val="99CCFF"/>
                      </a:solidFill>
                      <a:prstDash val="solid"/>
                      <a:round/>
                      <a:headEnd type="none" w="med" len="med"/>
                      <a:tailEnd type="none" w="med" len="med"/>
                    </a:lnT>
                    <a:lnB w="12700" cap="flat" cmpd="sng" algn="ctr">
                      <a:solidFill>
                        <a:srgbClr val="99CCFF"/>
                      </a:solidFill>
                      <a:prstDash val="solid"/>
                      <a:round/>
                      <a:headEnd type="none" w="med" len="med"/>
                      <a:tailEnd type="none" w="med" len="med"/>
                    </a:lnB>
                  </a:tcPr>
                </a:tc>
                <a:tc>
                  <a:txBody>
                    <a:bodyPr/>
                    <a:lstStyle/>
                    <a:p>
                      <a:pPr algn="ctr" fontAlgn="ctr">
                        <a:spcAft>
                          <a:spcPts val="0"/>
                        </a:spcAft>
                      </a:pPr>
                      <a:r>
                        <a:rPr lang="en-US" sz="1200" dirty="0">
                          <a:solidFill>
                            <a:schemeClr val="tx1"/>
                          </a:solidFill>
                          <a:latin typeface="Huawei Sans" panose="020C0503030203020204" pitchFamily="34" charset="0"/>
                          <a:ea typeface="+mn-ea"/>
                          <a:cs typeface="Huawei Sans" panose="020C0503030203020204" pitchFamily="34" charset="0"/>
                        </a:rPr>
                        <a:t>+0.5 to +5.0</a:t>
                      </a:r>
                    </a:p>
                  </a:txBody>
                  <a:tcPr marL="90000" marR="90000" marT="46800" marB="46800" anchor="ctr">
                    <a:lnL w="12700" cap="flat" cmpd="sng" algn="ctr">
                      <a:solidFill>
                        <a:srgbClr val="99CCFF"/>
                      </a:solidFill>
                      <a:prstDash val="solid"/>
                      <a:round/>
                      <a:headEnd type="none" w="med" len="med"/>
                      <a:tailEnd type="none" w="med" len="med"/>
                    </a:lnL>
                    <a:lnR w="12700" cap="flat" cmpd="sng" algn="ctr">
                      <a:solidFill>
                        <a:srgbClr val="99CCFF"/>
                      </a:solidFill>
                      <a:prstDash val="solid"/>
                      <a:round/>
                      <a:headEnd type="none" w="med" len="med"/>
                      <a:tailEnd type="none" w="med" len="med"/>
                    </a:lnR>
                    <a:lnT w="12700" cap="flat" cmpd="sng" algn="ctr">
                      <a:solidFill>
                        <a:srgbClr val="99CCFF"/>
                      </a:solidFill>
                      <a:prstDash val="solid"/>
                      <a:round/>
                      <a:headEnd type="none" w="med" len="med"/>
                      <a:tailEnd type="none" w="med" len="med"/>
                    </a:lnT>
                    <a:lnB w="12700" cap="flat" cmpd="sng" algn="ctr">
                      <a:solidFill>
                        <a:srgbClr val="99CCFF"/>
                      </a:solidFill>
                      <a:prstDash val="solid"/>
                      <a:round/>
                      <a:headEnd type="none" w="med" len="med"/>
                      <a:tailEnd type="none" w="med" len="med"/>
                    </a:lnB>
                  </a:tcPr>
                </a:tc>
                <a:tc>
                  <a:txBody>
                    <a:bodyPr/>
                    <a:lstStyle/>
                    <a:p>
                      <a:pPr algn="ctr" fontAlgn="ctr">
                        <a:spcAft>
                          <a:spcPts val="0"/>
                        </a:spcAft>
                      </a:pPr>
                      <a:r>
                        <a:rPr lang="en-US" sz="1200" dirty="0">
                          <a:solidFill>
                            <a:schemeClr val="tx1"/>
                          </a:solidFill>
                          <a:latin typeface="Huawei Sans" panose="020C0503030203020204" pitchFamily="34" charset="0"/>
                          <a:ea typeface="+mn-ea"/>
                          <a:cs typeface="Huawei Sans" panose="020C0503030203020204" pitchFamily="34" charset="0"/>
                        </a:rPr>
                        <a:t>–8 to –30 (FEC enabled)</a:t>
                      </a:r>
                    </a:p>
                  </a:txBody>
                  <a:tcPr marL="90000" marR="90000" marT="46800" marB="46800" anchor="ctr">
                    <a:lnL w="12700" cap="flat" cmpd="sng" algn="ctr">
                      <a:solidFill>
                        <a:srgbClr val="99CCFF"/>
                      </a:solidFill>
                      <a:prstDash val="solid"/>
                      <a:round/>
                      <a:headEnd type="none" w="med" len="med"/>
                      <a:tailEnd type="none" w="med" len="med"/>
                    </a:lnL>
                    <a:lnR w="12700" cap="flat" cmpd="sng" algn="ctr">
                      <a:solidFill>
                        <a:srgbClr val="99CCFF"/>
                      </a:solidFill>
                      <a:prstDash val="solid"/>
                      <a:round/>
                      <a:headEnd type="none" w="med" len="med"/>
                      <a:tailEnd type="none" w="med" len="med"/>
                    </a:lnR>
                    <a:lnT w="12700" cap="flat" cmpd="sng" algn="ctr">
                      <a:solidFill>
                        <a:srgbClr val="99CCFF"/>
                      </a:solidFill>
                      <a:prstDash val="solid"/>
                      <a:round/>
                      <a:headEnd type="none" w="med" len="med"/>
                      <a:tailEnd type="none" w="med" len="med"/>
                    </a:lnT>
                    <a:lnB w="12700" cap="flat" cmpd="sng" algn="ctr">
                      <a:solidFill>
                        <a:srgbClr val="99CCFF"/>
                      </a:solidFill>
                      <a:prstDash val="solid"/>
                      <a:round/>
                      <a:headEnd type="none" w="med" len="med"/>
                      <a:tailEnd type="none" w="med" len="med"/>
                    </a:lnB>
                  </a:tcPr>
                </a:tc>
                <a:tc vMerge="1">
                  <a:txBody>
                    <a:bodyPr/>
                    <a:lstStyle/>
                    <a:p>
                      <a:pPr algn="l" rtl="0">
                        <a:spcAft>
                          <a:spcPts val="0"/>
                        </a:spcAft>
                      </a:pPr>
                      <a:endParaRPr lang="zh-CN" sz="12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99CCFF"/>
                      </a:solidFill>
                      <a:prstDash val="solid"/>
                      <a:round/>
                      <a:headEnd type="none" w="med" len="med"/>
                      <a:tailEnd type="none" w="med" len="med"/>
                    </a:lnL>
                    <a:lnR w="12700" cap="flat" cmpd="sng" algn="ctr">
                      <a:solidFill>
                        <a:srgbClr val="99CCFF"/>
                      </a:solidFill>
                      <a:prstDash val="solid"/>
                      <a:round/>
                      <a:headEnd type="none" w="med" len="med"/>
                      <a:tailEnd type="none" w="med" len="med"/>
                    </a:lnR>
                    <a:lnT w="12700" cap="flat" cmpd="sng" algn="ctr">
                      <a:solidFill>
                        <a:srgbClr val="99CCFF"/>
                      </a:solidFill>
                      <a:prstDash val="solid"/>
                      <a:round/>
                      <a:headEnd type="none" w="med" len="med"/>
                      <a:tailEnd type="none" w="med" len="med"/>
                    </a:lnT>
                    <a:lnB w="12700" cap="flat" cmpd="sng" algn="ctr">
                      <a:solidFill>
                        <a:srgbClr val="99CCFF"/>
                      </a:solidFill>
                      <a:prstDash val="solid"/>
                      <a:round/>
                      <a:headEnd type="none" w="med" len="med"/>
                      <a:tailEnd type="none" w="med" len="med"/>
                    </a:lnB>
                  </a:tcPr>
                </a:tc>
                <a:extLst>
                  <a:ext uri="{0D108BD9-81ED-4DB2-BD59-A6C34878D82A}">
                    <a16:rowId xmlns:a16="http://schemas.microsoft.com/office/drawing/2014/main" val="10006"/>
                  </a:ext>
                </a:extLst>
              </a:tr>
              <a:tr h="299321">
                <a:tc rowSpan="2">
                  <a:txBody>
                    <a:bodyPr/>
                    <a:lstStyle/>
                    <a:p>
                      <a:pPr algn="ctr" fontAlgn="ctr">
                        <a:spcAft>
                          <a:spcPts val="0"/>
                        </a:spcAft>
                      </a:pPr>
                      <a:r>
                        <a:rPr lang="en-US" sz="1200" dirty="0">
                          <a:latin typeface="Huawei Sans" panose="020C0503030203020204" pitchFamily="34" charset="0"/>
                          <a:cs typeface="Huawei Sans" panose="020C0503030203020204" pitchFamily="34" charset="0"/>
                        </a:rPr>
                        <a:t>XGS-GPON</a:t>
                      </a:r>
                      <a:r>
                        <a:rPr lang="en-US" sz="1200" baseline="0" dirty="0">
                          <a:latin typeface="Huawei Sans" panose="020C0503030203020204" pitchFamily="34" charset="0"/>
                          <a:cs typeface="Huawei Sans" panose="020C0503030203020204" pitchFamily="34" charset="0"/>
                        </a:rPr>
                        <a:t> </a:t>
                      </a:r>
                      <a:r>
                        <a:rPr lang="en-US" sz="1200" dirty="0">
                          <a:latin typeface="Huawei Sans" panose="020C0503030203020204" pitchFamily="34" charset="0"/>
                          <a:cs typeface="Huawei Sans" panose="020C0503030203020204" pitchFamily="34" charset="0"/>
                        </a:rPr>
                        <a:t>(N1)</a:t>
                      </a:r>
                    </a:p>
                  </a:txBody>
                  <a:tcPr marL="90000" marR="90000" marT="46800" marB="46800" anchor="ctr">
                    <a:lnL w="12700" cap="flat" cmpd="sng" algn="ctr">
                      <a:solidFill>
                        <a:srgbClr val="99CCFF"/>
                      </a:solidFill>
                      <a:prstDash val="solid"/>
                      <a:round/>
                      <a:headEnd type="none" w="med" len="med"/>
                      <a:tailEnd type="none" w="med" len="med"/>
                    </a:lnL>
                    <a:lnR w="12700" cap="flat" cmpd="sng" algn="ctr">
                      <a:solidFill>
                        <a:srgbClr val="99CCFF"/>
                      </a:solidFill>
                      <a:prstDash val="solid"/>
                      <a:round/>
                      <a:headEnd type="none" w="med" len="med"/>
                      <a:tailEnd type="none" w="med" len="med"/>
                    </a:lnR>
                    <a:lnT w="12700" cap="flat" cmpd="sng" algn="ctr">
                      <a:solidFill>
                        <a:srgbClr val="99CCFF"/>
                      </a:solidFill>
                      <a:prstDash val="solid"/>
                      <a:round/>
                      <a:headEnd type="none" w="med" len="med"/>
                      <a:tailEnd type="none" w="med" len="med"/>
                    </a:lnT>
                    <a:lnB w="12700" cap="flat" cmpd="sng" algn="ctr">
                      <a:solidFill>
                        <a:srgbClr val="99CCFF"/>
                      </a:solidFill>
                      <a:prstDash val="solid"/>
                      <a:round/>
                      <a:headEnd type="none" w="med" len="med"/>
                      <a:tailEnd type="none" w="med" len="med"/>
                    </a:lnB>
                  </a:tcPr>
                </a:tc>
                <a:tc>
                  <a:txBody>
                    <a:bodyPr/>
                    <a:lstStyle/>
                    <a:p>
                      <a:pPr algn="ctr" fontAlgn="ctr">
                        <a:spcAft>
                          <a:spcPts val="0"/>
                        </a:spcAft>
                      </a:pPr>
                      <a:r>
                        <a:rPr lang="en-US" sz="1200" dirty="0">
                          <a:solidFill>
                            <a:schemeClr val="tx1"/>
                          </a:solidFill>
                          <a:latin typeface="Huawei Sans" panose="020C0503030203020204" pitchFamily="34" charset="0"/>
                          <a:ea typeface="+mn-ea"/>
                          <a:cs typeface="Huawei Sans" panose="020C0503030203020204" pitchFamily="34" charset="0"/>
                        </a:rPr>
                        <a:t>OLT</a:t>
                      </a:r>
                    </a:p>
                  </a:txBody>
                  <a:tcPr marL="90000" marR="90000" marT="46800" marB="46800" anchor="ctr">
                    <a:lnL w="12700" cap="flat" cmpd="sng" algn="ctr">
                      <a:solidFill>
                        <a:srgbClr val="99CCFF"/>
                      </a:solidFill>
                      <a:prstDash val="solid"/>
                      <a:round/>
                      <a:headEnd type="none" w="med" len="med"/>
                      <a:tailEnd type="none" w="med" len="med"/>
                    </a:lnL>
                    <a:lnR w="12700" cap="flat" cmpd="sng" algn="ctr">
                      <a:solidFill>
                        <a:srgbClr val="99CCFF"/>
                      </a:solidFill>
                      <a:prstDash val="solid"/>
                      <a:round/>
                      <a:headEnd type="none" w="med" len="med"/>
                      <a:tailEnd type="none" w="med" len="med"/>
                    </a:lnR>
                    <a:lnT w="12700" cap="flat" cmpd="sng" algn="ctr">
                      <a:solidFill>
                        <a:srgbClr val="99CCFF"/>
                      </a:solidFill>
                      <a:prstDash val="solid"/>
                      <a:round/>
                      <a:headEnd type="none" w="med" len="med"/>
                      <a:tailEnd type="none" w="med" len="med"/>
                    </a:lnT>
                    <a:lnB w="12700" cap="flat" cmpd="sng" algn="ctr">
                      <a:solidFill>
                        <a:srgbClr val="99CCFF"/>
                      </a:solidFill>
                      <a:prstDash val="solid"/>
                      <a:round/>
                      <a:headEnd type="none" w="med" len="med"/>
                      <a:tailEnd type="none" w="med" len="med"/>
                    </a:lnB>
                  </a:tcPr>
                </a:tc>
                <a:tc>
                  <a:txBody>
                    <a:bodyPr/>
                    <a:lstStyle/>
                    <a:p>
                      <a:pPr algn="ctr" fontAlgn="ctr">
                        <a:spcAft>
                          <a:spcPts val="0"/>
                        </a:spcAft>
                      </a:pPr>
                      <a:r>
                        <a:rPr lang="en-US" sz="1200" dirty="0">
                          <a:solidFill>
                            <a:schemeClr val="tx1"/>
                          </a:solidFill>
                          <a:latin typeface="Huawei Sans" panose="020C0503030203020204" pitchFamily="34" charset="0"/>
                          <a:ea typeface="+mn-ea"/>
                          <a:cs typeface="Huawei Sans" panose="020C0503030203020204" pitchFamily="34" charset="0"/>
                        </a:rPr>
                        <a:t>1575–1580</a:t>
                      </a:r>
                    </a:p>
                  </a:txBody>
                  <a:tcPr marL="90000" marR="90000" marT="46800" marB="46800" anchor="ctr">
                    <a:lnL w="12700" cap="flat" cmpd="sng" algn="ctr">
                      <a:solidFill>
                        <a:srgbClr val="99CCFF"/>
                      </a:solidFill>
                      <a:prstDash val="solid"/>
                      <a:round/>
                      <a:headEnd type="none" w="med" len="med"/>
                      <a:tailEnd type="none" w="med" len="med"/>
                    </a:lnL>
                    <a:lnR w="12700" cap="flat" cmpd="sng" algn="ctr">
                      <a:solidFill>
                        <a:srgbClr val="99CCFF"/>
                      </a:solidFill>
                      <a:prstDash val="solid"/>
                      <a:round/>
                      <a:headEnd type="none" w="med" len="med"/>
                      <a:tailEnd type="none" w="med" len="med"/>
                    </a:lnR>
                    <a:lnT w="12700" cap="flat" cmpd="sng" algn="ctr">
                      <a:solidFill>
                        <a:srgbClr val="99CCFF"/>
                      </a:solidFill>
                      <a:prstDash val="solid"/>
                      <a:round/>
                      <a:headEnd type="none" w="med" len="med"/>
                      <a:tailEnd type="none" w="med" len="med"/>
                    </a:lnT>
                    <a:lnB w="12700" cap="flat" cmpd="sng" algn="ctr">
                      <a:solidFill>
                        <a:srgbClr val="99CCFF"/>
                      </a:solidFill>
                      <a:prstDash val="solid"/>
                      <a:round/>
                      <a:headEnd type="none" w="med" len="med"/>
                      <a:tailEnd type="none" w="med" len="med"/>
                    </a:lnB>
                  </a:tcPr>
                </a:tc>
                <a:tc>
                  <a:txBody>
                    <a:bodyPr/>
                    <a:lstStyle/>
                    <a:p>
                      <a:pPr algn="ctr" fontAlgn="ctr">
                        <a:spcAft>
                          <a:spcPts val="0"/>
                        </a:spcAft>
                      </a:pPr>
                      <a:r>
                        <a:rPr lang="en-US" sz="1200" dirty="0">
                          <a:solidFill>
                            <a:schemeClr val="tx1"/>
                          </a:solidFill>
                          <a:latin typeface="Huawei Sans" panose="020C0503030203020204" pitchFamily="34" charset="0"/>
                          <a:ea typeface="+mn-ea"/>
                          <a:cs typeface="Huawei Sans" panose="020C0503030203020204" pitchFamily="34" charset="0"/>
                        </a:rPr>
                        <a:t>+2 to +5</a:t>
                      </a:r>
                    </a:p>
                  </a:txBody>
                  <a:tcPr marL="90000" marR="90000" marT="46800" marB="46800" anchor="ctr">
                    <a:lnL w="12700" cap="flat" cmpd="sng" algn="ctr">
                      <a:solidFill>
                        <a:srgbClr val="99CCFF"/>
                      </a:solidFill>
                      <a:prstDash val="solid"/>
                      <a:round/>
                      <a:headEnd type="none" w="med" len="med"/>
                      <a:tailEnd type="none" w="med" len="med"/>
                    </a:lnL>
                    <a:lnR w="12700" cap="flat" cmpd="sng" algn="ctr">
                      <a:solidFill>
                        <a:srgbClr val="99CCFF"/>
                      </a:solidFill>
                      <a:prstDash val="solid"/>
                      <a:round/>
                      <a:headEnd type="none" w="med" len="med"/>
                      <a:tailEnd type="none" w="med" len="med"/>
                    </a:lnR>
                    <a:lnT w="12700" cap="flat" cmpd="sng" algn="ctr">
                      <a:solidFill>
                        <a:srgbClr val="99CCFF"/>
                      </a:solidFill>
                      <a:prstDash val="solid"/>
                      <a:round/>
                      <a:headEnd type="none" w="med" len="med"/>
                      <a:tailEnd type="none" w="med" len="med"/>
                    </a:lnT>
                    <a:lnB w="12700" cap="flat" cmpd="sng" algn="ctr">
                      <a:solidFill>
                        <a:srgbClr val="99CCFF"/>
                      </a:solidFill>
                      <a:prstDash val="solid"/>
                      <a:round/>
                      <a:headEnd type="none" w="med" len="med"/>
                      <a:tailEnd type="none" w="med" len="med"/>
                    </a:lnB>
                  </a:tcPr>
                </a:tc>
                <a:tc>
                  <a:txBody>
                    <a:bodyPr/>
                    <a:lstStyle/>
                    <a:p>
                      <a:pPr algn="ctr" fontAlgn="ctr">
                        <a:spcAft>
                          <a:spcPts val="0"/>
                        </a:spcAft>
                      </a:pPr>
                      <a:r>
                        <a:rPr lang="en-US" sz="1200" dirty="0">
                          <a:solidFill>
                            <a:schemeClr val="tx1"/>
                          </a:solidFill>
                          <a:latin typeface="Huawei Sans" panose="020C0503030203020204" pitchFamily="34" charset="0"/>
                          <a:ea typeface="+mn-ea"/>
                          <a:cs typeface="Huawei Sans" panose="020C0503030203020204" pitchFamily="34" charset="0"/>
                        </a:rPr>
                        <a:t>–5 to –26</a:t>
                      </a:r>
                    </a:p>
                  </a:txBody>
                  <a:tcPr marL="90000" marR="90000" marT="46800" marB="46800" anchor="ctr">
                    <a:lnL w="12700" cap="flat" cmpd="sng" algn="ctr">
                      <a:solidFill>
                        <a:srgbClr val="99CCFF"/>
                      </a:solidFill>
                      <a:prstDash val="solid"/>
                      <a:round/>
                      <a:headEnd type="none" w="med" len="med"/>
                      <a:tailEnd type="none" w="med" len="med"/>
                    </a:lnL>
                    <a:lnR w="12700" cap="flat" cmpd="sng" algn="ctr">
                      <a:solidFill>
                        <a:srgbClr val="99CCFF"/>
                      </a:solidFill>
                      <a:prstDash val="solid"/>
                      <a:round/>
                      <a:headEnd type="none" w="med" len="med"/>
                      <a:tailEnd type="none" w="med" len="med"/>
                    </a:lnR>
                    <a:lnT w="12700" cap="flat" cmpd="sng" algn="ctr">
                      <a:solidFill>
                        <a:srgbClr val="99CCFF"/>
                      </a:solidFill>
                      <a:prstDash val="solid"/>
                      <a:round/>
                      <a:headEnd type="none" w="med" len="med"/>
                      <a:tailEnd type="none" w="med" len="med"/>
                    </a:lnT>
                    <a:lnB w="12700" cap="flat" cmpd="sng" algn="ctr">
                      <a:solidFill>
                        <a:srgbClr val="99CCFF"/>
                      </a:solidFill>
                      <a:prstDash val="solid"/>
                      <a:round/>
                      <a:headEnd type="none" w="med" len="med"/>
                      <a:tailEnd type="none" w="med" len="med"/>
                    </a:lnB>
                  </a:tcPr>
                </a:tc>
                <a:tc rowSpan="2">
                  <a:txBody>
                    <a:bodyPr/>
                    <a:lstStyle/>
                    <a:p>
                      <a:pPr algn="ctr" fontAlgn="ctr">
                        <a:spcAft>
                          <a:spcPts val="0"/>
                        </a:spcAft>
                      </a:pPr>
                      <a:r>
                        <a:rPr lang="en-US" sz="1200" dirty="0">
                          <a:solidFill>
                            <a:schemeClr val="tx1"/>
                          </a:solidFill>
                          <a:latin typeface="Huawei Sans" panose="020C0503030203020204" pitchFamily="34" charset="0"/>
                        </a:rPr>
                        <a:t>14–29</a:t>
                      </a:r>
                    </a:p>
                  </a:txBody>
                  <a:tcPr marL="90000" marR="90000" marT="46800" marB="46800" anchor="ctr">
                    <a:lnL w="12700" cap="flat" cmpd="sng" algn="ctr">
                      <a:solidFill>
                        <a:srgbClr val="99CCFF"/>
                      </a:solidFill>
                      <a:prstDash val="solid"/>
                      <a:round/>
                      <a:headEnd type="none" w="med" len="med"/>
                      <a:tailEnd type="none" w="med" len="med"/>
                    </a:lnL>
                    <a:lnR w="12700" cap="flat" cmpd="sng" algn="ctr">
                      <a:solidFill>
                        <a:srgbClr val="99CCFF"/>
                      </a:solidFill>
                      <a:prstDash val="solid"/>
                      <a:round/>
                      <a:headEnd type="none" w="med" len="med"/>
                      <a:tailEnd type="none" w="med" len="med"/>
                    </a:lnR>
                    <a:lnT w="12700" cap="flat" cmpd="sng" algn="ctr">
                      <a:solidFill>
                        <a:srgbClr val="99CCFF"/>
                      </a:solidFill>
                      <a:prstDash val="solid"/>
                      <a:round/>
                      <a:headEnd type="none" w="med" len="med"/>
                      <a:tailEnd type="none" w="med" len="med"/>
                    </a:lnT>
                    <a:lnB w="12700" cap="flat" cmpd="sng" algn="ctr">
                      <a:solidFill>
                        <a:srgbClr val="99CCFF"/>
                      </a:solidFill>
                      <a:prstDash val="solid"/>
                      <a:round/>
                      <a:headEnd type="none" w="med" len="med"/>
                      <a:tailEnd type="none" w="med" len="med"/>
                    </a:lnB>
                  </a:tcPr>
                </a:tc>
                <a:extLst>
                  <a:ext uri="{0D108BD9-81ED-4DB2-BD59-A6C34878D82A}">
                    <a16:rowId xmlns:a16="http://schemas.microsoft.com/office/drawing/2014/main" val="10007"/>
                  </a:ext>
                </a:extLst>
              </a:tr>
              <a:tr h="299321">
                <a:tc vMerge="1">
                  <a:txBody>
                    <a:bodyPr/>
                    <a:lstStyle/>
                    <a:p>
                      <a:pPr algn="l" rtl="0">
                        <a:spcAft>
                          <a:spcPts val="0"/>
                        </a:spcAft>
                      </a:pPr>
                      <a:endParaRPr lang="zh-CN" sz="1200" kern="100" dirty="0">
                        <a:effectLst/>
                        <a:latin typeface="Huawei Sans" panose="020C0503030203020204" pitchFamily="34" charset="0"/>
                        <a:ea typeface="宋体" panose="02010600030101010101" pitchFamily="2" charset="-122"/>
                        <a:cs typeface="Huawei Sans" panose="020C0503030203020204" pitchFamily="34" charset="0"/>
                      </a:endParaRPr>
                    </a:p>
                  </a:txBody>
                  <a:tcPr marL="68580" marR="68580" marT="0" marB="0" anchor="ctr">
                    <a:lnL w="12700" cap="flat" cmpd="sng" algn="ctr">
                      <a:solidFill>
                        <a:srgbClr val="99CCFF"/>
                      </a:solidFill>
                      <a:prstDash val="solid"/>
                      <a:round/>
                      <a:headEnd type="none" w="med" len="med"/>
                      <a:tailEnd type="none" w="med" len="med"/>
                    </a:lnL>
                    <a:lnR w="12700" cap="flat" cmpd="sng" algn="ctr">
                      <a:solidFill>
                        <a:srgbClr val="99CCFF"/>
                      </a:solidFill>
                      <a:prstDash val="solid"/>
                      <a:round/>
                      <a:headEnd type="none" w="med" len="med"/>
                      <a:tailEnd type="none" w="med" len="med"/>
                    </a:lnR>
                    <a:lnT w="12700" cap="flat" cmpd="sng" algn="ctr">
                      <a:solidFill>
                        <a:srgbClr val="99CCFF"/>
                      </a:solidFill>
                      <a:prstDash val="solid"/>
                      <a:round/>
                      <a:headEnd type="none" w="med" len="med"/>
                      <a:tailEnd type="none" w="med" len="med"/>
                    </a:lnT>
                    <a:lnB w="12700" cap="flat" cmpd="sng" algn="ctr">
                      <a:solidFill>
                        <a:srgbClr val="99CCFF"/>
                      </a:solidFill>
                      <a:prstDash val="solid"/>
                      <a:round/>
                      <a:headEnd type="none" w="med" len="med"/>
                      <a:tailEnd type="none" w="med" len="med"/>
                    </a:lnB>
                  </a:tcPr>
                </a:tc>
                <a:tc>
                  <a:txBody>
                    <a:bodyPr/>
                    <a:lstStyle/>
                    <a:p>
                      <a:pPr algn="ctr" fontAlgn="ctr">
                        <a:spcAft>
                          <a:spcPts val="0"/>
                        </a:spcAft>
                      </a:pPr>
                      <a:r>
                        <a:rPr lang="en-US" sz="1200" dirty="0">
                          <a:solidFill>
                            <a:schemeClr val="tx1"/>
                          </a:solidFill>
                          <a:latin typeface="Huawei Sans" panose="020C0503030203020204" pitchFamily="34" charset="0"/>
                          <a:ea typeface="+mn-ea"/>
                          <a:cs typeface="Huawei Sans" panose="020C0503030203020204" pitchFamily="34" charset="0"/>
                        </a:rPr>
                        <a:t>XGS-PON ONT</a:t>
                      </a:r>
                    </a:p>
                  </a:txBody>
                  <a:tcPr marL="90000" marR="90000" marT="46800" marB="46800" anchor="ctr">
                    <a:lnL w="12700" cap="flat" cmpd="sng" algn="ctr">
                      <a:solidFill>
                        <a:srgbClr val="99CCFF"/>
                      </a:solidFill>
                      <a:prstDash val="solid"/>
                      <a:round/>
                      <a:headEnd type="none" w="med" len="med"/>
                      <a:tailEnd type="none" w="med" len="med"/>
                    </a:lnL>
                    <a:lnR w="12700" cap="flat" cmpd="sng" algn="ctr">
                      <a:solidFill>
                        <a:srgbClr val="99CCFF"/>
                      </a:solidFill>
                      <a:prstDash val="solid"/>
                      <a:round/>
                      <a:headEnd type="none" w="med" len="med"/>
                      <a:tailEnd type="none" w="med" len="med"/>
                    </a:lnR>
                    <a:lnT w="12700" cap="flat" cmpd="sng" algn="ctr">
                      <a:solidFill>
                        <a:srgbClr val="99CCFF"/>
                      </a:solidFill>
                      <a:prstDash val="solid"/>
                      <a:round/>
                      <a:headEnd type="none" w="med" len="med"/>
                      <a:tailEnd type="none" w="med" len="med"/>
                    </a:lnT>
                    <a:lnB w="12700" cap="flat" cmpd="sng" algn="ctr">
                      <a:solidFill>
                        <a:srgbClr val="99CCFF"/>
                      </a:solidFill>
                      <a:prstDash val="solid"/>
                      <a:round/>
                      <a:headEnd type="none" w="med" len="med"/>
                      <a:tailEnd type="none" w="med" len="med"/>
                    </a:lnB>
                  </a:tcPr>
                </a:tc>
                <a:tc>
                  <a:txBody>
                    <a:bodyPr/>
                    <a:lstStyle/>
                    <a:p>
                      <a:pPr algn="ctr" fontAlgn="ctr">
                        <a:spcAft>
                          <a:spcPts val="0"/>
                        </a:spcAft>
                      </a:pPr>
                      <a:r>
                        <a:rPr lang="en-US" sz="1200" dirty="0">
                          <a:solidFill>
                            <a:schemeClr val="tx1"/>
                          </a:solidFill>
                          <a:latin typeface="Huawei Sans" panose="020C0503030203020204" pitchFamily="34" charset="0"/>
                          <a:ea typeface="+mn-ea"/>
                          <a:cs typeface="Huawei Sans" panose="020C0503030203020204" pitchFamily="34" charset="0"/>
                        </a:rPr>
                        <a:t>1260–1280</a:t>
                      </a:r>
                    </a:p>
                  </a:txBody>
                  <a:tcPr marL="90000" marR="90000" marT="46800" marB="46800" anchor="ctr">
                    <a:lnL w="12700" cap="flat" cmpd="sng" algn="ctr">
                      <a:solidFill>
                        <a:srgbClr val="99CCFF"/>
                      </a:solidFill>
                      <a:prstDash val="solid"/>
                      <a:round/>
                      <a:headEnd type="none" w="med" len="med"/>
                      <a:tailEnd type="none" w="med" len="med"/>
                    </a:lnL>
                    <a:lnR w="12700" cap="flat" cmpd="sng" algn="ctr">
                      <a:solidFill>
                        <a:srgbClr val="99CCFF"/>
                      </a:solidFill>
                      <a:prstDash val="solid"/>
                      <a:round/>
                      <a:headEnd type="none" w="med" len="med"/>
                      <a:tailEnd type="none" w="med" len="med"/>
                    </a:lnR>
                    <a:lnT w="12700" cap="flat" cmpd="sng" algn="ctr">
                      <a:solidFill>
                        <a:srgbClr val="99CCFF"/>
                      </a:solidFill>
                      <a:prstDash val="solid"/>
                      <a:round/>
                      <a:headEnd type="none" w="med" len="med"/>
                      <a:tailEnd type="none" w="med" len="med"/>
                    </a:lnT>
                    <a:lnB w="12700" cap="flat" cmpd="sng" algn="ctr">
                      <a:solidFill>
                        <a:srgbClr val="99CCFF"/>
                      </a:solidFill>
                      <a:prstDash val="solid"/>
                      <a:round/>
                      <a:headEnd type="none" w="med" len="med"/>
                      <a:tailEnd type="none" w="med" len="med"/>
                    </a:lnB>
                  </a:tcPr>
                </a:tc>
                <a:tc>
                  <a:txBody>
                    <a:bodyPr/>
                    <a:lstStyle/>
                    <a:p>
                      <a:pPr algn="ctr" fontAlgn="ctr">
                        <a:spcAft>
                          <a:spcPts val="0"/>
                        </a:spcAft>
                      </a:pPr>
                      <a:r>
                        <a:rPr lang="en-US" sz="1200" dirty="0">
                          <a:solidFill>
                            <a:schemeClr val="tx1"/>
                          </a:solidFill>
                          <a:latin typeface="Huawei Sans" panose="020C0503030203020204" pitchFamily="34" charset="0"/>
                          <a:ea typeface="+mn-ea"/>
                          <a:cs typeface="Huawei Sans" panose="020C0503030203020204" pitchFamily="34" charset="0"/>
                        </a:rPr>
                        <a:t>+4 to +9</a:t>
                      </a:r>
                    </a:p>
                  </a:txBody>
                  <a:tcPr marL="90000" marR="90000" marT="46800" marB="46800" anchor="ctr">
                    <a:lnL w="12700" cap="flat" cmpd="sng" algn="ctr">
                      <a:solidFill>
                        <a:srgbClr val="99CCFF"/>
                      </a:solidFill>
                      <a:prstDash val="solid"/>
                      <a:round/>
                      <a:headEnd type="none" w="med" len="med"/>
                      <a:tailEnd type="none" w="med" len="med"/>
                    </a:lnL>
                    <a:lnR w="12700" cap="flat" cmpd="sng" algn="ctr">
                      <a:solidFill>
                        <a:srgbClr val="99CCFF"/>
                      </a:solidFill>
                      <a:prstDash val="solid"/>
                      <a:round/>
                      <a:headEnd type="none" w="med" len="med"/>
                      <a:tailEnd type="none" w="med" len="med"/>
                    </a:lnR>
                    <a:lnT w="12700" cap="flat" cmpd="sng" algn="ctr">
                      <a:solidFill>
                        <a:srgbClr val="99CCFF"/>
                      </a:solidFill>
                      <a:prstDash val="solid"/>
                      <a:round/>
                      <a:headEnd type="none" w="med" len="med"/>
                      <a:tailEnd type="none" w="med" len="med"/>
                    </a:lnT>
                    <a:lnB w="12700" cap="flat" cmpd="sng" algn="ctr">
                      <a:solidFill>
                        <a:srgbClr val="99CCFF"/>
                      </a:solidFill>
                      <a:prstDash val="solid"/>
                      <a:round/>
                      <a:headEnd type="none" w="med" len="med"/>
                      <a:tailEnd type="none" w="med" len="med"/>
                    </a:lnB>
                  </a:tcPr>
                </a:tc>
                <a:tc>
                  <a:txBody>
                    <a:bodyPr/>
                    <a:lstStyle/>
                    <a:p>
                      <a:pPr algn="ctr" fontAlgn="ctr">
                        <a:spcAft>
                          <a:spcPts val="0"/>
                        </a:spcAft>
                      </a:pPr>
                      <a:r>
                        <a:rPr lang="en-US" sz="1200" dirty="0">
                          <a:solidFill>
                            <a:schemeClr val="tx1"/>
                          </a:solidFill>
                          <a:latin typeface="Huawei Sans" panose="020C0503030203020204" pitchFamily="34" charset="0"/>
                          <a:ea typeface="+mn-ea"/>
                          <a:cs typeface="Huawei Sans" panose="020C0503030203020204" pitchFamily="34" charset="0"/>
                        </a:rPr>
                        <a:t>–9 to –28</a:t>
                      </a:r>
                    </a:p>
                  </a:txBody>
                  <a:tcPr marL="90000" marR="90000" marT="46800" marB="46800" anchor="ctr">
                    <a:lnL w="12700" cap="flat" cmpd="sng" algn="ctr">
                      <a:solidFill>
                        <a:srgbClr val="99CCFF"/>
                      </a:solidFill>
                      <a:prstDash val="solid"/>
                      <a:round/>
                      <a:headEnd type="none" w="med" len="med"/>
                      <a:tailEnd type="none" w="med" len="med"/>
                    </a:lnL>
                    <a:lnR w="12700" cap="flat" cmpd="sng" algn="ctr">
                      <a:solidFill>
                        <a:srgbClr val="99CCFF"/>
                      </a:solidFill>
                      <a:prstDash val="solid"/>
                      <a:round/>
                      <a:headEnd type="none" w="med" len="med"/>
                      <a:tailEnd type="none" w="med" len="med"/>
                    </a:lnR>
                    <a:lnT w="12700" cap="flat" cmpd="sng" algn="ctr">
                      <a:solidFill>
                        <a:srgbClr val="99CCFF"/>
                      </a:solidFill>
                      <a:prstDash val="solid"/>
                      <a:round/>
                      <a:headEnd type="none" w="med" len="med"/>
                      <a:tailEnd type="none" w="med" len="med"/>
                    </a:lnT>
                    <a:lnB w="12700" cap="flat" cmpd="sng" algn="ctr">
                      <a:solidFill>
                        <a:srgbClr val="99CCFF"/>
                      </a:solidFill>
                      <a:prstDash val="solid"/>
                      <a:round/>
                      <a:headEnd type="none" w="med" len="med"/>
                      <a:tailEnd type="none" w="med" len="med"/>
                    </a:lnB>
                  </a:tcPr>
                </a:tc>
                <a:tc vMerge="1">
                  <a:txBody>
                    <a:bodyPr/>
                    <a:lstStyle/>
                    <a:p>
                      <a:pPr algn="l" rtl="0">
                        <a:spcAft>
                          <a:spcPts val="0"/>
                        </a:spcAft>
                      </a:pPr>
                      <a:endParaRPr lang="zh-CN" sz="12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99CCFF"/>
                      </a:solidFill>
                      <a:prstDash val="solid"/>
                      <a:round/>
                      <a:headEnd type="none" w="med" len="med"/>
                      <a:tailEnd type="none" w="med" len="med"/>
                    </a:lnL>
                    <a:lnR w="12700" cap="flat" cmpd="sng" algn="ctr">
                      <a:solidFill>
                        <a:srgbClr val="99CCFF"/>
                      </a:solidFill>
                      <a:prstDash val="solid"/>
                      <a:round/>
                      <a:headEnd type="none" w="med" len="med"/>
                      <a:tailEnd type="none" w="med" len="med"/>
                    </a:lnR>
                    <a:lnT w="12700" cap="flat" cmpd="sng" algn="ctr">
                      <a:solidFill>
                        <a:srgbClr val="99CCFF"/>
                      </a:solidFill>
                      <a:prstDash val="solid"/>
                      <a:round/>
                      <a:headEnd type="none" w="med" len="med"/>
                      <a:tailEnd type="none" w="med" len="med"/>
                    </a:lnT>
                    <a:lnB w="12700" cap="flat" cmpd="sng" algn="ctr">
                      <a:solidFill>
                        <a:srgbClr val="99CCFF"/>
                      </a:solidFill>
                      <a:prstDash val="solid"/>
                      <a:round/>
                      <a:headEnd type="none" w="med" len="med"/>
                      <a:tailEnd type="none" w="med" len="med"/>
                    </a:lnB>
                  </a:tcPr>
                </a:tc>
                <a:extLst>
                  <a:ext uri="{0D108BD9-81ED-4DB2-BD59-A6C34878D82A}">
                    <a16:rowId xmlns:a16="http://schemas.microsoft.com/office/drawing/2014/main" val="10008"/>
                  </a:ext>
                </a:extLst>
              </a:tr>
              <a:tr h="299321">
                <a:tc rowSpan="2">
                  <a:txBody>
                    <a:bodyPr/>
                    <a:lstStyle/>
                    <a:p>
                      <a:pPr algn="ctr" fontAlgn="ctr">
                        <a:spcAft>
                          <a:spcPts val="0"/>
                        </a:spcAft>
                      </a:pPr>
                      <a:r>
                        <a:rPr lang="en-US" sz="1200" dirty="0">
                          <a:latin typeface="Huawei Sans" panose="020C0503030203020204" pitchFamily="34" charset="0"/>
                          <a:cs typeface="Huawei Sans" panose="020C0503030203020204" pitchFamily="34" charset="0"/>
                        </a:rPr>
                        <a:t>XGS-GPON</a:t>
                      </a:r>
                      <a:r>
                        <a:rPr lang="en-US" sz="1200" baseline="0" dirty="0">
                          <a:latin typeface="Huawei Sans" panose="020C0503030203020204" pitchFamily="34" charset="0"/>
                          <a:cs typeface="Huawei Sans" panose="020C0503030203020204" pitchFamily="34" charset="0"/>
                        </a:rPr>
                        <a:t> </a:t>
                      </a:r>
                      <a:r>
                        <a:rPr lang="en-US" sz="1200" dirty="0">
                          <a:latin typeface="Huawei Sans" panose="020C0503030203020204" pitchFamily="34" charset="0"/>
                          <a:cs typeface="Huawei Sans" panose="020C0503030203020204" pitchFamily="34" charset="0"/>
                        </a:rPr>
                        <a:t>(N2)</a:t>
                      </a:r>
                    </a:p>
                  </a:txBody>
                  <a:tcPr marL="90000" marR="90000" marT="46800" marB="46800" anchor="ctr">
                    <a:lnL w="12700" cap="flat" cmpd="sng" algn="ctr">
                      <a:solidFill>
                        <a:srgbClr val="99CCFF"/>
                      </a:solidFill>
                      <a:prstDash val="solid"/>
                      <a:round/>
                      <a:headEnd type="none" w="med" len="med"/>
                      <a:tailEnd type="none" w="med" len="med"/>
                    </a:lnL>
                    <a:lnR w="12700" cap="flat" cmpd="sng" algn="ctr">
                      <a:solidFill>
                        <a:srgbClr val="99CCFF"/>
                      </a:solidFill>
                      <a:prstDash val="solid"/>
                      <a:round/>
                      <a:headEnd type="none" w="med" len="med"/>
                      <a:tailEnd type="none" w="med" len="med"/>
                    </a:lnR>
                    <a:lnT w="12700" cap="flat" cmpd="sng" algn="ctr">
                      <a:solidFill>
                        <a:srgbClr val="99CCFF"/>
                      </a:solidFill>
                      <a:prstDash val="solid"/>
                      <a:round/>
                      <a:headEnd type="none" w="med" len="med"/>
                      <a:tailEnd type="none" w="med" len="med"/>
                    </a:lnT>
                    <a:lnB w="12700" cap="flat" cmpd="sng" algn="ctr">
                      <a:solidFill>
                        <a:srgbClr val="99CCFF"/>
                      </a:solidFill>
                      <a:prstDash val="solid"/>
                      <a:round/>
                      <a:headEnd type="none" w="med" len="med"/>
                      <a:tailEnd type="none" w="med" len="med"/>
                    </a:lnB>
                  </a:tcPr>
                </a:tc>
                <a:tc>
                  <a:txBody>
                    <a:bodyPr/>
                    <a:lstStyle/>
                    <a:p>
                      <a:pPr algn="ctr" fontAlgn="ctr">
                        <a:spcAft>
                          <a:spcPts val="0"/>
                        </a:spcAft>
                      </a:pPr>
                      <a:r>
                        <a:rPr lang="en-US" sz="1200" dirty="0">
                          <a:solidFill>
                            <a:schemeClr val="tx1"/>
                          </a:solidFill>
                          <a:latin typeface="Huawei Sans" panose="020C0503030203020204" pitchFamily="34" charset="0"/>
                          <a:ea typeface="+mn-ea"/>
                          <a:cs typeface="Huawei Sans" panose="020C0503030203020204" pitchFamily="34" charset="0"/>
                        </a:rPr>
                        <a:t>OLT</a:t>
                      </a:r>
                    </a:p>
                  </a:txBody>
                  <a:tcPr marL="90000" marR="90000" marT="46800" marB="46800" anchor="ctr">
                    <a:lnL w="12700" cap="flat" cmpd="sng" algn="ctr">
                      <a:solidFill>
                        <a:srgbClr val="99CCFF"/>
                      </a:solidFill>
                      <a:prstDash val="solid"/>
                      <a:round/>
                      <a:headEnd type="none" w="med" len="med"/>
                      <a:tailEnd type="none" w="med" len="med"/>
                    </a:lnL>
                    <a:lnR w="12700" cap="flat" cmpd="sng" algn="ctr">
                      <a:solidFill>
                        <a:srgbClr val="99CCFF"/>
                      </a:solidFill>
                      <a:prstDash val="solid"/>
                      <a:round/>
                      <a:headEnd type="none" w="med" len="med"/>
                      <a:tailEnd type="none" w="med" len="med"/>
                    </a:lnR>
                    <a:lnT w="12700" cap="flat" cmpd="sng" algn="ctr">
                      <a:solidFill>
                        <a:srgbClr val="99CCFF"/>
                      </a:solidFill>
                      <a:prstDash val="solid"/>
                      <a:round/>
                      <a:headEnd type="none" w="med" len="med"/>
                      <a:tailEnd type="none" w="med" len="med"/>
                    </a:lnT>
                    <a:lnB w="12700" cap="flat" cmpd="sng" algn="ctr">
                      <a:solidFill>
                        <a:srgbClr val="99CCFF"/>
                      </a:solidFill>
                      <a:prstDash val="solid"/>
                      <a:round/>
                      <a:headEnd type="none" w="med" len="med"/>
                      <a:tailEnd type="none" w="med" len="med"/>
                    </a:lnB>
                  </a:tcPr>
                </a:tc>
                <a:tc>
                  <a:txBody>
                    <a:bodyPr/>
                    <a:lstStyle/>
                    <a:p>
                      <a:pPr algn="ctr" fontAlgn="ctr">
                        <a:spcAft>
                          <a:spcPts val="0"/>
                        </a:spcAft>
                      </a:pPr>
                      <a:r>
                        <a:rPr lang="en-US" sz="1200" dirty="0">
                          <a:solidFill>
                            <a:schemeClr val="tx1"/>
                          </a:solidFill>
                          <a:latin typeface="Huawei Sans" panose="020C0503030203020204" pitchFamily="34" charset="0"/>
                          <a:ea typeface="+mn-ea"/>
                          <a:cs typeface="Huawei Sans" panose="020C0503030203020204" pitchFamily="34" charset="0"/>
                        </a:rPr>
                        <a:t>1575–1580</a:t>
                      </a:r>
                    </a:p>
                  </a:txBody>
                  <a:tcPr marL="90000" marR="90000" marT="46800" marB="46800" anchor="ctr">
                    <a:lnL w="12700" cap="flat" cmpd="sng" algn="ctr">
                      <a:solidFill>
                        <a:srgbClr val="99CCFF"/>
                      </a:solidFill>
                      <a:prstDash val="solid"/>
                      <a:round/>
                      <a:headEnd type="none" w="med" len="med"/>
                      <a:tailEnd type="none" w="med" len="med"/>
                    </a:lnL>
                    <a:lnR w="12700" cap="flat" cmpd="sng" algn="ctr">
                      <a:solidFill>
                        <a:srgbClr val="99CCFF"/>
                      </a:solidFill>
                      <a:prstDash val="solid"/>
                      <a:round/>
                      <a:headEnd type="none" w="med" len="med"/>
                      <a:tailEnd type="none" w="med" len="med"/>
                    </a:lnR>
                    <a:lnT w="12700" cap="flat" cmpd="sng" algn="ctr">
                      <a:solidFill>
                        <a:srgbClr val="99CCFF"/>
                      </a:solidFill>
                      <a:prstDash val="solid"/>
                      <a:round/>
                      <a:headEnd type="none" w="med" len="med"/>
                      <a:tailEnd type="none" w="med" len="med"/>
                    </a:lnT>
                    <a:lnB w="12700" cap="flat" cmpd="sng" algn="ctr">
                      <a:solidFill>
                        <a:srgbClr val="99CCFF"/>
                      </a:solidFill>
                      <a:prstDash val="solid"/>
                      <a:round/>
                      <a:headEnd type="none" w="med" len="med"/>
                      <a:tailEnd type="none" w="med" len="med"/>
                    </a:lnB>
                  </a:tcPr>
                </a:tc>
                <a:tc>
                  <a:txBody>
                    <a:bodyPr/>
                    <a:lstStyle/>
                    <a:p>
                      <a:pPr algn="ctr" fontAlgn="ctr">
                        <a:spcAft>
                          <a:spcPts val="0"/>
                        </a:spcAft>
                      </a:pPr>
                      <a:r>
                        <a:rPr lang="en-US" sz="1200" dirty="0">
                          <a:solidFill>
                            <a:schemeClr val="tx1"/>
                          </a:solidFill>
                          <a:latin typeface="Huawei Sans" panose="020C0503030203020204" pitchFamily="34" charset="0"/>
                          <a:ea typeface="+mn-ea"/>
                          <a:cs typeface="Huawei Sans" panose="020C0503030203020204" pitchFamily="34" charset="0"/>
                        </a:rPr>
                        <a:t>+4 to +7</a:t>
                      </a:r>
                    </a:p>
                  </a:txBody>
                  <a:tcPr marL="90000" marR="90000" marT="46800" marB="46800" anchor="ctr">
                    <a:lnL w="12700" cap="flat" cmpd="sng" algn="ctr">
                      <a:solidFill>
                        <a:srgbClr val="99CCFF"/>
                      </a:solidFill>
                      <a:prstDash val="solid"/>
                      <a:round/>
                      <a:headEnd type="none" w="med" len="med"/>
                      <a:tailEnd type="none" w="med" len="med"/>
                    </a:lnL>
                    <a:lnR w="12700" cap="flat" cmpd="sng" algn="ctr">
                      <a:solidFill>
                        <a:srgbClr val="99CCFF"/>
                      </a:solidFill>
                      <a:prstDash val="solid"/>
                      <a:round/>
                      <a:headEnd type="none" w="med" len="med"/>
                      <a:tailEnd type="none" w="med" len="med"/>
                    </a:lnR>
                    <a:lnT w="12700" cap="flat" cmpd="sng" algn="ctr">
                      <a:solidFill>
                        <a:srgbClr val="99CCFF"/>
                      </a:solidFill>
                      <a:prstDash val="solid"/>
                      <a:round/>
                      <a:headEnd type="none" w="med" len="med"/>
                      <a:tailEnd type="none" w="med" len="med"/>
                    </a:lnT>
                    <a:lnB w="12700" cap="flat" cmpd="sng" algn="ctr">
                      <a:solidFill>
                        <a:srgbClr val="99CCFF"/>
                      </a:solidFill>
                      <a:prstDash val="solid"/>
                      <a:round/>
                      <a:headEnd type="none" w="med" len="med"/>
                      <a:tailEnd type="none" w="med" len="med"/>
                    </a:lnB>
                  </a:tcPr>
                </a:tc>
                <a:tc>
                  <a:txBody>
                    <a:bodyPr/>
                    <a:lstStyle/>
                    <a:p>
                      <a:pPr algn="ctr" fontAlgn="ctr">
                        <a:spcAft>
                          <a:spcPts val="0"/>
                        </a:spcAft>
                      </a:pPr>
                      <a:r>
                        <a:rPr lang="en-US" sz="1200" dirty="0">
                          <a:solidFill>
                            <a:schemeClr val="tx1"/>
                          </a:solidFill>
                          <a:latin typeface="Huawei Sans" panose="020C0503030203020204" pitchFamily="34" charset="0"/>
                          <a:ea typeface="+mn-ea"/>
                          <a:cs typeface="Huawei Sans" panose="020C0503030203020204" pitchFamily="34" charset="0"/>
                        </a:rPr>
                        <a:t>–7 to –28</a:t>
                      </a:r>
                    </a:p>
                  </a:txBody>
                  <a:tcPr marL="90000" marR="90000" marT="46800" marB="46800" anchor="ctr">
                    <a:lnL w="12700" cap="flat" cmpd="sng" algn="ctr">
                      <a:solidFill>
                        <a:srgbClr val="99CCFF"/>
                      </a:solidFill>
                      <a:prstDash val="solid"/>
                      <a:round/>
                      <a:headEnd type="none" w="med" len="med"/>
                      <a:tailEnd type="none" w="med" len="med"/>
                    </a:lnL>
                    <a:lnR w="12700" cap="flat" cmpd="sng" algn="ctr">
                      <a:solidFill>
                        <a:srgbClr val="99CCFF"/>
                      </a:solidFill>
                      <a:prstDash val="solid"/>
                      <a:round/>
                      <a:headEnd type="none" w="med" len="med"/>
                      <a:tailEnd type="none" w="med" len="med"/>
                    </a:lnR>
                    <a:lnT w="12700" cap="flat" cmpd="sng" algn="ctr">
                      <a:solidFill>
                        <a:srgbClr val="99CCFF"/>
                      </a:solidFill>
                      <a:prstDash val="solid"/>
                      <a:round/>
                      <a:headEnd type="none" w="med" len="med"/>
                      <a:tailEnd type="none" w="med" len="med"/>
                    </a:lnT>
                    <a:lnB w="12700" cap="flat" cmpd="sng" algn="ctr">
                      <a:solidFill>
                        <a:srgbClr val="99CCFF"/>
                      </a:solidFill>
                      <a:prstDash val="solid"/>
                      <a:round/>
                      <a:headEnd type="none" w="med" len="med"/>
                      <a:tailEnd type="none" w="med" len="med"/>
                    </a:lnB>
                  </a:tcPr>
                </a:tc>
                <a:tc rowSpan="2">
                  <a:txBody>
                    <a:bodyPr/>
                    <a:lstStyle/>
                    <a:p>
                      <a:pPr algn="ctr" fontAlgn="ctr">
                        <a:spcAft>
                          <a:spcPts val="0"/>
                        </a:spcAft>
                      </a:pPr>
                      <a:r>
                        <a:rPr lang="en-US" sz="1200" dirty="0">
                          <a:solidFill>
                            <a:schemeClr val="tx1"/>
                          </a:solidFill>
                          <a:latin typeface="Huawei Sans" panose="020C0503030203020204" pitchFamily="34" charset="0"/>
                        </a:rPr>
                        <a:t>16–31</a:t>
                      </a:r>
                    </a:p>
                  </a:txBody>
                  <a:tcPr marL="90000" marR="90000" marT="46800" marB="46800" anchor="ctr">
                    <a:lnL w="12700" cap="flat" cmpd="sng" algn="ctr">
                      <a:solidFill>
                        <a:srgbClr val="99CCFF"/>
                      </a:solidFill>
                      <a:prstDash val="solid"/>
                      <a:round/>
                      <a:headEnd type="none" w="med" len="med"/>
                      <a:tailEnd type="none" w="med" len="med"/>
                    </a:lnL>
                    <a:lnR w="12700" cap="flat" cmpd="sng" algn="ctr">
                      <a:solidFill>
                        <a:srgbClr val="99CCFF"/>
                      </a:solidFill>
                      <a:prstDash val="solid"/>
                      <a:round/>
                      <a:headEnd type="none" w="med" len="med"/>
                      <a:tailEnd type="none" w="med" len="med"/>
                    </a:lnR>
                    <a:lnT w="12700" cap="flat" cmpd="sng" algn="ctr">
                      <a:solidFill>
                        <a:srgbClr val="99CCFF"/>
                      </a:solidFill>
                      <a:prstDash val="solid"/>
                      <a:round/>
                      <a:headEnd type="none" w="med" len="med"/>
                      <a:tailEnd type="none" w="med" len="med"/>
                    </a:lnT>
                    <a:lnB w="12700" cap="flat" cmpd="sng" algn="ctr">
                      <a:solidFill>
                        <a:srgbClr val="99CCFF"/>
                      </a:solidFill>
                      <a:prstDash val="solid"/>
                      <a:round/>
                      <a:headEnd type="none" w="med" len="med"/>
                      <a:tailEnd type="none" w="med" len="med"/>
                    </a:lnB>
                  </a:tcPr>
                </a:tc>
                <a:extLst>
                  <a:ext uri="{0D108BD9-81ED-4DB2-BD59-A6C34878D82A}">
                    <a16:rowId xmlns:a16="http://schemas.microsoft.com/office/drawing/2014/main" val="10009"/>
                  </a:ext>
                </a:extLst>
              </a:tr>
              <a:tr h="299321">
                <a:tc vMerge="1">
                  <a:txBody>
                    <a:bodyPr/>
                    <a:lstStyle/>
                    <a:p>
                      <a:pPr algn="l" rtl="0">
                        <a:spcAft>
                          <a:spcPts val="0"/>
                        </a:spcAft>
                      </a:pPr>
                      <a:endParaRPr lang="zh-CN" sz="1200" kern="100" dirty="0">
                        <a:effectLst/>
                        <a:latin typeface="Huawei Sans" panose="020C0503030203020204" pitchFamily="34" charset="0"/>
                        <a:ea typeface="宋体" panose="02010600030101010101" pitchFamily="2" charset="-122"/>
                        <a:cs typeface="Huawei Sans" panose="020C0503030203020204" pitchFamily="34" charset="0"/>
                      </a:endParaRPr>
                    </a:p>
                  </a:txBody>
                  <a:tcPr marL="68580" marR="68580" marT="0" marB="0" anchor="ctr">
                    <a:lnL w="12700" cap="flat" cmpd="sng" algn="ctr">
                      <a:solidFill>
                        <a:srgbClr val="99CCFF"/>
                      </a:solidFill>
                      <a:prstDash val="solid"/>
                      <a:round/>
                      <a:headEnd type="none" w="med" len="med"/>
                      <a:tailEnd type="none" w="med" len="med"/>
                    </a:lnL>
                    <a:lnR w="12700" cap="flat" cmpd="sng" algn="ctr">
                      <a:solidFill>
                        <a:srgbClr val="99CCFF"/>
                      </a:solidFill>
                      <a:prstDash val="solid"/>
                      <a:round/>
                      <a:headEnd type="none" w="med" len="med"/>
                      <a:tailEnd type="none" w="med" len="med"/>
                    </a:lnR>
                    <a:lnT w="12700" cap="flat" cmpd="sng" algn="ctr">
                      <a:solidFill>
                        <a:srgbClr val="99CCFF"/>
                      </a:solidFill>
                      <a:prstDash val="solid"/>
                      <a:round/>
                      <a:headEnd type="none" w="med" len="med"/>
                      <a:tailEnd type="none" w="med" len="med"/>
                    </a:lnT>
                    <a:lnB w="12700" cap="flat" cmpd="sng" algn="ctr">
                      <a:solidFill>
                        <a:srgbClr val="99CCFF"/>
                      </a:solidFill>
                      <a:prstDash val="solid"/>
                      <a:round/>
                      <a:headEnd type="none" w="med" len="med"/>
                      <a:tailEnd type="none" w="med" len="med"/>
                    </a:lnB>
                  </a:tcPr>
                </a:tc>
                <a:tc>
                  <a:txBody>
                    <a:bodyPr/>
                    <a:lstStyle/>
                    <a:p>
                      <a:pPr algn="ctr" fontAlgn="ctr">
                        <a:spcAft>
                          <a:spcPts val="0"/>
                        </a:spcAft>
                      </a:pPr>
                      <a:r>
                        <a:rPr lang="en-US" sz="1200" dirty="0">
                          <a:solidFill>
                            <a:schemeClr val="tx1"/>
                          </a:solidFill>
                          <a:latin typeface="Huawei Sans" panose="020C0503030203020204" pitchFamily="34" charset="0"/>
                          <a:ea typeface="+mn-ea"/>
                          <a:cs typeface="Huawei Sans" panose="020C0503030203020204" pitchFamily="34" charset="0"/>
                        </a:rPr>
                        <a:t>XGS-PON ONT</a:t>
                      </a:r>
                    </a:p>
                  </a:txBody>
                  <a:tcPr marL="90000" marR="90000" marT="46800" marB="46800" anchor="ctr">
                    <a:lnL w="12700" cap="flat" cmpd="sng" algn="ctr">
                      <a:solidFill>
                        <a:srgbClr val="99CCFF"/>
                      </a:solidFill>
                      <a:prstDash val="solid"/>
                      <a:round/>
                      <a:headEnd type="none" w="med" len="med"/>
                      <a:tailEnd type="none" w="med" len="med"/>
                    </a:lnL>
                    <a:lnR w="12700" cap="flat" cmpd="sng" algn="ctr">
                      <a:solidFill>
                        <a:srgbClr val="99CCFF"/>
                      </a:solidFill>
                      <a:prstDash val="solid"/>
                      <a:round/>
                      <a:headEnd type="none" w="med" len="med"/>
                      <a:tailEnd type="none" w="med" len="med"/>
                    </a:lnR>
                    <a:lnT w="12700" cap="flat" cmpd="sng" algn="ctr">
                      <a:solidFill>
                        <a:srgbClr val="99CCFF"/>
                      </a:solidFill>
                      <a:prstDash val="solid"/>
                      <a:round/>
                      <a:headEnd type="none" w="med" len="med"/>
                      <a:tailEnd type="none" w="med" len="med"/>
                    </a:lnT>
                    <a:lnB w="12700" cap="flat" cmpd="sng" algn="ctr">
                      <a:solidFill>
                        <a:srgbClr val="99CCFF"/>
                      </a:solidFill>
                      <a:prstDash val="solid"/>
                      <a:round/>
                      <a:headEnd type="none" w="med" len="med"/>
                      <a:tailEnd type="none" w="med" len="med"/>
                    </a:lnB>
                  </a:tcPr>
                </a:tc>
                <a:tc>
                  <a:txBody>
                    <a:bodyPr/>
                    <a:lstStyle/>
                    <a:p>
                      <a:pPr algn="ctr" fontAlgn="ctr">
                        <a:spcAft>
                          <a:spcPts val="0"/>
                        </a:spcAft>
                      </a:pPr>
                      <a:r>
                        <a:rPr lang="en-US" sz="1200" dirty="0">
                          <a:solidFill>
                            <a:schemeClr val="tx1"/>
                          </a:solidFill>
                          <a:latin typeface="Huawei Sans" panose="020C0503030203020204" pitchFamily="34" charset="0"/>
                          <a:ea typeface="+mn-ea"/>
                          <a:cs typeface="Huawei Sans" panose="020C0503030203020204" pitchFamily="34" charset="0"/>
                        </a:rPr>
                        <a:t>1260–1280</a:t>
                      </a:r>
                    </a:p>
                  </a:txBody>
                  <a:tcPr marL="90000" marR="90000" marT="46800" marB="46800" anchor="ctr">
                    <a:lnL w="12700" cap="flat" cmpd="sng" algn="ctr">
                      <a:solidFill>
                        <a:srgbClr val="99CCFF"/>
                      </a:solidFill>
                      <a:prstDash val="solid"/>
                      <a:round/>
                      <a:headEnd type="none" w="med" len="med"/>
                      <a:tailEnd type="none" w="med" len="med"/>
                    </a:lnL>
                    <a:lnR w="12700" cap="flat" cmpd="sng" algn="ctr">
                      <a:solidFill>
                        <a:srgbClr val="99CCFF"/>
                      </a:solidFill>
                      <a:prstDash val="solid"/>
                      <a:round/>
                      <a:headEnd type="none" w="med" len="med"/>
                      <a:tailEnd type="none" w="med" len="med"/>
                    </a:lnR>
                    <a:lnT w="12700" cap="flat" cmpd="sng" algn="ctr">
                      <a:solidFill>
                        <a:srgbClr val="99CCFF"/>
                      </a:solidFill>
                      <a:prstDash val="solid"/>
                      <a:round/>
                      <a:headEnd type="none" w="med" len="med"/>
                      <a:tailEnd type="none" w="med" len="med"/>
                    </a:lnT>
                    <a:lnB w="12700" cap="flat" cmpd="sng" algn="ctr">
                      <a:solidFill>
                        <a:srgbClr val="99CCFF"/>
                      </a:solidFill>
                      <a:prstDash val="solid"/>
                      <a:round/>
                      <a:headEnd type="none" w="med" len="med"/>
                      <a:tailEnd type="none" w="med" len="med"/>
                    </a:lnB>
                  </a:tcPr>
                </a:tc>
                <a:tc>
                  <a:txBody>
                    <a:bodyPr/>
                    <a:lstStyle/>
                    <a:p>
                      <a:pPr algn="ctr" fontAlgn="ctr">
                        <a:spcAft>
                          <a:spcPts val="0"/>
                        </a:spcAft>
                      </a:pPr>
                      <a:r>
                        <a:rPr lang="en-US" sz="1200" dirty="0">
                          <a:solidFill>
                            <a:schemeClr val="tx1"/>
                          </a:solidFill>
                          <a:latin typeface="Huawei Sans" panose="020C0503030203020204" pitchFamily="34" charset="0"/>
                          <a:ea typeface="+mn-ea"/>
                          <a:cs typeface="Huawei Sans" panose="020C0503030203020204" pitchFamily="34" charset="0"/>
                        </a:rPr>
                        <a:t>+4 to +9</a:t>
                      </a:r>
                    </a:p>
                  </a:txBody>
                  <a:tcPr marL="90000" marR="90000" marT="46800" marB="46800" anchor="ctr">
                    <a:lnL w="12700" cap="flat" cmpd="sng" algn="ctr">
                      <a:solidFill>
                        <a:srgbClr val="99CCFF"/>
                      </a:solidFill>
                      <a:prstDash val="solid"/>
                      <a:round/>
                      <a:headEnd type="none" w="med" len="med"/>
                      <a:tailEnd type="none" w="med" len="med"/>
                    </a:lnL>
                    <a:lnR w="12700" cap="flat" cmpd="sng" algn="ctr">
                      <a:solidFill>
                        <a:srgbClr val="99CCFF"/>
                      </a:solidFill>
                      <a:prstDash val="solid"/>
                      <a:round/>
                      <a:headEnd type="none" w="med" len="med"/>
                      <a:tailEnd type="none" w="med" len="med"/>
                    </a:lnR>
                    <a:lnT w="12700" cap="flat" cmpd="sng" algn="ctr">
                      <a:solidFill>
                        <a:srgbClr val="99CCFF"/>
                      </a:solidFill>
                      <a:prstDash val="solid"/>
                      <a:round/>
                      <a:headEnd type="none" w="med" len="med"/>
                      <a:tailEnd type="none" w="med" len="med"/>
                    </a:lnT>
                    <a:lnB w="12700" cap="flat" cmpd="sng" algn="ctr">
                      <a:solidFill>
                        <a:srgbClr val="99CCFF"/>
                      </a:solidFill>
                      <a:prstDash val="solid"/>
                      <a:round/>
                      <a:headEnd type="none" w="med" len="med"/>
                      <a:tailEnd type="none" w="med" len="med"/>
                    </a:lnB>
                  </a:tcPr>
                </a:tc>
                <a:tc>
                  <a:txBody>
                    <a:bodyPr/>
                    <a:lstStyle/>
                    <a:p>
                      <a:pPr algn="ctr" fontAlgn="ctr">
                        <a:spcAft>
                          <a:spcPts val="0"/>
                        </a:spcAft>
                      </a:pPr>
                      <a:r>
                        <a:rPr lang="en-US" sz="1200" dirty="0">
                          <a:solidFill>
                            <a:schemeClr val="tx1"/>
                          </a:solidFill>
                          <a:latin typeface="Huawei Sans" panose="020C0503030203020204" pitchFamily="34" charset="0"/>
                          <a:ea typeface="+mn-ea"/>
                          <a:cs typeface="Huawei Sans" panose="020C0503030203020204" pitchFamily="34" charset="0"/>
                        </a:rPr>
                        <a:t>–9 to –28</a:t>
                      </a:r>
                    </a:p>
                  </a:txBody>
                  <a:tcPr marL="90000" marR="90000" marT="46800" marB="46800" anchor="ctr">
                    <a:lnL w="12700" cap="flat" cmpd="sng" algn="ctr">
                      <a:solidFill>
                        <a:srgbClr val="99CCFF"/>
                      </a:solidFill>
                      <a:prstDash val="solid"/>
                      <a:round/>
                      <a:headEnd type="none" w="med" len="med"/>
                      <a:tailEnd type="none" w="med" len="med"/>
                    </a:lnL>
                    <a:lnR w="12700" cap="flat" cmpd="sng" algn="ctr">
                      <a:solidFill>
                        <a:srgbClr val="99CCFF"/>
                      </a:solidFill>
                      <a:prstDash val="solid"/>
                      <a:round/>
                      <a:headEnd type="none" w="med" len="med"/>
                      <a:tailEnd type="none" w="med" len="med"/>
                    </a:lnR>
                    <a:lnT w="12700" cap="flat" cmpd="sng" algn="ctr">
                      <a:solidFill>
                        <a:srgbClr val="99CCFF"/>
                      </a:solidFill>
                      <a:prstDash val="solid"/>
                      <a:round/>
                      <a:headEnd type="none" w="med" len="med"/>
                      <a:tailEnd type="none" w="med" len="med"/>
                    </a:lnT>
                    <a:lnB w="12700" cap="flat" cmpd="sng" algn="ctr">
                      <a:solidFill>
                        <a:srgbClr val="99CCFF"/>
                      </a:solidFill>
                      <a:prstDash val="solid"/>
                      <a:round/>
                      <a:headEnd type="none" w="med" len="med"/>
                      <a:tailEnd type="none" w="med" len="med"/>
                    </a:lnB>
                  </a:tcPr>
                </a:tc>
                <a:tc vMerge="1">
                  <a:txBody>
                    <a:bodyPr/>
                    <a:lstStyle/>
                    <a:p>
                      <a:pPr algn="l" rtl="0">
                        <a:spcAft>
                          <a:spcPts val="0"/>
                        </a:spcAft>
                      </a:pPr>
                      <a:endParaRPr lang="zh-CN" sz="12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99CCFF"/>
                      </a:solidFill>
                      <a:prstDash val="solid"/>
                      <a:round/>
                      <a:headEnd type="none" w="med" len="med"/>
                      <a:tailEnd type="none" w="med" len="med"/>
                    </a:lnL>
                    <a:lnR w="12700" cap="flat" cmpd="sng" algn="ctr">
                      <a:solidFill>
                        <a:srgbClr val="99CCFF"/>
                      </a:solidFill>
                      <a:prstDash val="solid"/>
                      <a:round/>
                      <a:headEnd type="none" w="med" len="med"/>
                      <a:tailEnd type="none" w="med" len="med"/>
                    </a:lnR>
                    <a:lnT w="12700" cap="flat" cmpd="sng" algn="ctr">
                      <a:solidFill>
                        <a:srgbClr val="99CCFF"/>
                      </a:solidFill>
                      <a:prstDash val="solid"/>
                      <a:round/>
                      <a:headEnd type="none" w="med" len="med"/>
                      <a:tailEnd type="none" w="med" len="med"/>
                    </a:lnT>
                    <a:lnB w="12700" cap="flat" cmpd="sng" algn="ctr">
                      <a:solidFill>
                        <a:srgbClr val="99CCFF"/>
                      </a:solidFill>
                      <a:prstDash val="solid"/>
                      <a:round/>
                      <a:headEnd type="none" w="med" len="med"/>
                      <a:tailEnd type="none" w="med" len="med"/>
                    </a:lnB>
                  </a:tcPr>
                </a:tc>
                <a:extLst>
                  <a:ext uri="{0D108BD9-81ED-4DB2-BD59-A6C34878D82A}">
                    <a16:rowId xmlns:a16="http://schemas.microsoft.com/office/drawing/2014/main" val="10010"/>
                  </a:ext>
                </a:extLst>
              </a:tr>
              <a:tr h="299321">
                <a:tc rowSpan="2">
                  <a:txBody>
                    <a:bodyPr/>
                    <a:lstStyle/>
                    <a:p>
                      <a:pPr algn="ctr" fontAlgn="ctr">
                        <a:spcAft>
                          <a:spcPts val="0"/>
                        </a:spcAft>
                      </a:pPr>
                      <a:r>
                        <a:rPr lang="en-US" sz="1200" dirty="0">
                          <a:latin typeface="Huawei Sans" panose="020C0503030203020204" pitchFamily="34" charset="0"/>
                          <a:cs typeface="Huawei Sans" panose="020C0503030203020204" pitchFamily="34" charset="0"/>
                        </a:rPr>
                        <a:t>XGS-GPON</a:t>
                      </a:r>
                      <a:r>
                        <a:rPr lang="en-US" sz="1200" baseline="0" dirty="0">
                          <a:latin typeface="Huawei Sans" panose="020C0503030203020204" pitchFamily="34" charset="0"/>
                          <a:cs typeface="Huawei Sans" panose="020C0503030203020204" pitchFamily="34" charset="0"/>
                        </a:rPr>
                        <a:t> </a:t>
                      </a:r>
                      <a:r>
                        <a:rPr lang="en-US" sz="1200" dirty="0">
                          <a:latin typeface="Huawei Sans" panose="020C0503030203020204" pitchFamily="34" charset="0"/>
                          <a:cs typeface="Huawei Sans" panose="020C0503030203020204" pitchFamily="34" charset="0"/>
                        </a:rPr>
                        <a:t>(E1)</a:t>
                      </a:r>
                    </a:p>
                  </a:txBody>
                  <a:tcPr marL="90000" marR="90000" marT="46800" marB="46800" anchor="ctr">
                    <a:lnL w="12700" cap="flat" cmpd="sng" algn="ctr">
                      <a:solidFill>
                        <a:srgbClr val="99CCFF"/>
                      </a:solidFill>
                      <a:prstDash val="solid"/>
                      <a:round/>
                      <a:headEnd type="none" w="med" len="med"/>
                      <a:tailEnd type="none" w="med" len="med"/>
                    </a:lnL>
                    <a:lnR w="12700" cap="flat" cmpd="sng" algn="ctr">
                      <a:solidFill>
                        <a:srgbClr val="99CCFF"/>
                      </a:solidFill>
                      <a:prstDash val="solid"/>
                      <a:round/>
                      <a:headEnd type="none" w="med" len="med"/>
                      <a:tailEnd type="none" w="med" len="med"/>
                    </a:lnR>
                    <a:lnT w="12700" cap="flat" cmpd="sng" algn="ctr">
                      <a:solidFill>
                        <a:srgbClr val="99CCFF"/>
                      </a:solidFill>
                      <a:prstDash val="solid"/>
                      <a:round/>
                      <a:headEnd type="none" w="med" len="med"/>
                      <a:tailEnd type="none" w="med" len="med"/>
                    </a:lnT>
                    <a:lnB w="12700" cap="flat" cmpd="sng" algn="ctr">
                      <a:solidFill>
                        <a:srgbClr val="99CCFF"/>
                      </a:solidFill>
                      <a:prstDash val="solid"/>
                      <a:round/>
                      <a:headEnd type="none" w="med" len="med"/>
                      <a:tailEnd type="none" w="med" len="med"/>
                    </a:lnB>
                  </a:tcPr>
                </a:tc>
                <a:tc>
                  <a:txBody>
                    <a:bodyPr/>
                    <a:lstStyle/>
                    <a:p>
                      <a:pPr algn="ctr" fontAlgn="ctr">
                        <a:spcAft>
                          <a:spcPts val="0"/>
                        </a:spcAft>
                      </a:pPr>
                      <a:r>
                        <a:rPr lang="en-US" sz="1200" dirty="0">
                          <a:solidFill>
                            <a:schemeClr val="tx1"/>
                          </a:solidFill>
                          <a:latin typeface="Huawei Sans" panose="020C0503030203020204" pitchFamily="34" charset="0"/>
                          <a:ea typeface="+mn-ea"/>
                          <a:cs typeface="Huawei Sans" panose="020C0503030203020204" pitchFamily="34" charset="0"/>
                        </a:rPr>
                        <a:t>OLT</a:t>
                      </a:r>
                    </a:p>
                  </a:txBody>
                  <a:tcPr marL="90000" marR="90000" marT="46800" marB="46800" anchor="ctr">
                    <a:lnL w="12700" cap="flat" cmpd="sng" algn="ctr">
                      <a:solidFill>
                        <a:srgbClr val="99CCFF"/>
                      </a:solidFill>
                      <a:prstDash val="solid"/>
                      <a:round/>
                      <a:headEnd type="none" w="med" len="med"/>
                      <a:tailEnd type="none" w="med" len="med"/>
                    </a:lnL>
                    <a:lnR w="12700" cap="flat" cmpd="sng" algn="ctr">
                      <a:solidFill>
                        <a:srgbClr val="99CCFF"/>
                      </a:solidFill>
                      <a:prstDash val="solid"/>
                      <a:round/>
                      <a:headEnd type="none" w="med" len="med"/>
                      <a:tailEnd type="none" w="med" len="med"/>
                    </a:lnR>
                    <a:lnT w="12700" cap="flat" cmpd="sng" algn="ctr">
                      <a:solidFill>
                        <a:srgbClr val="99CCFF"/>
                      </a:solidFill>
                      <a:prstDash val="solid"/>
                      <a:round/>
                      <a:headEnd type="none" w="med" len="med"/>
                      <a:tailEnd type="none" w="med" len="med"/>
                    </a:lnT>
                    <a:lnB w="12700" cap="flat" cmpd="sng" algn="ctr">
                      <a:solidFill>
                        <a:srgbClr val="99CCFF"/>
                      </a:solidFill>
                      <a:prstDash val="solid"/>
                      <a:round/>
                      <a:headEnd type="none" w="med" len="med"/>
                      <a:tailEnd type="none" w="med" len="med"/>
                    </a:lnB>
                  </a:tcPr>
                </a:tc>
                <a:tc>
                  <a:txBody>
                    <a:bodyPr/>
                    <a:lstStyle/>
                    <a:p>
                      <a:pPr algn="ctr" fontAlgn="ctr">
                        <a:spcAft>
                          <a:spcPts val="0"/>
                        </a:spcAft>
                      </a:pPr>
                      <a:r>
                        <a:rPr lang="en-US" sz="1200" dirty="0">
                          <a:solidFill>
                            <a:schemeClr val="tx1"/>
                          </a:solidFill>
                          <a:latin typeface="Huawei Sans" panose="020C0503030203020204" pitchFamily="34" charset="0"/>
                          <a:ea typeface="+mn-ea"/>
                          <a:cs typeface="Huawei Sans" panose="020C0503030203020204" pitchFamily="34" charset="0"/>
                        </a:rPr>
                        <a:t>1575–1580</a:t>
                      </a:r>
                    </a:p>
                  </a:txBody>
                  <a:tcPr marL="90000" marR="90000" marT="46800" marB="46800" anchor="ctr">
                    <a:lnL w="12700" cap="flat" cmpd="sng" algn="ctr">
                      <a:solidFill>
                        <a:srgbClr val="99CCFF"/>
                      </a:solidFill>
                      <a:prstDash val="solid"/>
                      <a:round/>
                      <a:headEnd type="none" w="med" len="med"/>
                      <a:tailEnd type="none" w="med" len="med"/>
                    </a:lnL>
                    <a:lnR w="12700" cap="flat" cmpd="sng" algn="ctr">
                      <a:solidFill>
                        <a:srgbClr val="99CCFF"/>
                      </a:solidFill>
                      <a:prstDash val="solid"/>
                      <a:round/>
                      <a:headEnd type="none" w="med" len="med"/>
                      <a:tailEnd type="none" w="med" len="med"/>
                    </a:lnR>
                    <a:lnT w="12700" cap="flat" cmpd="sng" algn="ctr">
                      <a:solidFill>
                        <a:srgbClr val="99CCFF"/>
                      </a:solidFill>
                      <a:prstDash val="solid"/>
                      <a:round/>
                      <a:headEnd type="none" w="med" len="med"/>
                      <a:tailEnd type="none" w="med" len="med"/>
                    </a:lnT>
                    <a:lnB w="12700" cap="flat" cmpd="sng" algn="ctr">
                      <a:solidFill>
                        <a:srgbClr val="99CCFF"/>
                      </a:solidFill>
                      <a:prstDash val="solid"/>
                      <a:round/>
                      <a:headEnd type="none" w="med" len="med"/>
                      <a:tailEnd type="none" w="med" len="med"/>
                    </a:lnB>
                  </a:tcPr>
                </a:tc>
                <a:tc>
                  <a:txBody>
                    <a:bodyPr/>
                    <a:lstStyle/>
                    <a:p>
                      <a:pPr algn="ctr" fontAlgn="ctr">
                        <a:spcAft>
                          <a:spcPts val="0"/>
                        </a:spcAft>
                      </a:pPr>
                      <a:r>
                        <a:rPr lang="en-US" sz="1200" dirty="0">
                          <a:solidFill>
                            <a:schemeClr val="tx1"/>
                          </a:solidFill>
                          <a:latin typeface="Huawei Sans" panose="020C0503030203020204" pitchFamily="34" charset="0"/>
                          <a:ea typeface="+mn-ea"/>
                          <a:cs typeface="Huawei Sans" panose="020C0503030203020204" pitchFamily="34" charset="0"/>
                        </a:rPr>
                        <a:t>+6 to +9</a:t>
                      </a:r>
                    </a:p>
                  </a:txBody>
                  <a:tcPr marL="90000" marR="90000" marT="46800" marB="46800" anchor="ctr">
                    <a:lnL w="12700" cap="flat" cmpd="sng" algn="ctr">
                      <a:solidFill>
                        <a:srgbClr val="99CCFF"/>
                      </a:solidFill>
                      <a:prstDash val="solid"/>
                      <a:round/>
                      <a:headEnd type="none" w="med" len="med"/>
                      <a:tailEnd type="none" w="med" len="med"/>
                    </a:lnL>
                    <a:lnR w="12700" cap="flat" cmpd="sng" algn="ctr">
                      <a:solidFill>
                        <a:srgbClr val="99CCFF"/>
                      </a:solidFill>
                      <a:prstDash val="solid"/>
                      <a:round/>
                      <a:headEnd type="none" w="med" len="med"/>
                      <a:tailEnd type="none" w="med" len="med"/>
                    </a:lnR>
                    <a:lnT w="12700" cap="flat" cmpd="sng" algn="ctr">
                      <a:solidFill>
                        <a:srgbClr val="99CCFF"/>
                      </a:solidFill>
                      <a:prstDash val="solid"/>
                      <a:round/>
                      <a:headEnd type="none" w="med" len="med"/>
                      <a:tailEnd type="none" w="med" len="med"/>
                    </a:lnT>
                    <a:lnB w="12700" cap="flat" cmpd="sng" algn="ctr">
                      <a:solidFill>
                        <a:srgbClr val="99CCFF"/>
                      </a:solidFill>
                      <a:prstDash val="solid"/>
                      <a:round/>
                      <a:headEnd type="none" w="med" len="med"/>
                      <a:tailEnd type="none" w="med" len="med"/>
                    </a:lnB>
                  </a:tcPr>
                </a:tc>
                <a:tc>
                  <a:txBody>
                    <a:bodyPr/>
                    <a:lstStyle/>
                    <a:p>
                      <a:pPr algn="ctr" fontAlgn="ctr">
                        <a:spcAft>
                          <a:spcPts val="0"/>
                        </a:spcAft>
                      </a:pPr>
                      <a:r>
                        <a:rPr lang="en-US" sz="1200" dirty="0">
                          <a:solidFill>
                            <a:schemeClr val="tx1"/>
                          </a:solidFill>
                          <a:latin typeface="Huawei Sans" panose="020C0503030203020204" pitchFamily="34" charset="0"/>
                          <a:ea typeface="+mn-ea"/>
                          <a:cs typeface="Huawei Sans" panose="020C0503030203020204" pitchFamily="34" charset="0"/>
                        </a:rPr>
                        <a:t>–9 to –30</a:t>
                      </a:r>
                    </a:p>
                  </a:txBody>
                  <a:tcPr marL="90000" marR="90000" marT="46800" marB="46800" anchor="ctr">
                    <a:lnL w="12700" cap="flat" cmpd="sng" algn="ctr">
                      <a:solidFill>
                        <a:srgbClr val="99CCFF"/>
                      </a:solidFill>
                      <a:prstDash val="solid"/>
                      <a:round/>
                      <a:headEnd type="none" w="med" len="med"/>
                      <a:tailEnd type="none" w="med" len="med"/>
                    </a:lnL>
                    <a:lnR w="12700" cap="flat" cmpd="sng" algn="ctr">
                      <a:solidFill>
                        <a:srgbClr val="99CCFF"/>
                      </a:solidFill>
                      <a:prstDash val="solid"/>
                      <a:round/>
                      <a:headEnd type="none" w="med" len="med"/>
                      <a:tailEnd type="none" w="med" len="med"/>
                    </a:lnR>
                    <a:lnT w="12700" cap="flat" cmpd="sng" algn="ctr">
                      <a:solidFill>
                        <a:srgbClr val="99CCFF"/>
                      </a:solidFill>
                      <a:prstDash val="solid"/>
                      <a:round/>
                      <a:headEnd type="none" w="med" len="med"/>
                      <a:tailEnd type="none" w="med" len="med"/>
                    </a:lnT>
                    <a:lnB w="12700" cap="flat" cmpd="sng" algn="ctr">
                      <a:solidFill>
                        <a:srgbClr val="99CCFF"/>
                      </a:solidFill>
                      <a:prstDash val="solid"/>
                      <a:round/>
                      <a:headEnd type="none" w="med" len="med"/>
                      <a:tailEnd type="none" w="med" len="med"/>
                    </a:lnB>
                  </a:tcPr>
                </a:tc>
                <a:tc rowSpan="2">
                  <a:txBody>
                    <a:bodyPr/>
                    <a:lstStyle/>
                    <a:p>
                      <a:pPr algn="ctr" fontAlgn="ctr">
                        <a:spcAft>
                          <a:spcPts val="0"/>
                        </a:spcAft>
                      </a:pPr>
                      <a:r>
                        <a:rPr lang="en-US" sz="1200" dirty="0">
                          <a:solidFill>
                            <a:schemeClr val="tx1"/>
                          </a:solidFill>
                          <a:latin typeface="Huawei Sans" panose="020C0503030203020204" pitchFamily="34" charset="0"/>
                        </a:rPr>
                        <a:t>18–33</a:t>
                      </a:r>
                    </a:p>
                  </a:txBody>
                  <a:tcPr marL="90000" marR="90000" marT="46800" marB="46800" anchor="ctr">
                    <a:lnL w="12700" cap="flat" cmpd="sng" algn="ctr">
                      <a:solidFill>
                        <a:srgbClr val="99CCFF"/>
                      </a:solidFill>
                      <a:prstDash val="solid"/>
                      <a:round/>
                      <a:headEnd type="none" w="med" len="med"/>
                      <a:tailEnd type="none" w="med" len="med"/>
                    </a:lnL>
                    <a:lnR w="12700" cap="flat" cmpd="sng" algn="ctr">
                      <a:solidFill>
                        <a:srgbClr val="99CCFF"/>
                      </a:solidFill>
                      <a:prstDash val="solid"/>
                      <a:round/>
                      <a:headEnd type="none" w="med" len="med"/>
                      <a:tailEnd type="none" w="med" len="med"/>
                    </a:lnR>
                    <a:lnT w="12700" cap="flat" cmpd="sng" algn="ctr">
                      <a:solidFill>
                        <a:srgbClr val="99CCFF"/>
                      </a:solidFill>
                      <a:prstDash val="solid"/>
                      <a:round/>
                      <a:headEnd type="none" w="med" len="med"/>
                      <a:tailEnd type="none" w="med" len="med"/>
                    </a:lnT>
                    <a:lnB w="12700" cap="flat" cmpd="sng" algn="ctr">
                      <a:solidFill>
                        <a:srgbClr val="99CCFF"/>
                      </a:solidFill>
                      <a:prstDash val="solid"/>
                      <a:round/>
                      <a:headEnd type="none" w="med" len="med"/>
                      <a:tailEnd type="none" w="med" len="med"/>
                    </a:lnB>
                  </a:tcPr>
                </a:tc>
                <a:extLst>
                  <a:ext uri="{0D108BD9-81ED-4DB2-BD59-A6C34878D82A}">
                    <a16:rowId xmlns:a16="http://schemas.microsoft.com/office/drawing/2014/main" val="10011"/>
                  </a:ext>
                </a:extLst>
              </a:tr>
              <a:tr h="299321">
                <a:tc vMerge="1">
                  <a:txBody>
                    <a:bodyPr/>
                    <a:lstStyle/>
                    <a:p>
                      <a:pPr algn="l" rtl="0">
                        <a:spcAft>
                          <a:spcPts val="0"/>
                        </a:spcAft>
                      </a:pPr>
                      <a:endParaRPr lang="zh-CN" sz="1200" kern="100" dirty="0">
                        <a:effectLst/>
                        <a:latin typeface="Huawei Sans" panose="020C0503030203020204" pitchFamily="34" charset="0"/>
                        <a:ea typeface="宋体" panose="02010600030101010101" pitchFamily="2" charset="-122"/>
                        <a:cs typeface="Huawei Sans" panose="020C0503030203020204" pitchFamily="34" charset="0"/>
                      </a:endParaRPr>
                    </a:p>
                  </a:txBody>
                  <a:tcPr marL="68580" marR="68580" marT="0" marB="0" anchor="ctr">
                    <a:lnL w="12700" cap="flat" cmpd="sng" algn="ctr">
                      <a:solidFill>
                        <a:srgbClr val="99CCFF"/>
                      </a:solidFill>
                      <a:prstDash val="solid"/>
                      <a:round/>
                      <a:headEnd type="none" w="med" len="med"/>
                      <a:tailEnd type="none" w="med" len="med"/>
                    </a:lnL>
                    <a:lnR w="12700" cap="flat" cmpd="sng" algn="ctr">
                      <a:solidFill>
                        <a:srgbClr val="99CCFF"/>
                      </a:solidFill>
                      <a:prstDash val="solid"/>
                      <a:round/>
                      <a:headEnd type="none" w="med" len="med"/>
                      <a:tailEnd type="none" w="med" len="med"/>
                    </a:lnR>
                    <a:lnT w="12700" cap="flat" cmpd="sng" algn="ctr">
                      <a:solidFill>
                        <a:srgbClr val="99CCFF"/>
                      </a:solidFill>
                      <a:prstDash val="solid"/>
                      <a:round/>
                      <a:headEnd type="none" w="med" len="med"/>
                      <a:tailEnd type="none" w="med" len="med"/>
                    </a:lnT>
                    <a:lnB w="12700" cap="flat" cmpd="sng" algn="ctr">
                      <a:solidFill>
                        <a:srgbClr val="99CCFF"/>
                      </a:solidFill>
                      <a:prstDash val="solid"/>
                      <a:round/>
                      <a:headEnd type="none" w="med" len="med"/>
                      <a:tailEnd type="none" w="med" len="med"/>
                    </a:lnB>
                  </a:tcPr>
                </a:tc>
                <a:tc>
                  <a:txBody>
                    <a:bodyPr/>
                    <a:lstStyle/>
                    <a:p>
                      <a:pPr algn="ctr" fontAlgn="ctr">
                        <a:spcAft>
                          <a:spcPts val="0"/>
                        </a:spcAft>
                      </a:pPr>
                      <a:r>
                        <a:rPr lang="en-US" sz="1200" dirty="0">
                          <a:solidFill>
                            <a:schemeClr val="tx1"/>
                          </a:solidFill>
                          <a:latin typeface="Huawei Sans" panose="020C0503030203020204" pitchFamily="34" charset="0"/>
                          <a:ea typeface="+mn-ea"/>
                          <a:cs typeface="Huawei Sans" panose="020C0503030203020204" pitchFamily="34" charset="0"/>
                        </a:rPr>
                        <a:t>XGS-PON ONT</a:t>
                      </a:r>
                    </a:p>
                  </a:txBody>
                  <a:tcPr marL="90000" marR="90000" marT="46800" marB="46800" anchor="ctr">
                    <a:lnL w="12700" cap="flat" cmpd="sng" algn="ctr">
                      <a:solidFill>
                        <a:srgbClr val="99CCFF"/>
                      </a:solidFill>
                      <a:prstDash val="solid"/>
                      <a:round/>
                      <a:headEnd type="none" w="med" len="med"/>
                      <a:tailEnd type="none" w="med" len="med"/>
                    </a:lnL>
                    <a:lnR w="12700" cap="flat" cmpd="sng" algn="ctr">
                      <a:solidFill>
                        <a:srgbClr val="99CCFF"/>
                      </a:solidFill>
                      <a:prstDash val="solid"/>
                      <a:round/>
                      <a:headEnd type="none" w="med" len="med"/>
                      <a:tailEnd type="none" w="med" len="med"/>
                    </a:lnR>
                    <a:lnT w="12700" cap="flat" cmpd="sng" algn="ctr">
                      <a:solidFill>
                        <a:srgbClr val="99CCFF"/>
                      </a:solidFill>
                      <a:prstDash val="solid"/>
                      <a:round/>
                      <a:headEnd type="none" w="med" len="med"/>
                      <a:tailEnd type="none" w="med" len="med"/>
                    </a:lnT>
                    <a:lnB w="12700" cap="flat" cmpd="sng" algn="ctr">
                      <a:solidFill>
                        <a:srgbClr val="99CCFF"/>
                      </a:solidFill>
                      <a:prstDash val="solid"/>
                      <a:round/>
                      <a:headEnd type="none" w="med" len="med"/>
                      <a:tailEnd type="none" w="med" len="med"/>
                    </a:lnB>
                  </a:tcPr>
                </a:tc>
                <a:tc>
                  <a:txBody>
                    <a:bodyPr/>
                    <a:lstStyle/>
                    <a:p>
                      <a:pPr algn="ctr" fontAlgn="ctr">
                        <a:spcAft>
                          <a:spcPts val="0"/>
                        </a:spcAft>
                      </a:pPr>
                      <a:r>
                        <a:rPr lang="en-US" sz="1200" dirty="0">
                          <a:solidFill>
                            <a:schemeClr val="tx1"/>
                          </a:solidFill>
                          <a:latin typeface="Huawei Sans" panose="020C0503030203020204" pitchFamily="34" charset="0"/>
                          <a:ea typeface="+mn-ea"/>
                          <a:cs typeface="Huawei Sans" panose="020C0503030203020204" pitchFamily="34" charset="0"/>
                        </a:rPr>
                        <a:t>1260–1280</a:t>
                      </a:r>
                    </a:p>
                  </a:txBody>
                  <a:tcPr marL="90000" marR="90000" marT="46800" marB="46800" anchor="ctr">
                    <a:lnL w="12700" cap="flat" cmpd="sng" algn="ctr">
                      <a:solidFill>
                        <a:srgbClr val="99CCFF"/>
                      </a:solidFill>
                      <a:prstDash val="solid"/>
                      <a:round/>
                      <a:headEnd type="none" w="med" len="med"/>
                      <a:tailEnd type="none" w="med" len="med"/>
                    </a:lnL>
                    <a:lnR w="12700" cap="flat" cmpd="sng" algn="ctr">
                      <a:solidFill>
                        <a:srgbClr val="99CCFF"/>
                      </a:solidFill>
                      <a:prstDash val="solid"/>
                      <a:round/>
                      <a:headEnd type="none" w="med" len="med"/>
                      <a:tailEnd type="none" w="med" len="med"/>
                    </a:lnR>
                    <a:lnT w="12700" cap="flat" cmpd="sng" algn="ctr">
                      <a:solidFill>
                        <a:srgbClr val="99CCFF"/>
                      </a:solidFill>
                      <a:prstDash val="solid"/>
                      <a:round/>
                      <a:headEnd type="none" w="med" len="med"/>
                      <a:tailEnd type="none" w="med" len="med"/>
                    </a:lnT>
                    <a:lnB w="12700" cap="flat" cmpd="sng" algn="ctr">
                      <a:solidFill>
                        <a:srgbClr val="99CCFF"/>
                      </a:solidFill>
                      <a:prstDash val="solid"/>
                      <a:round/>
                      <a:headEnd type="none" w="med" len="med"/>
                      <a:tailEnd type="none" w="med" len="med"/>
                    </a:lnB>
                  </a:tcPr>
                </a:tc>
                <a:tc>
                  <a:txBody>
                    <a:bodyPr/>
                    <a:lstStyle/>
                    <a:p>
                      <a:pPr algn="ctr" fontAlgn="ctr">
                        <a:spcAft>
                          <a:spcPts val="0"/>
                        </a:spcAft>
                      </a:pPr>
                      <a:r>
                        <a:rPr lang="en-US" sz="1200" dirty="0">
                          <a:solidFill>
                            <a:schemeClr val="tx1"/>
                          </a:solidFill>
                          <a:latin typeface="Huawei Sans" panose="020C0503030203020204" pitchFamily="34" charset="0"/>
                          <a:ea typeface="+mn-ea"/>
                          <a:cs typeface="Huawei Sans" panose="020C0503030203020204" pitchFamily="34" charset="0"/>
                        </a:rPr>
                        <a:t>+4 to +9</a:t>
                      </a:r>
                    </a:p>
                  </a:txBody>
                  <a:tcPr marL="90000" marR="90000" marT="46800" marB="46800" anchor="ctr">
                    <a:lnL w="12700" cap="flat" cmpd="sng" algn="ctr">
                      <a:solidFill>
                        <a:srgbClr val="99CCFF"/>
                      </a:solidFill>
                      <a:prstDash val="solid"/>
                      <a:round/>
                      <a:headEnd type="none" w="med" len="med"/>
                      <a:tailEnd type="none" w="med" len="med"/>
                    </a:lnL>
                    <a:lnR w="12700" cap="flat" cmpd="sng" algn="ctr">
                      <a:solidFill>
                        <a:srgbClr val="99CCFF"/>
                      </a:solidFill>
                      <a:prstDash val="solid"/>
                      <a:round/>
                      <a:headEnd type="none" w="med" len="med"/>
                      <a:tailEnd type="none" w="med" len="med"/>
                    </a:lnR>
                    <a:lnT w="12700" cap="flat" cmpd="sng" algn="ctr">
                      <a:solidFill>
                        <a:srgbClr val="99CCFF"/>
                      </a:solidFill>
                      <a:prstDash val="solid"/>
                      <a:round/>
                      <a:headEnd type="none" w="med" len="med"/>
                      <a:tailEnd type="none" w="med" len="med"/>
                    </a:lnT>
                    <a:lnB w="12700" cap="flat" cmpd="sng" algn="ctr">
                      <a:solidFill>
                        <a:srgbClr val="99CCFF"/>
                      </a:solidFill>
                      <a:prstDash val="solid"/>
                      <a:round/>
                      <a:headEnd type="none" w="med" len="med"/>
                      <a:tailEnd type="none" w="med" len="med"/>
                    </a:lnB>
                  </a:tcPr>
                </a:tc>
                <a:tc>
                  <a:txBody>
                    <a:bodyPr/>
                    <a:lstStyle/>
                    <a:p>
                      <a:pPr algn="ctr" fontAlgn="ctr">
                        <a:spcAft>
                          <a:spcPts val="0"/>
                        </a:spcAft>
                      </a:pPr>
                      <a:r>
                        <a:rPr lang="en-US" sz="1200" dirty="0">
                          <a:solidFill>
                            <a:schemeClr val="tx1"/>
                          </a:solidFill>
                          <a:latin typeface="Huawei Sans" panose="020C0503030203020204" pitchFamily="34" charset="0"/>
                          <a:ea typeface="+mn-ea"/>
                          <a:cs typeface="Huawei Sans" panose="020C0503030203020204" pitchFamily="34" charset="0"/>
                        </a:rPr>
                        <a:t>–9 to –28</a:t>
                      </a:r>
                    </a:p>
                  </a:txBody>
                  <a:tcPr marL="90000" marR="90000" marT="46800" marB="46800" anchor="ctr">
                    <a:lnL w="12700" cap="flat" cmpd="sng" algn="ctr">
                      <a:solidFill>
                        <a:srgbClr val="99CCFF"/>
                      </a:solidFill>
                      <a:prstDash val="solid"/>
                      <a:round/>
                      <a:headEnd type="none" w="med" len="med"/>
                      <a:tailEnd type="none" w="med" len="med"/>
                    </a:lnL>
                    <a:lnR w="12700" cap="flat" cmpd="sng" algn="ctr">
                      <a:solidFill>
                        <a:srgbClr val="99CCFF"/>
                      </a:solidFill>
                      <a:prstDash val="solid"/>
                      <a:round/>
                      <a:headEnd type="none" w="med" len="med"/>
                      <a:tailEnd type="none" w="med" len="med"/>
                    </a:lnR>
                    <a:lnT w="12700" cap="flat" cmpd="sng" algn="ctr">
                      <a:solidFill>
                        <a:srgbClr val="99CCFF"/>
                      </a:solidFill>
                      <a:prstDash val="solid"/>
                      <a:round/>
                      <a:headEnd type="none" w="med" len="med"/>
                      <a:tailEnd type="none" w="med" len="med"/>
                    </a:lnT>
                    <a:lnB w="12700" cap="flat" cmpd="sng" algn="ctr">
                      <a:solidFill>
                        <a:srgbClr val="99CCFF"/>
                      </a:solidFill>
                      <a:prstDash val="solid"/>
                      <a:round/>
                      <a:headEnd type="none" w="med" len="med"/>
                      <a:tailEnd type="none" w="med" len="med"/>
                    </a:lnB>
                  </a:tcPr>
                </a:tc>
                <a:tc vMerge="1">
                  <a:txBody>
                    <a:bodyPr/>
                    <a:lstStyle/>
                    <a:p>
                      <a:pPr algn="l" rtl="0">
                        <a:spcAft>
                          <a:spcPts val="0"/>
                        </a:spcAft>
                      </a:pPr>
                      <a:endParaRPr lang="zh-CN" sz="12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99CCFF"/>
                      </a:solidFill>
                      <a:prstDash val="solid"/>
                      <a:round/>
                      <a:headEnd type="none" w="med" len="med"/>
                      <a:tailEnd type="none" w="med" len="med"/>
                    </a:lnL>
                    <a:lnR w="12700" cap="flat" cmpd="sng" algn="ctr">
                      <a:solidFill>
                        <a:srgbClr val="99CCFF"/>
                      </a:solidFill>
                      <a:prstDash val="solid"/>
                      <a:round/>
                      <a:headEnd type="none" w="med" len="med"/>
                      <a:tailEnd type="none" w="med" len="med"/>
                    </a:lnR>
                    <a:lnT w="12700" cap="flat" cmpd="sng" algn="ctr">
                      <a:solidFill>
                        <a:srgbClr val="99CCFF"/>
                      </a:solidFill>
                      <a:prstDash val="solid"/>
                      <a:round/>
                      <a:headEnd type="none" w="med" len="med"/>
                      <a:tailEnd type="none" w="med" len="med"/>
                    </a:lnT>
                    <a:lnB w="12700" cap="flat" cmpd="sng" algn="ctr">
                      <a:solidFill>
                        <a:srgbClr val="99CCFF"/>
                      </a:solidFill>
                      <a:prstDash val="solid"/>
                      <a:round/>
                      <a:headEnd type="none" w="med" len="med"/>
                      <a:tailEnd type="none" w="med" len="med"/>
                    </a:lnB>
                  </a:tcPr>
                </a:tc>
                <a:extLst>
                  <a:ext uri="{0D108BD9-81ED-4DB2-BD59-A6C34878D82A}">
                    <a16:rowId xmlns:a16="http://schemas.microsoft.com/office/drawing/2014/main" val="10012"/>
                  </a:ext>
                </a:extLst>
              </a:tr>
            </a:tbl>
          </a:graphicData>
        </a:graphic>
      </p:graphicFrame>
      <p:sp>
        <p:nvSpPr>
          <p:cNvPr id="9" name="矩形 8"/>
          <p:cNvSpPr/>
          <p:nvPr/>
        </p:nvSpPr>
        <p:spPr>
          <a:xfrm>
            <a:off x="623392" y="1269730"/>
            <a:ext cx="10945216" cy="452396"/>
          </a:xfrm>
          <a:prstGeom prst="rect">
            <a:avLst/>
          </a:prstGeom>
          <a:gradFill>
            <a:gsLst>
              <a:gs pos="0">
                <a:srgbClr val="00B0F0"/>
              </a:gs>
              <a:gs pos="100000">
                <a:srgbClr val="0070C0"/>
              </a:gs>
            </a:gsLst>
            <a:lin ang="5400000" scaled="1"/>
          </a:gradFill>
        </p:spPr>
        <p:txBody>
          <a:bodyPr wrap="square" rtlCol="0" anchor="ctr" anchorCtr="0">
            <a:noAutofit/>
          </a:bodyPr>
          <a:lstStyle/>
          <a:p>
            <a:pPr algn="ctr" fontAlgn="ctr">
              <a:spcBef>
                <a:spcPts val="0"/>
              </a:spcBef>
              <a:spcAft>
                <a:spcPts val="0"/>
              </a:spcAft>
            </a:pPr>
            <a:r>
              <a:rPr lang="en-US" sz="1600" b="1" dirty="0" err="1">
                <a:solidFill>
                  <a:prstClr val="white"/>
                </a:solidFill>
                <a:latin typeface="Huawei Sans" panose="020C0503030203020204" pitchFamily="34" charset="0"/>
                <a:ea typeface="方正兰亭黑简体" panose="02000000000000000000" pitchFamily="2" charset="-122"/>
              </a:rPr>
              <a:t>Tx</a:t>
            </a:r>
            <a:r>
              <a:rPr lang="en-US" sz="1600" b="1" dirty="0">
                <a:solidFill>
                  <a:prstClr val="white"/>
                </a:solidFill>
                <a:latin typeface="Huawei Sans" panose="020C0503030203020204" pitchFamily="34" charset="0"/>
                <a:ea typeface="方正兰亭黑简体" panose="02000000000000000000" pitchFamily="2" charset="-122"/>
              </a:rPr>
              <a:t>/Rx optical power of PON optical modules with different standards</a:t>
            </a:r>
          </a:p>
        </p:txBody>
      </p:sp>
      <p:sp>
        <p:nvSpPr>
          <p:cNvPr id="10" name="燕尾形 9"/>
          <p:cNvSpPr/>
          <p:nvPr/>
        </p:nvSpPr>
        <p:spPr bwMode="auto">
          <a:xfrm>
            <a:off x="8553217" y="38172"/>
            <a:ext cx="1009428" cy="231631"/>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fontAlgn="ctr"/>
            <a:r>
              <a:rPr lang="en-US" sz="1200" dirty="0">
                <a:latin typeface="Huawei Sans" panose="020C0503030203020204" pitchFamily="34" charset="0"/>
                <a:ea typeface="方正兰亭黑简体" panose="02000000000000000000" pitchFamily="2" charset="-122"/>
              </a:rPr>
              <a:t>Cabling</a:t>
            </a:r>
          </a:p>
        </p:txBody>
      </p:sp>
      <p:sp>
        <p:nvSpPr>
          <p:cNvPr id="11" name="燕尾形 10"/>
          <p:cNvSpPr/>
          <p:nvPr/>
        </p:nvSpPr>
        <p:spPr bwMode="auto">
          <a:xfrm>
            <a:off x="9466353" y="38172"/>
            <a:ext cx="1134137" cy="240223"/>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fontAlgn="ctr"/>
            <a:r>
              <a:rPr lang="en-US" sz="1200" dirty="0">
                <a:latin typeface="Huawei Sans" panose="020C0503030203020204" pitchFamily="34" charset="0"/>
                <a:ea typeface="方正兰亭黑简体" panose="02000000000000000000" pitchFamily="2" charset="-122"/>
              </a:rPr>
              <a:t>Installation</a:t>
            </a:r>
          </a:p>
        </p:txBody>
      </p:sp>
      <p:sp>
        <p:nvSpPr>
          <p:cNvPr id="12" name="燕尾形 11"/>
          <p:cNvSpPr/>
          <p:nvPr/>
        </p:nvSpPr>
        <p:spPr bwMode="auto">
          <a:xfrm>
            <a:off x="10512509" y="38172"/>
            <a:ext cx="1236579" cy="240223"/>
          </a:xfrm>
          <a:prstGeom prst="chevron">
            <a:avLst/>
          </a:prstGeom>
          <a:solidFill>
            <a:srgbClr val="00B0F0"/>
          </a:solidFill>
          <a:ln w="9525" cap="flat" cmpd="sng" algn="ctr">
            <a:noFill/>
            <a:prstDash val="solid"/>
            <a:round/>
            <a:headEnd type="none" w="med" len="med"/>
            <a:tailEnd type="none" w="med" len="med"/>
          </a:ln>
          <a:effectLst/>
        </p:spPr>
        <p:txBody>
          <a:bodyPr vert="horz" wrap="square" lIns="36000" tIns="0" rIns="36000" bIns="0" numCol="1" rtlCol="0" anchor="ctr" anchorCtr="0" compatLnSpc="1">
            <a:prstTxWarp prst="textNoShape">
              <a:avLst/>
            </a:prstTxWarp>
            <a:noAutofit/>
          </a:bodyPr>
          <a:lstStyle/>
          <a:p>
            <a:pPr algn="ctr" fontAlgn="ctr"/>
            <a:r>
              <a:rPr lang="en-US" altLang="zh-CN" sz="1200" dirty="0">
                <a:solidFill>
                  <a:srgbClr val="FFFFFF"/>
                </a:solidFill>
                <a:latin typeface="Huawei Sans" panose="020C0503030203020204" pitchFamily="34" charset="0"/>
                <a:ea typeface="方正兰亭黑简体" panose="02000000000000000000" pitchFamily="2" charset="-122"/>
                <a:cs typeface="Huawei Sans" panose="020C0503030203020204" pitchFamily="34" charset="0"/>
              </a:rPr>
              <a:t>Link test</a:t>
            </a:r>
          </a:p>
        </p:txBody>
      </p:sp>
      <p:sp>
        <p:nvSpPr>
          <p:cNvPr id="13" name="五边形 12"/>
          <p:cNvSpPr/>
          <p:nvPr/>
        </p:nvSpPr>
        <p:spPr bwMode="auto">
          <a:xfrm>
            <a:off x="7808085" y="38172"/>
            <a:ext cx="829884" cy="231631"/>
          </a:xfrm>
          <a:prstGeom prst="homePlate">
            <a:avLst/>
          </a:prstGeom>
          <a:solidFill>
            <a:schemeClr val="bg1">
              <a:lumMod val="85000"/>
            </a:schemeClr>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fontAlgn="ctr"/>
            <a:r>
              <a:rPr lang="en-US" altLang="zh-CN" sz="1200" dirty="0">
                <a:latin typeface="Huawei Sans" panose="020C0503030203020204" pitchFamily="34" charset="0"/>
                <a:ea typeface="方正兰亭黑简体" panose="02000000000000000000" pitchFamily="2" charset="-122"/>
              </a:rPr>
              <a:t>Civil work</a:t>
            </a:r>
          </a:p>
        </p:txBody>
      </p:sp>
    </p:spTree>
    <p:extLst>
      <p:ext uri="{BB962C8B-B14F-4D97-AF65-F5344CB8AC3E}">
        <p14:creationId xmlns:p14="http://schemas.microsoft.com/office/powerpoint/2010/main" val="307017872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wrap="square">
            <a:noAutofit/>
          </a:bodyPr>
          <a:lstStyle/>
          <a:p>
            <a:r>
              <a:rPr lang="en-US" altLang="zh-CN" sz="1400" dirty="0">
                <a:solidFill>
                  <a:prstClr val="black"/>
                </a:solidFill>
                <a:latin typeface="Huawei Sans" panose="020C0503030203020204" pitchFamily="34" charset="0"/>
              </a:rPr>
              <a:t>The receive optical power of the OLT/ONU must meet the requirements of the overload optical power and receiver sensitivity of the optical module. Receive optical power = Transmit optical power – ODN link attenuation.</a:t>
            </a:r>
          </a:p>
        </p:txBody>
      </p:sp>
      <p:sp>
        <p:nvSpPr>
          <p:cNvPr id="2" name="标题 1"/>
          <p:cNvSpPr>
            <a:spLocks noGrp="1"/>
          </p:cNvSpPr>
          <p:nvPr>
            <p:ph type="title"/>
          </p:nvPr>
        </p:nvSpPr>
        <p:spPr/>
        <p:txBody>
          <a:bodyPr wrap="square">
            <a:noAutofit/>
          </a:bodyPr>
          <a:lstStyle/>
          <a:p>
            <a:r>
              <a:rPr lang="en-US" dirty="0">
                <a:latin typeface="Huawei Sans" panose="020C0503030203020204" pitchFamily="34" charset="0"/>
                <a:cs typeface="Huawei Sans" panose="020C0503030203020204" pitchFamily="34" charset="0"/>
              </a:rPr>
              <a:t>ODN Link </a:t>
            </a:r>
            <a:r>
              <a:rPr lang="en-US">
                <a:latin typeface="Huawei Sans" panose="020C0503030203020204" pitchFamily="34" charset="0"/>
                <a:cs typeface="Huawei Sans" panose="020C0503030203020204" pitchFamily="34" charset="0"/>
              </a:rPr>
              <a:t>Attenuation Budgeting</a:t>
            </a:r>
            <a:endParaRPr lang="en-US" dirty="0">
              <a:latin typeface="Huawei Sans" panose="020C0503030203020204" pitchFamily="34" charset="0"/>
              <a:cs typeface="Huawei Sans" panose="020C0503030203020204" pitchFamily="34" charset="0"/>
            </a:endParaRPr>
          </a:p>
        </p:txBody>
      </p:sp>
      <p:grpSp>
        <p:nvGrpSpPr>
          <p:cNvPr id="162" name="组合 161"/>
          <p:cNvGrpSpPr/>
          <p:nvPr/>
        </p:nvGrpSpPr>
        <p:grpSpPr>
          <a:xfrm>
            <a:off x="468780" y="1964982"/>
            <a:ext cx="11284646" cy="4021581"/>
            <a:chOff x="623391" y="1495107"/>
            <a:chExt cx="10945217" cy="5583967"/>
          </a:xfrm>
        </p:grpSpPr>
        <p:sp>
          <p:nvSpPr>
            <p:cNvPr id="9" name="Rectangle 38"/>
            <p:cNvSpPr>
              <a:spLocks noChangeArrowheads="1"/>
            </p:cNvSpPr>
            <p:nvPr/>
          </p:nvSpPr>
          <p:spPr bwMode="auto">
            <a:xfrm>
              <a:off x="2200699" y="1731961"/>
              <a:ext cx="63" cy="2367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o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fontAlgn="ctr"/>
              <a:endParaRPr lang="en-US" altLang="zh-CN" sz="1200" dirty="0">
                <a:latin typeface="Huawei Sans" panose="020C0503030203020204" pitchFamily="34" charset="0"/>
                <a:ea typeface="方正兰亭黑简体" panose="02000000000000000000" pitchFamily="2" charset="-122"/>
              </a:endParaRPr>
            </a:p>
          </p:txBody>
        </p:sp>
        <p:sp>
          <p:nvSpPr>
            <p:cNvPr id="10" name="圆角矩形 75"/>
            <p:cNvSpPr/>
            <p:nvPr/>
          </p:nvSpPr>
          <p:spPr>
            <a:xfrm>
              <a:off x="623392" y="1968733"/>
              <a:ext cx="10945216" cy="5000821"/>
            </a:xfrm>
            <a:prstGeom prst="roundRect">
              <a:avLst>
                <a:gd name="adj" fmla="val 874"/>
              </a:avLst>
            </a:prstGeom>
            <a:noFill/>
            <a:ln w="952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fontAlgn="ctr"/>
              <a:endParaRPr lang="en-US" altLang="zh-CN" sz="1200" b="1" dirty="0">
                <a:solidFill>
                  <a:schemeClr val="tx1">
                    <a:lumMod val="75000"/>
                    <a:lumOff val="25000"/>
                  </a:schemeClr>
                </a:solidFill>
                <a:latin typeface="Huawei Sans" panose="020C0503030203020204" pitchFamily="34" charset="0"/>
                <a:ea typeface="方正兰亭黑简体" panose="02000000000000000000" pitchFamily="2" charset="-122"/>
                <a:cs typeface="Arial" panose="020B0604020202020204" pitchFamily="34" charset="0"/>
              </a:endParaRPr>
            </a:p>
          </p:txBody>
        </p:sp>
        <p:sp>
          <p:nvSpPr>
            <p:cNvPr id="11" name="TextBox 18"/>
            <p:cNvSpPr txBox="1"/>
            <p:nvPr/>
          </p:nvSpPr>
          <p:spPr>
            <a:xfrm>
              <a:off x="623391" y="4237530"/>
              <a:ext cx="10941008" cy="2841544"/>
            </a:xfrm>
            <a:prstGeom prst="rect">
              <a:avLst/>
            </a:prstGeom>
            <a:noFill/>
          </p:spPr>
          <p:txBody>
            <a:bodyPr wrap="square" rtlCol="0">
              <a:noAutofit/>
            </a:bodyPr>
            <a:lstStyle/>
            <a:p>
              <a:pPr marL="285750" indent="-285750" fontAlgn="ctr">
                <a:spcBef>
                  <a:spcPts val="600"/>
                </a:spcBef>
                <a:spcAft>
                  <a:spcPts val="0"/>
                </a:spcAft>
                <a:buSzPct val="50000"/>
                <a:buFont typeface="Wingdings" panose="05000000000000000000" pitchFamily="2" charset="2"/>
                <a:buChar char="l"/>
              </a:pPr>
              <a:r>
                <a:rPr lang="en-US" sz="1200" dirty="0">
                  <a:latin typeface="Huawei Sans" panose="020C0503030203020204" pitchFamily="34" charset="0"/>
                </a:rPr>
                <a:t>Link attenuation = </a:t>
              </a:r>
              <a:r>
                <a:rPr lang="en-US" sz="1200" dirty="0">
                  <a:solidFill>
                    <a:prstClr val="black"/>
                  </a:solidFill>
                  <a:latin typeface="Huawei Sans" panose="020C0503030203020204" pitchFamily="34" charset="0"/>
                  <a:ea typeface="方正兰亭黑简体" panose="02000000000000000000" pitchFamily="2" charset="-122"/>
                  <a:cs typeface="Huawei Sans" panose="020C0503030203020204" pitchFamily="34" charset="0"/>
                </a:rPr>
                <a:t>L x </a:t>
              </a:r>
              <a:r>
                <a:rPr lang="en-US" sz="1200" dirty="0">
                  <a:latin typeface="Huawei Sans" panose="020C0503030203020204" pitchFamily="34" charset="0"/>
                </a:rPr>
                <a:t>α</a:t>
              </a:r>
              <a:r>
                <a:rPr lang="en-US" sz="1200" baseline="-25000" dirty="0">
                  <a:latin typeface="Huawei Sans" panose="020C0503030203020204" pitchFamily="34" charset="0"/>
                </a:rPr>
                <a:t>0</a:t>
              </a:r>
              <a:r>
                <a:rPr lang="en-US" sz="1200" dirty="0">
                  <a:solidFill>
                    <a:prstClr val="black"/>
                  </a:solidFill>
                  <a:latin typeface="Huawei Sans" panose="020C0503030203020204" pitchFamily="34" charset="0"/>
                  <a:ea typeface="方正兰亭黑简体" panose="02000000000000000000" pitchFamily="2" charset="-122"/>
                  <a:cs typeface="Huawei Sans" panose="020C0503030203020204" pitchFamily="34" charset="0"/>
                </a:rPr>
                <a:t> + n</a:t>
              </a:r>
              <a:r>
                <a:rPr lang="en-US" sz="1200" baseline="-25000" dirty="0">
                  <a:latin typeface="Huawei Sans" panose="020C0503030203020204" pitchFamily="34" charset="0"/>
                </a:rPr>
                <a:t>1</a:t>
              </a:r>
              <a:r>
                <a:rPr lang="en-US" sz="1200" dirty="0">
                  <a:solidFill>
                    <a:prstClr val="black"/>
                  </a:solidFill>
                  <a:latin typeface="Huawei Sans" panose="020C0503030203020204" pitchFamily="34" charset="0"/>
                  <a:ea typeface="方正兰亭黑简体" panose="02000000000000000000" pitchFamily="2" charset="-122"/>
                  <a:cs typeface="Huawei Sans" panose="020C0503030203020204" pitchFamily="34" charset="0"/>
                </a:rPr>
                <a:t> x </a:t>
              </a:r>
              <a:r>
                <a:rPr lang="en-US" sz="1200" dirty="0">
                  <a:latin typeface="Huawei Sans" panose="020C0503030203020204" pitchFamily="34" charset="0"/>
                </a:rPr>
                <a:t>α</a:t>
              </a:r>
              <a:r>
                <a:rPr lang="en-US" sz="1200" baseline="-25000" dirty="0">
                  <a:latin typeface="Huawei Sans" panose="020C0503030203020204" pitchFamily="34" charset="0"/>
                </a:rPr>
                <a:t>1</a:t>
              </a:r>
              <a:r>
                <a:rPr lang="en-US" sz="1200" dirty="0">
                  <a:solidFill>
                    <a:prstClr val="black"/>
                  </a:solidFill>
                  <a:latin typeface="Huawei Sans" panose="020C0503030203020204" pitchFamily="34" charset="0"/>
                  <a:ea typeface="方正兰亭黑简体" panose="02000000000000000000" pitchFamily="2" charset="-122"/>
                  <a:cs typeface="Huawei Sans" panose="020C0503030203020204" pitchFamily="34" charset="0"/>
                </a:rPr>
                <a:t> + n</a:t>
              </a:r>
              <a:r>
                <a:rPr lang="en-US" sz="1200" baseline="-25000" dirty="0">
                  <a:latin typeface="Huawei Sans" panose="020C0503030203020204" pitchFamily="34" charset="0"/>
                </a:rPr>
                <a:t>2</a:t>
              </a:r>
              <a:r>
                <a:rPr lang="en-US" sz="1200" dirty="0">
                  <a:solidFill>
                    <a:prstClr val="black"/>
                  </a:solidFill>
                  <a:latin typeface="Huawei Sans" panose="020C0503030203020204" pitchFamily="34" charset="0"/>
                  <a:ea typeface="方正兰亭黑简体" panose="02000000000000000000" pitchFamily="2" charset="-122"/>
                  <a:cs typeface="Huawei Sans" panose="020C0503030203020204" pitchFamily="34" charset="0"/>
                </a:rPr>
                <a:t> x </a:t>
              </a:r>
              <a:r>
                <a:rPr lang="en-US" sz="1200" dirty="0">
                  <a:latin typeface="Huawei Sans" panose="020C0503030203020204" pitchFamily="34" charset="0"/>
                </a:rPr>
                <a:t>α</a:t>
              </a:r>
              <a:r>
                <a:rPr lang="en-US" sz="1200" baseline="-25000" dirty="0">
                  <a:latin typeface="Huawei Sans" panose="020C0503030203020204" pitchFamily="34" charset="0"/>
                </a:rPr>
                <a:t>2</a:t>
              </a:r>
              <a:r>
                <a:rPr lang="en-US" sz="1200" dirty="0">
                  <a:solidFill>
                    <a:prstClr val="black"/>
                  </a:solidFill>
                  <a:latin typeface="Huawei Sans" panose="020C0503030203020204" pitchFamily="34" charset="0"/>
                  <a:ea typeface="方正兰亭黑简体" panose="02000000000000000000" pitchFamily="2" charset="-122"/>
                  <a:cs typeface="Huawei Sans" panose="020C0503030203020204" pitchFamily="34" charset="0"/>
                </a:rPr>
                <a:t> + n</a:t>
              </a:r>
              <a:r>
                <a:rPr lang="en-US" sz="1200" baseline="-25000" dirty="0">
                  <a:latin typeface="Huawei Sans" panose="020C0503030203020204" pitchFamily="34" charset="0"/>
                </a:rPr>
                <a:t>3</a:t>
              </a:r>
              <a:r>
                <a:rPr lang="en-US" sz="1200" dirty="0">
                  <a:solidFill>
                    <a:prstClr val="black"/>
                  </a:solidFill>
                  <a:latin typeface="Huawei Sans" panose="020C0503030203020204" pitchFamily="34" charset="0"/>
                  <a:ea typeface="方正兰亭黑简体" panose="02000000000000000000" pitchFamily="2" charset="-122"/>
                  <a:cs typeface="Huawei Sans" panose="020C0503030203020204" pitchFamily="34" charset="0"/>
                </a:rPr>
                <a:t> x </a:t>
              </a:r>
              <a:r>
                <a:rPr lang="en-US" sz="1200" dirty="0">
                  <a:latin typeface="Huawei Sans" panose="020C0503030203020204" pitchFamily="34" charset="0"/>
                </a:rPr>
                <a:t>α</a:t>
              </a:r>
              <a:r>
                <a:rPr lang="en-US" sz="1200" baseline="-25000" dirty="0">
                  <a:latin typeface="Huawei Sans" panose="020C0503030203020204" pitchFamily="34" charset="0"/>
                </a:rPr>
                <a:t>3</a:t>
              </a:r>
              <a:r>
                <a:rPr lang="en-US" sz="1200" dirty="0">
                  <a:solidFill>
                    <a:prstClr val="black"/>
                  </a:solidFill>
                  <a:latin typeface="Huawei Sans" panose="020C0503030203020204" pitchFamily="34" charset="0"/>
                  <a:ea typeface="方正兰亭黑简体" panose="02000000000000000000" pitchFamily="2" charset="-122"/>
                  <a:cs typeface="Huawei Sans" panose="020C0503030203020204" pitchFamily="34" charset="0"/>
                </a:rPr>
                <a:t> + e + f</a:t>
              </a:r>
            </a:p>
            <a:p>
              <a:pPr marL="295275" lvl="1" fontAlgn="ctr">
                <a:spcBef>
                  <a:spcPts val="400"/>
                </a:spcBef>
                <a:spcAft>
                  <a:spcPts val="0"/>
                </a:spcAft>
              </a:pPr>
              <a:r>
                <a:rPr lang="en-US" sz="1200" dirty="0">
                  <a:latin typeface="Huawei Sans" panose="020C0503030203020204" pitchFamily="34" charset="0"/>
                </a:rPr>
                <a:t>L x α</a:t>
              </a:r>
              <a:r>
                <a:rPr lang="en-US" sz="1200" baseline="-25000" dirty="0">
                  <a:latin typeface="Huawei Sans" panose="020C0503030203020204" pitchFamily="34" charset="0"/>
                </a:rPr>
                <a:t>0</a:t>
              </a:r>
              <a:r>
                <a:rPr lang="en-US" sz="1200" dirty="0">
                  <a:latin typeface="Huawei Sans" panose="020C0503030203020204" pitchFamily="34" charset="0"/>
                </a:rPr>
                <a:t>: optical fiber transmission loss (α</a:t>
              </a:r>
              <a:r>
                <a:rPr lang="en-US" sz="1200" baseline="-25000" dirty="0">
                  <a:latin typeface="Huawei Sans" panose="020C0503030203020204" pitchFamily="34" charset="0"/>
                </a:rPr>
                <a:t>0</a:t>
              </a:r>
              <a:r>
                <a:rPr lang="en-US" sz="1200" dirty="0">
                  <a:latin typeface="Huawei Sans" panose="020C0503030203020204" pitchFamily="34" charset="0"/>
                </a:rPr>
                <a:t>: loss/km; L: optical cable length)</a:t>
              </a:r>
            </a:p>
            <a:p>
              <a:pPr marL="295275" lvl="1" fontAlgn="ctr">
                <a:spcBef>
                  <a:spcPts val="400"/>
                </a:spcBef>
                <a:spcAft>
                  <a:spcPts val="0"/>
                </a:spcAft>
              </a:pPr>
              <a:r>
                <a:rPr lang="en-US" sz="1200" dirty="0">
                  <a:latin typeface="Huawei Sans" panose="020C0503030203020204" pitchFamily="34" charset="0"/>
                </a:rPr>
                <a:t>n</a:t>
              </a:r>
              <a:r>
                <a:rPr lang="en-US" sz="1200" baseline="-25000" dirty="0">
                  <a:latin typeface="Huawei Sans" panose="020C0503030203020204" pitchFamily="34" charset="0"/>
                </a:rPr>
                <a:t>1</a:t>
              </a:r>
              <a:r>
                <a:rPr lang="en-US" sz="1200" dirty="0">
                  <a:latin typeface="Huawei Sans" panose="020C0503030203020204" pitchFamily="34" charset="0"/>
                </a:rPr>
                <a:t> x α</a:t>
              </a:r>
              <a:r>
                <a:rPr lang="en-US" sz="1200" baseline="-25000" dirty="0">
                  <a:latin typeface="Huawei Sans" panose="020C0503030203020204" pitchFamily="34" charset="0"/>
                </a:rPr>
                <a:t>1</a:t>
              </a:r>
              <a:r>
                <a:rPr lang="en-US" sz="1200" dirty="0">
                  <a:latin typeface="Huawei Sans" panose="020C0503030203020204" pitchFamily="34" charset="0"/>
                </a:rPr>
                <a:t>: splicing point loss (α</a:t>
              </a:r>
              <a:r>
                <a:rPr lang="en-US" sz="1200" baseline="-25000" dirty="0">
                  <a:latin typeface="Huawei Sans" panose="020C0503030203020204" pitchFamily="34" charset="0"/>
                </a:rPr>
                <a:t>1</a:t>
              </a:r>
              <a:r>
                <a:rPr lang="en-US" sz="1200" dirty="0">
                  <a:latin typeface="Huawei Sans" panose="020C0503030203020204" pitchFamily="34" charset="0"/>
                </a:rPr>
                <a:t>: splicing point loss; n</a:t>
              </a:r>
              <a:r>
                <a:rPr lang="en-US" sz="1200" baseline="-25000" dirty="0">
                  <a:latin typeface="Huawei Sans" panose="020C0503030203020204" pitchFamily="34" charset="0"/>
                </a:rPr>
                <a:t>1</a:t>
              </a:r>
              <a:r>
                <a:rPr lang="en-US" sz="1200" dirty="0">
                  <a:latin typeface="Huawei Sans" panose="020C0503030203020204" pitchFamily="34" charset="0"/>
                </a:rPr>
                <a:t>: number of splicing points)</a:t>
              </a:r>
            </a:p>
            <a:p>
              <a:pPr marL="295275" lvl="1" fontAlgn="ctr">
                <a:spcBef>
                  <a:spcPts val="400"/>
                </a:spcBef>
                <a:spcAft>
                  <a:spcPts val="0"/>
                </a:spcAft>
              </a:pPr>
              <a:r>
                <a:rPr lang="en-US" sz="1200" dirty="0">
                  <a:latin typeface="Huawei Sans" panose="020C0503030203020204" pitchFamily="34" charset="0"/>
                </a:rPr>
                <a:t>n</a:t>
              </a:r>
              <a:r>
                <a:rPr lang="en-US" sz="1200" baseline="-25000" dirty="0">
                  <a:latin typeface="Huawei Sans" panose="020C0503030203020204" pitchFamily="34" charset="0"/>
                </a:rPr>
                <a:t>2</a:t>
              </a:r>
              <a:r>
                <a:rPr lang="en-US" sz="1200" dirty="0">
                  <a:latin typeface="Huawei Sans" panose="020C0503030203020204" pitchFamily="34" charset="0"/>
                </a:rPr>
                <a:t> x α</a:t>
              </a:r>
              <a:r>
                <a:rPr lang="en-US" sz="1200" baseline="-25000" dirty="0">
                  <a:solidFill>
                    <a:prstClr val="black"/>
                  </a:solidFill>
                  <a:latin typeface="Huawei Sans" panose="020C0503030203020204" pitchFamily="34" charset="0"/>
                  <a:ea typeface="方正兰亭黑简体" panose="02000000000000000000" pitchFamily="2" charset="-122"/>
                  <a:cs typeface="Huawei Sans" panose="020C0503030203020204" pitchFamily="34" charset="0"/>
                </a:rPr>
                <a:t>2</a:t>
              </a:r>
              <a:r>
                <a:rPr lang="en-US" sz="1200" dirty="0">
                  <a:latin typeface="Huawei Sans" panose="020C0503030203020204" pitchFamily="34" charset="0"/>
                </a:rPr>
                <a:t>: mechanical connection loss (α</a:t>
              </a:r>
              <a:r>
                <a:rPr lang="en-US" sz="1200" baseline="-25000" dirty="0">
                  <a:latin typeface="Huawei Sans" panose="020C0503030203020204" pitchFamily="34" charset="0"/>
                </a:rPr>
                <a:t>2</a:t>
              </a:r>
              <a:r>
                <a:rPr lang="en-US" sz="1200" dirty="0">
                  <a:latin typeface="Huawei Sans" panose="020C0503030203020204" pitchFamily="34" charset="0"/>
                </a:rPr>
                <a:t>: mechanical connection loss; n</a:t>
              </a:r>
              <a:r>
                <a:rPr lang="en-US" sz="1200" baseline="-25000" dirty="0">
                  <a:latin typeface="Huawei Sans" panose="020C0503030203020204" pitchFamily="34" charset="0"/>
                </a:rPr>
                <a:t>2</a:t>
              </a:r>
              <a:r>
                <a:rPr lang="en-US" sz="1200" dirty="0">
                  <a:latin typeface="Huawei Sans" panose="020C0503030203020204" pitchFamily="34" charset="0"/>
                </a:rPr>
                <a:t>: number of mechanical connection points)</a:t>
              </a:r>
            </a:p>
            <a:p>
              <a:pPr marL="295275" lvl="1" fontAlgn="ctr">
                <a:spcBef>
                  <a:spcPts val="400"/>
                </a:spcBef>
                <a:spcAft>
                  <a:spcPts val="0"/>
                </a:spcAft>
              </a:pPr>
              <a:r>
                <a:rPr lang="en-US" sz="1200" dirty="0">
                  <a:latin typeface="Huawei Sans" panose="020C0503030203020204" pitchFamily="34" charset="0"/>
                </a:rPr>
                <a:t>n</a:t>
              </a:r>
              <a:r>
                <a:rPr lang="en-US" sz="1200" baseline="-25000" dirty="0">
                  <a:latin typeface="Huawei Sans" panose="020C0503030203020204" pitchFamily="34" charset="0"/>
                </a:rPr>
                <a:t>3</a:t>
              </a:r>
              <a:r>
                <a:rPr lang="en-US" sz="1200" dirty="0">
                  <a:latin typeface="Huawei Sans" panose="020C0503030203020204" pitchFamily="34" charset="0"/>
                </a:rPr>
                <a:t> x α</a:t>
              </a:r>
              <a:r>
                <a:rPr lang="en-US" sz="1200" baseline="-25000" dirty="0">
                  <a:latin typeface="Huawei Sans" panose="020C0503030203020204" pitchFamily="34" charset="0"/>
                </a:rPr>
                <a:t>3</a:t>
              </a:r>
              <a:r>
                <a:rPr lang="en-US" sz="1200" dirty="0">
                  <a:latin typeface="Huawei Sans" panose="020C0503030203020204" pitchFamily="34" charset="0"/>
                </a:rPr>
                <a:t>: connector loss (α</a:t>
              </a:r>
              <a:r>
                <a:rPr lang="en-US" sz="1200" baseline="-25000" dirty="0">
                  <a:latin typeface="Huawei Sans" panose="020C0503030203020204" pitchFamily="34" charset="0"/>
                </a:rPr>
                <a:t>3</a:t>
              </a:r>
              <a:r>
                <a:rPr lang="en-US" sz="1200" dirty="0">
                  <a:latin typeface="Huawei Sans" panose="020C0503030203020204" pitchFamily="34" charset="0"/>
                </a:rPr>
                <a:t>: connector loss; n</a:t>
              </a:r>
              <a:r>
                <a:rPr lang="en-US" sz="1200" baseline="-25000" dirty="0">
                  <a:latin typeface="Huawei Sans" panose="020C0503030203020204" pitchFamily="34" charset="0"/>
                </a:rPr>
                <a:t>3</a:t>
              </a:r>
              <a:r>
                <a:rPr lang="en-US" sz="1200" dirty="0">
                  <a:latin typeface="Huawei Sans" panose="020C0503030203020204" pitchFamily="34" charset="0"/>
                </a:rPr>
                <a:t>: number of connectors)</a:t>
              </a:r>
            </a:p>
            <a:p>
              <a:pPr marL="295275" lvl="1" fontAlgn="ctr">
                <a:spcBef>
                  <a:spcPts val="400"/>
                </a:spcBef>
                <a:spcAft>
                  <a:spcPts val="0"/>
                </a:spcAft>
              </a:pPr>
              <a:r>
                <a:rPr lang="en-US" sz="1200" dirty="0">
                  <a:solidFill>
                    <a:prstClr val="black"/>
                  </a:solidFill>
                  <a:latin typeface="Huawei Sans" panose="020C0503030203020204" pitchFamily="34" charset="0"/>
                  <a:ea typeface="方正兰亭黑简体" panose="02000000000000000000" pitchFamily="2" charset="-122"/>
                  <a:cs typeface="Huawei Sans" panose="020C0503030203020204" pitchFamily="34" charset="0"/>
                </a:rPr>
                <a:t>e: loss brought by the optical splitter</a:t>
              </a:r>
            </a:p>
            <a:p>
              <a:pPr marL="295275" lvl="1" fontAlgn="ctr">
                <a:spcBef>
                  <a:spcPts val="400"/>
                </a:spcBef>
                <a:spcAft>
                  <a:spcPts val="0"/>
                </a:spcAft>
              </a:pPr>
              <a:r>
                <a:rPr lang="en-US" sz="1200" dirty="0">
                  <a:solidFill>
                    <a:prstClr val="black"/>
                  </a:solidFill>
                  <a:latin typeface="Huawei Sans" panose="020C0503030203020204" pitchFamily="34" charset="0"/>
                  <a:ea typeface="方正兰亭黑简体" panose="02000000000000000000" pitchFamily="2" charset="-122"/>
                  <a:cs typeface="Huawei Sans" panose="020C0503030203020204" pitchFamily="34" charset="0"/>
                </a:rPr>
                <a:t>f: redundancy loss</a:t>
              </a:r>
            </a:p>
            <a:p>
              <a:pPr marL="285750" indent="-285750" fontAlgn="ctr">
                <a:spcBef>
                  <a:spcPts val="600"/>
                </a:spcBef>
                <a:spcAft>
                  <a:spcPts val="0"/>
                </a:spcAft>
                <a:buSzPct val="50000"/>
                <a:buFont typeface="Wingdings" panose="05000000000000000000" pitchFamily="2" charset="2"/>
                <a:buChar char="l"/>
              </a:pPr>
              <a:r>
                <a:rPr lang="en-US" sz="1200" dirty="0">
                  <a:latin typeface="Huawei Sans" panose="020C0503030203020204" pitchFamily="34" charset="0"/>
                </a:rPr>
                <a:t>Link attenuation = </a:t>
              </a:r>
              <a:r>
                <a:rPr lang="en-US" sz="1200" dirty="0">
                  <a:solidFill>
                    <a:prstClr val="black"/>
                  </a:solidFill>
                  <a:latin typeface="Huawei Sans" panose="020C0503030203020204" pitchFamily="34" charset="0"/>
                  <a:ea typeface="方正兰亭黑简体" panose="02000000000000000000" pitchFamily="2" charset="-122"/>
                  <a:cs typeface="Huawei Sans" panose="020C0503030203020204" pitchFamily="34" charset="0"/>
                </a:rPr>
                <a:t>7.25 x </a:t>
              </a:r>
              <a:r>
                <a:rPr lang="en-US" sz="1200" dirty="0">
                  <a:latin typeface="Huawei Sans" panose="020C0503030203020204" pitchFamily="34" charset="0"/>
                </a:rPr>
                <a:t>0.35 </a:t>
              </a:r>
              <a:r>
                <a:rPr lang="en-US" sz="1200" dirty="0">
                  <a:solidFill>
                    <a:prstClr val="black"/>
                  </a:solidFill>
                  <a:latin typeface="Huawei Sans" panose="020C0503030203020204" pitchFamily="34" charset="0"/>
                  <a:ea typeface="方正兰亭黑简体" panose="02000000000000000000" pitchFamily="2" charset="-122"/>
                  <a:cs typeface="Huawei Sans" panose="020C0503030203020204" pitchFamily="34" charset="0"/>
                </a:rPr>
                <a:t>+ 6 x </a:t>
              </a:r>
              <a:r>
                <a:rPr lang="en-US" sz="1200" dirty="0">
                  <a:latin typeface="Huawei Sans" panose="020C0503030203020204" pitchFamily="34" charset="0"/>
                </a:rPr>
                <a:t>0.1</a:t>
              </a:r>
              <a:r>
                <a:rPr lang="en-US" sz="1200" dirty="0">
                  <a:solidFill>
                    <a:prstClr val="black"/>
                  </a:solidFill>
                  <a:latin typeface="Huawei Sans" panose="020C0503030203020204" pitchFamily="34" charset="0"/>
                  <a:ea typeface="方正兰亭黑简体" panose="02000000000000000000" pitchFamily="2" charset="-122"/>
                  <a:cs typeface="Huawei Sans" panose="020C0503030203020204" pitchFamily="34" charset="0"/>
                </a:rPr>
                <a:t> + 1 x </a:t>
              </a:r>
              <a:r>
                <a:rPr lang="en-US" sz="1200" dirty="0">
                  <a:latin typeface="Huawei Sans" panose="020C0503030203020204" pitchFamily="34" charset="0"/>
                </a:rPr>
                <a:t>0.5 </a:t>
              </a:r>
              <a:r>
                <a:rPr lang="en-US" sz="1200" dirty="0">
                  <a:solidFill>
                    <a:prstClr val="black"/>
                  </a:solidFill>
                  <a:latin typeface="Huawei Sans" panose="020C0503030203020204" pitchFamily="34" charset="0"/>
                  <a:ea typeface="方正兰亭黑简体" panose="02000000000000000000" pitchFamily="2" charset="-122"/>
                  <a:cs typeface="Huawei Sans" panose="020C0503030203020204" pitchFamily="34" charset="0"/>
                </a:rPr>
                <a:t>+ 12 x </a:t>
              </a:r>
              <a:r>
                <a:rPr lang="en-US" sz="1200" dirty="0">
                  <a:latin typeface="Huawei Sans" panose="020C0503030203020204" pitchFamily="34" charset="0"/>
                </a:rPr>
                <a:t>0.3 </a:t>
              </a:r>
              <a:r>
                <a:rPr lang="en-US" sz="1200" dirty="0">
                  <a:solidFill>
                    <a:prstClr val="black"/>
                  </a:solidFill>
                  <a:latin typeface="Huawei Sans" panose="020C0503030203020204" pitchFamily="34" charset="0"/>
                  <a:ea typeface="方正兰亭黑简体" panose="02000000000000000000" pitchFamily="2" charset="-122"/>
                  <a:cs typeface="Huawei Sans" panose="020C0503030203020204" pitchFamily="34" charset="0"/>
                </a:rPr>
                <a:t>+ 16.8 + 2 = 26.04 </a:t>
              </a:r>
              <a:r>
                <a:rPr lang="en-US" sz="1200" dirty="0" err="1">
                  <a:solidFill>
                    <a:prstClr val="black"/>
                  </a:solidFill>
                  <a:latin typeface="Huawei Sans" panose="020C0503030203020204" pitchFamily="34" charset="0"/>
                  <a:ea typeface="方正兰亭黑简体" panose="02000000000000000000" pitchFamily="2" charset="-122"/>
                  <a:cs typeface="Huawei Sans" panose="020C0503030203020204" pitchFamily="34" charset="0"/>
                </a:rPr>
                <a:t>dB.</a:t>
              </a:r>
              <a:r>
                <a:rPr lang="en-US" sz="1200" dirty="0">
                  <a:solidFill>
                    <a:prstClr val="black"/>
                  </a:solidFill>
                  <a:latin typeface="Huawei Sans" panose="020C0503030203020204" pitchFamily="34" charset="0"/>
                  <a:ea typeface="方正兰亭黑简体" panose="02000000000000000000" pitchFamily="2" charset="-122"/>
                  <a:cs typeface="Huawei Sans" panose="020C0503030203020204" pitchFamily="34" charset="0"/>
                </a:rPr>
                <a:t> Both CLASS B+ and CLASS C+ standards are met.</a:t>
              </a:r>
            </a:p>
          </p:txBody>
        </p:sp>
        <p:sp>
          <p:nvSpPr>
            <p:cNvPr id="12" name="Freeform 7"/>
            <p:cNvSpPr>
              <a:spLocks/>
            </p:cNvSpPr>
            <p:nvPr/>
          </p:nvSpPr>
          <p:spPr bwMode="auto">
            <a:xfrm>
              <a:off x="9062846" y="2485179"/>
              <a:ext cx="388501" cy="407319"/>
            </a:xfrm>
            <a:custGeom>
              <a:avLst/>
              <a:gdLst>
                <a:gd name="T0" fmla="*/ 0 w 161"/>
                <a:gd name="T1" fmla="*/ 0 h 165"/>
                <a:gd name="T2" fmla="*/ 0 w 161"/>
                <a:gd name="T3" fmla="*/ 2147483646 h 165"/>
                <a:gd name="T4" fmla="*/ 2147483646 w 161"/>
                <a:gd name="T5" fmla="*/ 2147483646 h 165"/>
                <a:gd name="T6" fmla="*/ 2147483646 w 161"/>
                <a:gd name="T7" fmla="*/ 0 h 165"/>
                <a:gd name="T8" fmla="*/ 0 w 161"/>
                <a:gd name="T9" fmla="*/ 0 h 165"/>
                <a:gd name="T10" fmla="*/ 0 w 161"/>
                <a:gd name="T11" fmla="*/ 0 h 165"/>
                <a:gd name="T12" fmla="*/ 0 60000 65536"/>
                <a:gd name="T13" fmla="*/ 0 60000 65536"/>
                <a:gd name="T14" fmla="*/ 0 60000 65536"/>
                <a:gd name="T15" fmla="*/ 0 60000 65536"/>
                <a:gd name="T16" fmla="*/ 0 60000 65536"/>
                <a:gd name="T17" fmla="*/ 0 60000 65536"/>
                <a:gd name="T18" fmla="*/ 0 w 161"/>
                <a:gd name="T19" fmla="*/ 0 h 165"/>
                <a:gd name="T20" fmla="*/ 161 w 161"/>
                <a:gd name="T21" fmla="*/ 165 h 165"/>
              </a:gdLst>
              <a:ahLst/>
              <a:cxnLst>
                <a:cxn ang="T12">
                  <a:pos x="T0" y="T1"/>
                </a:cxn>
                <a:cxn ang="T13">
                  <a:pos x="T2" y="T3"/>
                </a:cxn>
                <a:cxn ang="T14">
                  <a:pos x="T4" y="T5"/>
                </a:cxn>
                <a:cxn ang="T15">
                  <a:pos x="T6" y="T7"/>
                </a:cxn>
                <a:cxn ang="T16">
                  <a:pos x="T8" y="T9"/>
                </a:cxn>
                <a:cxn ang="T17">
                  <a:pos x="T10" y="T11"/>
                </a:cxn>
              </a:cxnLst>
              <a:rect l="T18" t="T19" r="T20" b="T21"/>
              <a:pathLst>
                <a:path w="161" h="165">
                  <a:moveTo>
                    <a:pt x="0" y="0"/>
                  </a:moveTo>
                  <a:lnTo>
                    <a:pt x="0" y="165"/>
                  </a:lnTo>
                  <a:lnTo>
                    <a:pt x="161" y="165"/>
                  </a:lnTo>
                  <a:lnTo>
                    <a:pt x="161" y="0"/>
                  </a:lnTo>
                  <a:lnTo>
                    <a:pt x="0" y="0"/>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wrap="square">
              <a:noAutofit/>
            </a:bodyPr>
            <a:lstStyle/>
            <a:p>
              <a:pPr fontAlgn="ctr"/>
              <a:endParaRPr lang="en-US" sz="1200" dirty="0">
                <a:latin typeface="Huawei Sans" panose="020C0503030203020204" pitchFamily="34" charset="0"/>
                <a:ea typeface="方正兰亭黑简体" panose="02000000000000000000" pitchFamily="2" charset="-122"/>
              </a:endParaRPr>
            </a:p>
          </p:txBody>
        </p:sp>
        <p:sp>
          <p:nvSpPr>
            <p:cNvPr id="13" name="Freeform 8"/>
            <p:cNvSpPr>
              <a:spLocks/>
            </p:cNvSpPr>
            <p:nvPr/>
          </p:nvSpPr>
          <p:spPr bwMode="auto">
            <a:xfrm>
              <a:off x="9062846" y="2485179"/>
              <a:ext cx="388501" cy="407319"/>
            </a:xfrm>
            <a:custGeom>
              <a:avLst/>
              <a:gdLst>
                <a:gd name="T0" fmla="*/ 0 w 161"/>
                <a:gd name="T1" fmla="*/ 0 h 165"/>
                <a:gd name="T2" fmla="*/ 0 w 161"/>
                <a:gd name="T3" fmla="*/ 2147483646 h 165"/>
                <a:gd name="T4" fmla="*/ 2147483646 w 161"/>
                <a:gd name="T5" fmla="*/ 2147483646 h 165"/>
                <a:gd name="T6" fmla="*/ 2147483646 w 161"/>
                <a:gd name="T7" fmla="*/ 0 h 165"/>
                <a:gd name="T8" fmla="*/ 0 w 161"/>
                <a:gd name="T9" fmla="*/ 0 h 165"/>
                <a:gd name="T10" fmla="*/ 0 w 161"/>
                <a:gd name="T11" fmla="*/ 0 h 165"/>
                <a:gd name="T12" fmla="*/ 0 60000 65536"/>
                <a:gd name="T13" fmla="*/ 0 60000 65536"/>
                <a:gd name="T14" fmla="*/ 0 60000 65536"/>
                <a:gd name="T15" fmla="*/ 0 60000 65536"/>
                <a:gd name="T16" fmla="*/ 0 60000 65536"/>
                <a:gd name="T17" fmla="*/ 0 60000 65536"/>
                <a:gd name="T18" fmla="*/ 0 w 161"/>
                <a:gd name="T19" fmla="*/ 0 h 165"/>
                <a:gd name="T20" fmla="*/ 161 w 161"/>
                <a:gd name="T21" fmla="*/ 165 h 165"/>
              </a:gdLst>
              <a:ahLst/>
              <a:cxnLst>
                <a:cxn ang="T12">
                  <a:pos x="T0" y="T1"/>
                </a:cxn>
                <a:cxn ang="T13">
                  <a:pos x="T2" y="T3"/>
                </a:cxn>
                <a:cxn ang="T14">
                  <a:pos x="T4" y="T5"/>
                </a:cxn>
                <a:cxn ang="T15">
                  <a:pos x="T6" y="T7"/>
                </a:cxn>
                <a:cxn ang="T16">
                  <a:pos x="T8" y="T9"/>
                </a:cxn>
                <a:cxn ang="T17">
                  <a:pos x="T10" y="T11"/>
                </a:cxn>
              </a:cxnLst>
              <a:rect l="T18" t="T19" r="T20" b="T21"/>
              <a:pathLst>
                <a:path w="161" h="165">
                  <a:moveTo>
                    <a:pt x="0" y="0"/>
                  </a:moveTo>
                  <a:lnTo>
                    <a:pt x="0" y="165"/>
                  </a:lnTo>
                  <a:lnTo>
                    <a:pt x="161" y="165"/>
                  </a:lnTo>
                  <a:lnTo>
                    <a:pt x="161" y="0"/>
                  </a:lnTo>
                  <a:lnTo>
                    <a:pt x="0" y="0"/>
                  </a:lnTo>
                  <a:close/>
                </a:path>
              </a:pathLst>
            </a:custGeom>
            <a:noFill/>
            <a:ln w="4763"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wrap="square">
              <a:noAutofit/>
            </a:bodyPr>
            <a:lstStyle/>
            <a:p>
              <a:pPr fontAlgn="ctr"/>
              <a:endParaRPr lang="en-US" sz="1200" dirty="0">
                <a:latin typeface="Huawei Sans" panose="020C0503030203020204" pitchFamily="34" charset="0"/>
                <a:ea typeface="方正兰亭黑简体" panose="02000000000000000000" pitchFamily="2" charset="-122"/>
              </a:endParaRPr>
            </a:p>
          </p:txBody>
        </p:sp>
        <p:sp>
          <p:nvSpPr>
            <p:cNvPr id="14" name="Freeform 23"/>
            <p:cNvSpPr>
              <a:spLocks/>
            </p:cNvSpPr>
            <p:nvPr/>
          </p:nvSpPr>
          <p:spPr bwMode="auto">
            <a:xfrm>
              <a:off x="8162782" y="2376561"/>
              <a:ext cx="665999" cy="592462"/>
            </a:xfrm>
            <a:custGeom>
              <a:avLst/>
              <a:gdLst>
                <a:gd name="T0" fmla="*/ 0 w 276"/>
                <a:gd name="T1" fmla="*/ 0 h 240"/>
                <a:gd name="T2" fmla="*/ 0 w 276"/>
                <a:gd name="T3" fmla="*/ 2147483646 h 240"/>
                <a:gd name="T4" fmla="*/ 2147483646 w 276"/>
                <a:gd name="T5" fmla="*/ 2147483646 h 240"/>
                <a:gd name="T6" fmla="*/ 2147483646 w 276"/>
                <a:gd name="T7" fmla="*/ 0 h 240"/>
                <a:gd name="T8" fmla="*/ 0 w 276"/>
                <a:gd name="T9" fmla="*/ 0 h 240"/>
                <a:gd name="T10" fmla="*/ 0 w 276"/>
                <a:gd name="T11" fmla="*/ 0 h 240"/>
                <a:gd name="T12" fmla="*/ 0 60000 65536"/>
                <a:gd name="T13" fmla="*/ 0 60000 65536"/>
                <a:gd name="T14" fmla="*/ 0 60000 65536"/>
                <a:gd name="T15" fmla="*/ 0 60000 65536"/>
                <a:gd name="T16" fmla="*/ 0 60000 65536"/>
                <a:gd name="T17" fmla="*/ 0 60000 65536"/>
                <a:gd name="T18" fmla="*/ 0 w 276"/>
                <a:gd name="T19" fmla="*/ 0 h 240"/>
                <a:gd name="T20" fmla="*/ 276 w 276"/>
                <a:gd name="T21" fmla="*/ 240 h 240"/>
              </a:gdLst>
              <a:ahLst/>
              <a:cxnLst>
                <a:cxn ang="T12">
                  <a:pos x="T0" y="T1"/>
                </a:cxn>
                <a:cxn ang="T13">
                  <a:pos x="T2" y="T3"/>
                </a:cxn>
                <a:cxn ang="T14">
                  <a:pos x="T4" y="T5"/>
                </a:cxn>
                <a:cxn ang="T15">
                  <a:pos x="T6" y="T7"/>
                </a:cxn>
                <a:cxn ang="T16">
                  <a:pos x="T8" y="T9"/>
                </a:cxn>
                <a:cxn ang="T17">
                  <a:pos x="T10" y="T11"/>
                </a:cxn>
              </a:cxnLst>
              <a:rect l="T18" t="T19" r="T20" b="T21"/>
              <a:pathLst>
                <a:path w="276" h="240">
                  <a:moveTo>
                    <a:pt x="0" y="0"/>
                  </a:moveTo>
                  <a:lnTo>
                    <a:pt x="0" y="240"/>
                  </a:lnTo>
                  <a:lnTo>
                    <a:pt x="276" y="240"/>
                  </a:lnTo>
                  <a:lnTo>
                    <a:pt x="276" y="0"/>
                  </a:lnTo>
                  <a:lnTo>
                    <a:pt x="0" y="0"/>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wrap="square">
              <a:noAutofit/>
            </a:bodyPr>
            <a:lstStyle/>
            <a:p>
              <a:pPr fontAlgn="ctr"/>
              <a:endParaRPr lang="en-US" sz="1200" dirty="0">
                <a:latin typeface="Huawei Sans" panose="020C0503030203020204" pitchFamily="34" charset="0"/>
                <a:ea typeface="方正兰亭黑简体" panose="02000000000000000000" pitchFamily="2" charset="-122"/>
              </a:endParaRPr>
            </a:p>
          </p:txBody>
        </p:sp>
        <p:sp>
          <p:nvSpPr>
            <p:cNvPr id="15" name="Freeform 24"/>
            <p:cNvSpPr>
              <a:spLocks/>
            </p:cNvSpPr>
            <p:nvPr/>
          </p:nvSpPr>
          <p:spPr bwMode="auto">
            <a:xfrm>
              <a:off x="8162782" y="2376561"/>
              <a:ext cx="665999" cy="592462"/>
            </a:xfrm>
            <a:custGeom>
              <a:avLst/>
              <a:gdLst>
                <a:gd name="T0" fmla="*/ 0 w 276"/>
                <a:gd name="T1" fmla="*/ 0 h 240"/>
                <a:gd name="T2" fmla="*/ 0 w 276"/>
                <a:gd name="T3" fmla="*/ 2147483646 h 240"/>
                <a:gd name="T4" fmla="*/ 2147483646 w 276"/>
                <a:gd name="T5" fmla="*/ 2147483646 h 240"/>
                <a:gd name="T6" fmla="*/ 2147483646 w 276"/>
                <a:gd name="T7" fmla="*/ 0 h 240"/>
                <a:gd name="T8" fmla="*/ 0 w 276"/>
                <a:gd name="T9" fmla="*/ 0 h 240"/>
                <a:gd name="T10" fmla="*/ 0 w 276"/>
                <a:gd name="T11" fmla="*/ 0 h 240"/>
                <a:gd name="T12" fmla="*/ 0 60000 65536"/>
                <a:gd name="T13" fmla="*/ 0 60000 65536"/>
                <a:gd name="T14" fmla="*/ 0 60000 65536"/>
                <a:gd name="T15" fmla="*/ 0 60000 65536"/>
                <a:gd name="T16" fmla="*/ 0 60000 65536"/>
                <a:gd name="T17" fmla="*/ 0 60000 65536"/>
                <a:gd name="T18" fmla="*/ 0 w 276"/>
                <a:gd name="T19" fmla="*/ 0 h 240"/>
                <a:gd name="T20" fmla="*/ 276 w 276"/>
                <a:gd name="T21" fmla="*/ 240 h 240"/>
              </a:gdLst>
              <a:ahLst/>
              <a:cxnLst>
                <a:cxn ang="T12">
                  <a:pos x="T0" y="T1"/>
                </a:cxn>
                <a:cxn ang="T13">
                  <a:pos x="T2" y="T3"/>
                </a:cxn>
                <a:cxn ang="T14">
                  <a:pos x="T4" y="T5"/>
                </a:cxn>
                <a:cxn ang="T15">
                  <a:pos x="T6" y="T7"/>
                </a:cxn>
                <a:cxn ang="T16">
                  <a:pos x="T8" y="T9"/>
                </a:cxn>
                <a:cxn ang="T17">
                  <a:pos x="T10" y="T11"/>
                </a:cxn>
              </a:cxnLst>
              <a:rect l="T18" t="T19" r="T20" b="T21"/>
              <a:pathLst>
                <a:path w="276" h="240">
                  <a:moveTo>
                    <a:pt x="0" y="0"/>
                  </a:moveTo>
                  <a:lnTo>
                    <a:pt x="0" y="240"/>
                  </a:lnTo>
                  <a:lnTo>
                    <a:pt x="276" y="240"/>
                  </a:lnTo>
                  <a:lnTo>
                    <a:pt x="276" y="0"/>
                  </a:lnTo>
                  <a:lnTo>
                    <a:pt x="0" y="0"/>
                  </a:lnTo>
                  <a:close/>
                </a:path>
              </a:pathLst>
            </a:custGeom>
            <a:noFill/>
            <a:ln w="4763"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wrap="square">
              <a:noAutofit/>
            </a:bodyPr>
            <a:lstStyle/>
            <a:p>
              <a:pPr fontAlgn="ctr"/>
              <a:endParaRPr lang="en-US" sz="1200" dirty="0">
                <a:latin typeface="Huawei Sans" panose="020C0503030203020204" pitchFamily="34" charset="0"/>
                <a:ea typeface="方正兰亭黑简体" panose="02000000000000000000" pitchFamily="2" charset="-122"/>
              </a:endParaRPr>
            </a:p>
          </p:txBody>
        </p:sp>
        <p:sp>
          <p:nvSpPr>
            <p:cNvPr id="16" name="Freeform 25"/>
            <p:cNvSpPr>
              <a:spLocks/>
            </p:cNvSpPr>
            <p:nvPr/>
          </p:nvSpPr>
          <p:spPr bwMode="auto">
            <a:xfrm>
              <a:off x="7516088" y="2485179"/>
              <a:ext cx="386086" cy="407319"/>
            </a:xfrm>
            <a:custGeom>
              <a:avLst/>
              <a:gdLst>
                <a:gd name="T0" fmla="*/ 0 w 160"/>
                <a:gd name="T1" fmla="*/ 0 h 165"/>
                <a:gd name="T2" fmla="*/ 0 w 160"/>
                <a:gd name="T3" fmla="*/ 2147483646 h 165"/>
                <a:gd name="T4" fmla="*/ 2147483646 w 160"/>
                <a:gd name="T5" fmla="*/ 2147483646 h 165"/>
                <a:gd name="T6" fmla="*/ 2147483646 w 160"/>
                <a:gd name="T7" fmla="*/ 0 h 165"/>
                <a:gd name="T8" fmla="*/ 0 w 160"/>
                <a:gd name="T9" fmla="*/ 0 h 165"/>
                <a:gd name="T10" fmla="*/ 0 w 160"/>
                <a:gd name="T11" fmla="*/ 0 h 165"/>
                <a:gd name="T12" fmla="*/ 0 60000 65536"/>
                <a:gd name="T13" fmla="*/ 0 60000 65536"/>
                <a:gd name="T14" fmla="*/ 0 60000 65536"/>
                <a:gd name="T15" fmla="*/ 0 60000 65536"/>
                <a:gd name="T16" fmla="*/ 0 60000 65536"/>
                <a:gd name="T17" fmla="*/ 0 60000 65536"/>
                <a:gd name="T18" fmla="*/ 0 w 160"/>
                <a:gd name="T19" fmla="*/ 0 h 165"/>
                <a:gd name="T20" fmla="*/ 160 w 160"/>
                <a:gd name="T21" fmla="*/ 165 h 165"/>
              </a:gdLst>
              <a:ahLst/>
              <a:cxnLst>
                <a:cxn ang="T12">
                  <a:pos x="T0" y="T1"/>
                </a:cxn>
                <a:cxn ang="T13">
                  <a:pos x="T2" y="T3"/>
                </a:cxn>
                <a:cxn ang="T14">
                  <a:pos x="T4" y="T5"/>
                </a:cxn>
                <a:cxn ang="T15">
                  <a:pos x="T6" y="T7"/>
                </a:cxn>
                <a:cxn ang="T16">
                  <a:pos x="T8" y="T9"/>
                </a:cxn>
                <a:cxn ang="T17">
                  <a:pos x="T10" y="T11"/>
                </a:cxn>
              </a:cxnLst>
              <a:rect l="T18" t="T19" r="T20" b="T21"/>
              <a:pathLst>
                <a:path w="160" h="165">
                  <a:moveTo>
                    <a:pt x="0" y="0"/>
                  </a:moveTo>
                  <a:lnTo>
                    <a:pt x="0" y="165"/>
                  </a:lnTo>
                  <a:lnTo>
                    <a:pt x="160" y="165"/>
                  </a:lnTo>
                  <a:lnTo>
                    <a:pt x="160" y="0"/>
                  </a:lnTo>
                  <a:lnTo>
                    <a:pt x="0" y="0"/>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square">
              <a:noAutofit/>
            </a:bodyPr>
            <a:lstStyle/>
            <a:p>
              <a:pPr fontAlgn="ctr"/>
              <a:endParaRPr lang="en-US" sz="1200" dirty="0">
                <a:latin typeface="Huawei Sans" panose="020C0503030203020204" pitchFamily="34" charset="0"/>
                <a:ea typeface="方正兰亭黑简体" panose="02000000000000000000" pitchFamily="2" charset="-122"/>
              </a:endParaRPr>
            </a:p>
          </p:txBody>
        </p:sp>
        <p:sp>
          <p:nvSpPr>
            <p:cNvPr id="17" name="Freeform 26"/>
            <p:cNvSpPr>
              <a:spLocks/>
            </p:cNvSpPr>
            <p:nvPr/>
          </p:nvSpPr>
          <p:spPr bwMode="auto">
            <a:xfrm>
              <a:off x="7516088" y="2485179"/>
              <a:ext cx="386086" cy="407319"/>
            </a:xfrm>
            <a:custGeom>
              <a:avLst/>
              <a:gdLst>
                <a:gd name="T0" fmla="*/ 0 w 160"/>
                <a:gd name="T1" fmla="*/ 0 h 165"/>
                <a:gd name="T2" fmla="*/ 0 w 160"/>
                <a:gd name="T3" fmla="*/ 2147483646 h 165"/>
                <a:gd name="T4" fmla="*/ 2147483646 w 160"/>
                <a:gd name="T5" fmla="*/ 2147483646 h 165"/>
                <a:gd name="T6" fmla="*/ 2147483646 w 160"/>
                <a:gd name="T7" fmla="*/ 0 h 165"/>
                <a:gd name="T8" fmla="*/ 0 w 160"/>
                <a:gd name="T9" fmla="*/ 0 h 165"/>
                <a:gd name="T10" fmla="*/ 0 w 160"/>
                <a:gd name="T11" fmla="*/ 0 h 165"/>
                <a:gd name="T12" fmla="*/ 0 60000 65536"/>
                <a:gd name="T13" fmla="*/ 0 60000 65536"/>
                <a:gd name="T14" fmla="*/ 0 60000 65536"/>
                <a:gd name="T15" fmla="*/ 0 60000 65536"/>
                <a:gd name="T16" fmla="*/ 0 60000 65536"/>
                <a:gd name="T17" fmla="*/ 0 60000 65536"/>
                <a:gd name="T18" fmla="*/ 0 w 160"/>
                <a:gd name="T19" fmla="*/ 0 h 165"/>
                <a:gd name="T20" fmla="*/ 160 w 160"/>
                <a:gd name="T21" fmla="*/ 165 h 165"/>
              </a:gdLst>
              <a:ahLst/>
              <a:cxnLst>
                <a:cxn ang="T12">
                  <a:pos x="T0" y="T1"/>
                </a:cxn>
                <a:cxn ang="T13">
                  <a:pos x="T2" y="T3"/>
                </a:cxn>
                <a:cxn ang="T14">
                  <a:pos x="T4" y="T5"/>
                </a:cxn>
                <a:cxn ang="T15">
                  <a:pos x="T6" y="T7"/>
                </a:cxn>
                <a:cxn ang="T16">
                  <a:pos x="T8" y="T9"/>
                </a:cxn>
                <a:cxn ang="T17">
                  <a:pos x="T10" y="T11"/>
                </a:cxn>
              </a:cxnLst>
              <a:rect l="T18" t="T19" r="T20" b="T21"/>
              <a:pathLst>
                <a:path w="160" h="165">
                  <a:moveTo>
                    <a:pt x="0" y="0"/>
                  </a:moveTo>
                  <a:lnTo>
                    <a:pt x="0" y="165"/>
                  </a:lnTo>
                  <a:lnTo>
                    <a:pt x="160" y="165"/>
                  </a:lnTo>
                  <a:lnTo>
                    <a:pt x="160" y="0"/>
                  </a:lnTo>
                  <a:lnTo>
                    <a:pt x="0" y="0"/>
                  </a:lnTo>
                  <a:close/>
                </a:path>
              </a:pathLst>
            </a:custGeom>
            <a:noFill/>
            <a:ln w="4763"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wrap="square">
              <a:noAutofit/>
            </a:bodyPr>
            <a:lstStyle/>
            <a:p>
              <a:pPr fontAlgn="ctr"/>
              <a:endParaRPr lang="en-US" sz="1200" dirty="0">
                <a:latin typeface="Huawei Sans" panose="020C0503030203020204" pitchFamily="34" charset="0"/>
                <a:ea typeface="方正兰亭黑简体" panose="02000000000000000000" pitchFamily="2" charset="-122"/>
              </a:endParaRPr>
            </a:p>
          </p:txBody>
        </p:sp>
        <p:sp>
          <p:nvSpPr>
            <p:cNvPr id="18" name="Freeform 27"/>
            <p:cNvSpPr>
              <a:spLocks/>
            </p:cNvSpPr>
            <p:nvPr/>
          </p:nvSpPr>
          <p:spPr bwMode="auto">
            <a:xfrm>
              <a:off x="6961087" y="2485179"/>
              <a:ext cx="386086" cy="407319"/>
            </a:xfrm>
            <a:custGeom>
              <a:avLst/>
              <a:gdLst>
                <a:gd name="T0" fmla="*/ 0 w 160"/>
                <a:gd name="T1" fmla="*/ 0 h 165"/>
                <a:gd name="T2" fmla="*/ 0 w 160"/>
                <a:gd name="T3" fmla="*/ 2147483646 h 165"/>
                <a:gd name="T4" fmla="*/ 2147483646 w 160"/>
                <a:gd name="T5" fmla="*/ 2147483646 h 165"/>
                <a:gd name="T6" fmla="*/ 2147483646 w 160"/>
                <a:gd name="T7" fmla="*/ 0 h 165"/>
                <a:gd name="T8" fmla="*/ 0 w 160"/>
                <a:gd name="T9" fmla="*/ 0 h 165"/>
                <a:gd name="T10" fmla="*/ 0 w 160"/>
                <a:gd name="T11" fmla="*/ 0 h 165"/>
                <a:gd name="T12" fmla="*/ 0 60000 65536"/>
                <a:gd name="T13" fmla="*/ 0 60000 65536"/>
                <a:gd name="T14" fmla="*/ 0 60000 65536"/>
                <a:gd name="T15" fmla="*/ 0 60000 65536"/>
                <a:gd name="T16" fmla="*/ 0 60000 65536"/>
                <a:gd name="T17" fmla="*/ 0 60000 65536"/>
                <a:gd name="T18" fmla="*/ 0 w 160"/>
                <a:gd name="T19" fmla="*/ 0 h 165"/>
                <a:gd name="T20" fmla="*/ 160 w 160"/>
                <a:gd name="T21" fmla="*/ 165 h 165"/>
              </a:gdLst>
              <a:ahLst/>
              <a:cxnLst>
                <a:cxn ang="T12">
                  <a:pos x="T0" y="T1"/>
                </a:cxn>
                <a:cxn ang="T13">
                  <a:pos x="T2" y="T3"/>
                </a:cxn>
                <a:cxn ang="T14">
                  <a:pos x="T4" y="T5"/>
                </a:cxn>
                <a:cxn ang="T15">
                  <a:pos x="T6" y="T7"/>
                </a:cxn>
                <a:cxn ang="T16">
                  <a:pos x="T8" y="T9"/>
                </a:cxn>
                <a:cxn ang="T17">
                  <a:pos x="T10" y="T11"/>
                </a:cxn>
              </a:cxnLst>
              <a:rect l="T18" t="T19" r="T20" b="T21"/>
              <a:pathLst>
                <a:path w="160" h="165">
                  <a:moveTo>
                    <a:pt x="0" y="0"/>
                  </a:moveTo>
                  <a:lnTo>
                    <a:pt x="0" y="165"/>
                  </a:lnTo>
                  <a:lnTo>
                    <a:pt x="160" y="165"/>
                  </a:lnTo>
                  <a:lnTo>
                    <a:pt x="160" y="0"/>
                  </a:lnTo>
                  <a:lnTo>
                    <a:pt x="0" y="0"/>
                  </a:lnTo>
                  <a:close/>
                </a:path>
              </a:pathLst>
            </a:custGeom>
            <a:solidFill>
              <a:srgbClr val="FF99CC"/>
            </a:solidFill>
            <a:ln>
              <a:noFill/>
            </a:ln>
            <a:extLst>
              <a:ext uri="{91240B29-F687-4F45-9708-019B960494DF}">
                <a14:hiddenLine xmlns:a14="http://schemas.microsoft.com/office/drawing/2010/main" w="9525">
                  <a:solidFill>
                    <a:srgbClr val="000000"/>
                  </a:solidFill>
                  <a:round/>
                  <a:headEnd/>
                  <a:tailEnd/>
                </a14:hiddenLine>
              </a:ext>
            </a:extLst>
          </p:spPr>
          <p:txBody>
            <a:bodyPr wrap="square">
              <a:noAutofit/>
            </a:bodyPr>
            <a:lstStyle/>
            <a:p>
              <a:pPr fontAlgn="ctr"/>
              <a:endParaRPr lang="en-US" sz="1200" dirty="0">
                <a:latin typeface="Huawei Sans" panose="020C0503030203020204" pitchFamily="34" charset="0"/>
                <a:ea typeface="方正兰亭黑简体" panose="02000000000000000000" pitchFamily="2" charset="-122"/>
              </a:endParaRPr>
            </a:p>
          </p:txBody>
        </p:sp>
        <p:sp>
          <p:nvSpPr>
            <p:cNvPr id="19" name="Freeform 28"/>
            <p:cNvSpPr>
              <a:spLocks/>
            </p:cNvSpPr>
            <p:nvPr/>
          </p:nvSpPr>
          <p:spPr bwMode="auto">
            <a:xfrm>
              <a:off x="6961087" y="2485179"/>
              <a:ext cx="386086" cy="407319"/>
            </a:xfrm>
            <a:custGeom>
              <a:avLst/>
              <a:gdLst>
                <a:gd name="T0" fmla="*/ 0 w 160"/>
                <a:gd name="T1" fmla="*/ 0 h 165"/>
                <a:gd name="T2" fmla="*/ 0 w 160"/>
                <a:gd name="T3" fmla="*/ 2147483646 h 165"/>
                <a:gd name="T4" fmla="*/ 2147483646 w 160"/>
                <a:gd name="T5" fmla="*/ 2147483646 h 165"/>
                <a:gd name="T6" fmla="*/ 2147483646 w 160"/>
                <a:gd name="T7" fmla="*/ 0 h 165"/>
                <a:gd name="T8" fmla="*/ 0 w 160"/>
                <a:gd name="T9" fmla="*/ 0 h 165"/>
                <a:gd name="T10" fmla="*/ 0 w 160"/>
                <a:gd name="T11" fmla="*/ 0 h 165"/>
                <a:gd name="T12" fmla="*/ 0 60000 65536"/>
                <a:gd name="T13" fmla="*/ 0 60000 65536"/>
                <a:gd name="T14" fmla="*/ 0 60000 65536"/>
                <a:gd name="T15" fmla="*/ 0 60000 65536"/>
                <a:gd name="T16" fmla="*/ 0 60000 65536"/>
                <a:gd name="T17" fmla="*/ 0 60000 65536"/>
                <a:gd name="T18" fmla="*/ 0 w 160"/>
                <a:gd name="T19" fmla="*/ 0 h 165"/>
                <a:gd name="T20" fmla="*/ 160 w 160"/>
                <a:gd name="T21" fmla="*/ 165 h 165"/>
              </a:gdLst>
              <a:ahLst/>
              <a:cxnLst>
                <a:cxn ang="T12">
                  <a:pos x="T0" y="T1"/>
                </a:cxn>
                <a:cxn ang="T13">
                  <a:pos x="T2" y="T3"/>
                </a:cxn>
                <a:cxn ang="T14">
                  <a:pos x="T4" y="T5"/>
                </a:cxn>
                <a:cxn ang="T15">
                  <a:pos x="T6" y="T7"/>
                </a:cxn>
                <a:cxn ang="T16">
                  <a:pos x="T8" y="T9"/>
                </a:cxn>
                <a:cxn ang="T17">
                  <a:pos x="T10" y="T11"/>
                </a:cxn>
              </a:cxnLst>
              <a:rect l="T18" t="T19" r="T20" b="T21"/>
              <a:pathLst>
                <a:path w="160" h="165">
                  <a:moveTo>
                    <a:pt x="0" y="0"/>
                  </a:moveTo>
                  <a:lnTo>
                    <a:pt x="0" y="165"/>
                  </a:lnTo>
                  <a:lnTo>
                    <a:pt x="160" y="165"/>
                  </a:lnTo>
                  <a:lnTo>
                    <a:pt x="160" y="0"/>
                  </a:lnTo>
                  <a:lnTo>
                    <a:pt x="0" y="0"/>
                  </a:lnTo>
                  <a:close/>
                </a:path>
              </a:pathLst>
            </a:custGeom>
            <a:noFill/>
            <a:ln w="4763"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wrap="square">
              <a:noAutofit/>
            </a:bodyPr>
            <a:lstStyle/>
            <a:p>
              <a:pPr fontAlgn="ctr"/>
              <a:endParaRPr lang="en-US" sz="1200" dirty="0">
                <a:latin typeface="Huawei Sans" panose="020C0503030203020204" pitchFamily="34" charset="0"/>
                <a:ea typeface="方正兰亭黑简体" panose="02000000000000000000" pitchFamily="2" charset="-122"/>
              </a:endParaRPr>
            </a:p>
          </p:txBody>
        </p:sp>
        <p:sp>
          <p:nvSpPr>
            <p:cNvPr id="20" name="Freeform 29"/>
            <p:cNvSpPr>
              <a:spLocks/>
            </p:cNvSpPr>
            <p:nvPr/>
          </p:nvSpPr>
          <p:spPr bwMode="auto">
            <a:xfrm>
              <a:off x="5052375" y="2371623"/>
              <a:ext cx="1691542" cy="589995"/>
            </a:xfrm>
            <a:custGeom>
              <a:avLst/>
              <a:gdLst>
                <a:gd name="T0" fmla="*/ 0 w 315"/>
                <a:gd name="T1" fmla="*/ 0 h 239"/>
                <a:gd name="T2" fmla="*/ 0 w 315"/>
                <a:gd name="T3" fmla="*/ 2147483646 h 239"/>
                <a:gd name="T4" fmla="*/ 2147483646 w 315"/>
                <a:gd name="T5" fmla="*/ 2147483646 h 239"/>
                <a:gd name="T6" fmla="*/ 2147483646 w 315"/>
                <a:gd name="T7" fmla="*/ 0 h 239"/>
                <a:gd name="T8" fmla="*/ 0 w 315"/>
                <a:gd name="T9" fmla="*/ 0 h 239"/>
                <a:gd name="T10" fmla="*/ 0 w 315"/>
                <a:gd name="T11" fmla="*/ 0 h 239"/>
                <a:gd name="T12" fmla="*/ 0 60000 65536"/>
                <a:gd name="T13" fmla="*/ 0 60000 65536"/>
                <a:gd name="T14" fmla="*/ 0 60000 65536"/>
                <a:gd name="T15" fmla="*/ 0 60000 65536"/>
                <a:gd name="T16" fmla="*/ 0 60000 65536"/>
                <a:gd name="T17" fmla="*/ 0 60000 65536"/>
                <a:gd name="T18" fmla="*/ 0 w 315"/>
                <a:gd name="T19" fmla="*/ 0 h 239"/>
                <a:gd name="T20" fmla="*/ 315 w 315"/>
                <a:gd name="T21" fmla="*/ 239 h 239"/>
              </a:gdLst>
              <a:ahLst/>
              <a:cxnLst>
                <a:cxn ang="T12">
                  <a:pos x="T0" y="T1"/>
                </a:cxn>
                <a:cxn ang="T13">
                  <a:pos x="T2" y="T3"/>
                </a:cxn>
                <a:cxn ang="T14">
                  <a:pos x="T4" y="T5"/>
                </a:cxn>
                <a:cxn ang="T15">
                  <a:pos x="T6" y="T7"/>
                </a:cxn>
                <a:cxn ang="T16">
                  <a:pos x="T8" y="T9"/>
                </a:cxn>
                <a:cxn ang="T17">
                  <a:pos x="T10" y="T11"/>
                </a:cxn>
              </a:cxnLst>
              <a:rect l="T18" t="T19" r="T20" b="T21"/>
              <a:pathLst>
                <a:path w="315" h="239">
                  <a:moveTo>
                    <a:pt x="0" y="0"/>
                  </a:moveTo>
                  <a:lnTo>
                    <a:pt x="0" y="239"/>
                  </a:lnTo>
                  <a:lnTo>
                    <a:pt x="315" y="239"/>
                  </a:lnTo>
                  <a:lnTo>
                    <a:pt x="315" y="0"/>
                  </a:lnTo>
                  <a:lnTo>
                    <a:pt x="0" y="0"/>
                  </a:lnTo>
                  <a:close/>
                </a:path>
              </a:pathLst>
            </a:custGeom>
            <a:solidFill>
              <a:srgbClr val="FFFF99"/>
            </a:solidFill>
            <a:ln>
              <a:noFill/>
            </a:ln>
            <a:extLst>
              <a:ext uri="{91240B29-F687-4F45-9708-019B960494DF}">
                <a14:hiddenLine xmlns:a14="http://schemas.microsoft.com/office/drawing/2010/main" w="9525">
                  <a:solidFill>
                    <a:srgbClr val="000000"/>
                  </a:solidFill>
                  <a:round/>
                  <a:headEnd/>
                  <a:tailEnd/>
                </a14:hiddenLine>
              </a:ext>
            </a:extLst>
          </p:spPr>
          <p:txBody>
            <a:bodyPr wrap="square">
              <a:noAutofit/>
            </a:bodyPr>
            <a:lstStyle/>
            <a:p>
              <a:pPr fontAlgn="ctr"/>
              <a:endParaRPr lang="en-US" sz="1200" dirty="0">
                <a:latin typeface="Huawei Sans" panose="020C0503030203020204" pitchFamily="34" charset="0"/>
                <a:ea typeface="方正兰亭黑简体" panose="02000000000000000000" pitchFamily="2" charset="-122"/>
              </a:endParaRPr>
            </a:p>
          </p:txBody>
        </p:sp>
        <p:sp>
          <p:nvSpPr>
            <p:cNvPr id="21" name="Freeform 30"/>
            <p:cNvSpPr>
              <a:spLocks/>
            </p:cNvSpPr>
            <p:nvPr/>
          </p:nvSpPr>
          <p:spPr bwMode="auto">
            <a:xfrm>
              <a:off x="5052375" y="2371623"/>
              <a:ext cx="1691542" cy="589995"/>
            </a:xfrm>
            <a:custGeom>
              <a:avLst/>
              <a:gdLst>
                <a:gd name="T0" fmla="*/ 0 w 315"/>
                <a:gd name="T1" fmla="*/ 0 h 239"/>
                <a:gd name="T2" fmla="*/ 0 w 315"/>
                <a:gd name="T3" fmla="*/ 2147483646 h 239"/>
                <a:gd name="T4" fmla="*/ 2147483646 w 315"/>
                <a:gd name="T5" fmla="*/ 2147483646 h 239"/>
                <a:gd name="T6" fmla="*/ 2147483646 w 315"/>
                <a:gd name="T7" fmla="*/ 0 h 239"/>
                <a:gd name="T8" fmla="*/ 0 w 315"/>
                <a:gd name="T9" fmla="*/ 0 h 239"/>
                <a:gd name="T10" fmla="*/ 0 w 315"/>
                <a:gd name="T11" fmla="*/ 0 h 239"/>
                <a:gd name="T12" fmla="*/ 0 60000 65536"/>
                <a:gd name="T13" fmla="*/ 0 60000 65536"/>
                <a:gd name="T14" fmla="*/ 0 60000 65536"/>
                <a:gd name="T15" fmla="*/ 0 60000 65536"/>
                <a:gd name="T16" fmla="*/ 0 60000 65536"/>
                <a:gd name="T17" fmla="*/ 0 60000 65536"/>
                <a:gd name="T18" fmla="*/ 0 w 315"/>
                <a:gd name="T19" fmla="*/ 0 h 239"/>
                <a:gd name="T20" fmla="*/ 315 w 315"/>
                <a:gd name="T21" fmla="*/ 239 h 239"/>
              </a:gdLst>
              <a:ahLst/>
              <a:cxnLst>
                <a:cxn ang="T12">
                  <a:pos x="T0" y="T1"/>
                </a:cxn>
                <a:cxn ang="T13">
                  <a:pos x="T2" y="T3"/>
                </a:cxn>
                <a:cxn ang="T14">
                  <a:pos x="T4" y="T5"/>
                </a:cxn>
                <a:cxn ang="T15">
                  <a:pos x="T6" y="T7"/>
                </a:cxn>
                <a:cxn ang="T16">
                  <a:pos x="T8" y="T9"/>
                </a:cxn>
                <a:cxn ang="T17">
                  <a:pos x="T10" y="T11"/>
                </a:cxn>
              </a:cxnLst>
              <a:rect l="T18" t="T19" r="T20" b="T21"/>
              <a:pathLst>
                <a:path w="315" h="239">
                  <a:moveTo>
                    <a:pt x="0" y="0"/>
                  </a:moveTo>
                  <a:lnTo>
                    <a:pt x="0" y="239"/>
                  </a:lnTo>
                  <a:lnTo>
                    <a:pt x="315" y="239"/>
                  </a:lnTo>
                  <a:lnTo>
                    <a:pt x="315" y="0"/>
                  </a:lnTo>
                  <a:lnTo>
                    <a:pt x="0" y="0"/>
                  </a:lnTo>
                  <a:close/>
                </a:path>
              </a:pathLst>
            </a:custGeom>
            <a:noFill/>
            <a:ln w="4763"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wrap="square">
              <a:noAutofit/>
            </a:bodyPr>
            <a:lstStyle/>
            <a:p>
              <a:pPr fontAlgn="ctr"/>
              <a:endParaRPr lang="en-US" sz="1200" dirty="0">
                <a:latin typeface="Huawei Sans" panose="020C0503030203020204" pitchFamily="34" charset="0"/>
                <a:ea typeface="方正兰亭黑简体" panose="02000000000000000000" pitchFamily="2" charset="-122"/>
              </a:endParaRPr>
            </a:p>
          </p:txBody>
        </p:sp>
        <p:sp>
          <p:nvSpPr>
            <p:cNvPr id="22" name="Freeform 31"/>
            <p:cNvSpPr>
              <a:spLocks/>
            </p:cNvSpPr>
            <p:nvPr/>
          </p:nvSpPr>
          <p:spPr bwMode="auto">
            <a:xfrm>
              <a:off x="4439462" y="2477772"/>
              <a:ext cx="388501" cy="409786"/>
            </a:xfrm>
            <a:custGeom>
              <a:avLst/>
              <a:gdLst>
                <a:gd name="T0" fmla="*/ 0 w 161"/>
                <a:gd name="T1" fmla="*/ 0 h 166"/>
                <a:gd name="T2" fmla="*/ 0 w 161"/>
                <a:gd name="T3" fmla="*/ 2147483646 h 166"/>
                <a:gd name="T4" fmla="*/ 2147483646 w 161"/>
                <a:gd name="T5" fmla="*/ 2147483646 h 166"/>
                <a:gd name="T6" fmla="*/ 2147483646 w 161"/>
                <a:gd name="T7" fmla="*/ 0 h 166"/>
                <a:gd name="T8" fmla="*/ 0 w 161"/>
                <a:gd name="T9" fmla="*/ 0 h 166"/>
                <a:gd name="T10" fmla="*/ 0 w 161"/>
                <a:gd name="T11" fmla="*/ 0 h 166"/>
                <a:gd name="T12" fmla="*/ 0 60000 65536"/>
                <a:gd name="T13" fmla="*/ 0 60000 65536"/>
                <a:gd name="T14" fmla="*/ 0 60000 65536"/>
                <a:gd name="T15" fmla="*/ 0 60000 65536"/>
                <a:gd name="T16" fmla="*/ 0 60000 65536"/>
                <a:gd name="T17" fmla="*/ 0 60000 65536"/>
                <a:gd name="T18" fmla="*/ 0 w 161"/>
                <a:gd name="T19" fmla="*/ 0 h 166"/>
                <a:gd name="T20" fmla="*/ 161 w 161"/>
                <a:gd name="T21" fmla="*/ 166 h 166"/>
              </a:gdLst>
              <a:ahLst/>
              <a:cxnLst>
                <a:cxn ang="T12">
                  <a:pos x="T0" y="T1"/>
                </a:cxn>
                <a:cxn ang="T13">
                  <a:pos x="T2" y="T3"/>
                </a:cxn>
                <a:cxn ang="T14">
                  <a:pos x="T4" y="T5"/>
                </a:cxn>
                <a:cxn ang="T15">
                  <a:pos x="T6" y="T7"/>
                </a:cxn>
                <a:cxn ang="T16">
                  <a:pos x="T8" y="T9"/>
                </a:cxn>
                <a:cxn ang="T17">
                  <a:pos x="T10" y="T11"/>
                </a:cxn>
              </a:cxnLst>
              <a:rect l="T18" t="T19" r="T20" b="T21"/>
              <a:pathLst>
                <a:path w="161" h="166">
                  <a:moveTo>
                    <a:pt x="0" y="0"/>
                  </a:moveTo>
                  <a:lnTo>
                    <a:pt x="0" y="166"/>
                  </a:lnTo>
                  <a:lnTo>
                    <a:pt x="161" y="166"/>
                  </a:lnTo>
                  <a:lnTo>
                    <a:pt x="161" y="0"/>
                  </a:lnTo>
                  <a:lnTo>
                    <a:pt x="0" y="0"/>
                  </a:lnTo>
                  <a:close/>
                </a:path>
              </a:pathLst>
            </a:custGeom>
            <a:solidFill>
              <a:srgbClr val="FFCC99"/>
            </a:solidFill>
            <a:ln>
              <a:noFill/>
            </a:ln>
            <a:extLst>
              <a:ext uri="{91240B29-F687-4F45-9708-019B960494DF}">
                <a14:hiddenLine xmlns:a14="http://schemas.microsoft.com/office/drawing/2010/main" w="9525">
                  <a:solidFill>
                    <a:srgbClr val="000000"/>
                  </a:solidFill>
                  <a:round/>
                  <a:headEnd/>
                  <a:tailEnd/>
                </a14:hiddenLine>
              </a:ext>
            </a:extLst>
          </p:spPr>
          <p:txBody>
            <a:bodyPr wrap="square">
              <a:noAutofit/>
            </a:bodyPr>
            <a:lstStyle/>
            <a:p>
              <a:pPr fontAlgn="ctr"/>
              <a:endParaRPr lang="en-US" sz="1200" dirty="0">
                <a:latin typeface="Huawei Sans" panose="020C0503030203020204" pitchFamily="34" charset="0"/>
                <a:ea typeface="方正兰亭黑简体" panose="02000000000000000000" pitchFamily="2" charset="-122"/>
              </a:endParaRPr>
            </a:p>
          </p:txBody>
        </p:sp>
        <p:sp>
          <p:nvSpPr>
            <p:cNvPr id="23" name="Freeform 32"/>
            <p:cNvSpPr>
              <a:spLocks/>
            </p:cNvSpPr>
            <p:nvPr/>
          </p:nvSpPr>
          <p:spPr bwMode="auto">
            <a:xfrm>
              <a:off x="4437049" y="2472834"/>
              <a:ext cx="388501" cy="409786"/>
            </a:xfrm>
            <a:custGeom>
              <a:avLst/>
              <a:gdLst>
                <a:gd name="T0" fmla="*/ 0 w 161"/>
                <a:gd name="T1" fmla="*/ 0 h 166"/>
                <a:gd name="T2" fmla="*/ 0 w 161"/>
                <a:gd name="T3" fmla="*/ 2147483646 h 166"/>
                <a:gd name="T4" fmla="*/ 2147483646 w 161"/>
                <a:gd name="T5" fmla="*/ 2147483646 h 166"/>
                <a:gd name="T6" fmla="*/ 2147483646 w 161"/>
                <a:gd name="T7" fmla="*/ 0 h 166"/>
                <a:gd name="T8" fmla="*/ 0 w 161"/>
                <a:gd name="T9" fmla="*/ 0 h 166"/>
                <a:gd name="T10" fmla="*/ 0 w 161"/>
                <a:gd name="T11" fmla="*/ 0 h 166"/>
                <a:gd name="T12" fmla="*/ 0 60000 65536"/>
                <a:gd name="T13" fmla="*/ 0 60000 65536"/>
                <a:gd name="T14" fmla="*/ 0 60000 65536"/>
                <a:gd name="T15" fmla="*/ 0 60000 65536"/>
                <a:gd name="T16" fmla="*/ 0 60000 65536"/>
                <a:gd name="T17" fmla="*/ 0 60000 65536"/>
                <a:gd name="T18" fmla="*/ 0 w 161"/>
                <a:gd name="T19" fmla="*/ 0 h 166"/>
                <a:gd name="T20" fmla="*/ 161 w 161"/>
                <a:gd name="T21" fmla="*/ 166 h 166"/>
              </a:gdLst>
              <a:ahLst/>
              <a:cxnLst>
                <a:cxn ang="T12">
                  <a:pos x="T0" y="T1"/>
                </a:cxn>
                <a:cxn ang="T13">
                  <a:pos x="T2" y="T3"/>
                </a:cxn>
                <a:cxn ang="T14">
                  <a:pos x="T4" y="T5"/>
                </a:cxn>
                <a:cxn ang="T15">
                  <a:pos x="T6" y="T7"/>
                </a:cxn>
                <a:cxn ang="T16">
                  <a:pos x="T8" y="T9"/>
                </a:cxn>
                <a:cxn ang="T17">
                  <a:pos x="T10" y="T11"/>
                </a:cxn>
              </a:cxnLst>
              <a:rect l="T18" t="T19" r="T20" b="T21"/>
              <a:pathLst>
                <a:path w="161" h="166">
                  <a:moveTo>
                    <a:pt x="0" y="0"/>
                  </a:moveTo>
                  <a:lnTo>
                    <a:pt x="0" y="166"/>
                  </a:lnTo>
                  <a:lnTo>
                    <a:pt x="161" y="166"/>
                  </a:lnTo>
                  <a:lnTo>
                    <a:pt x="161" y="0"/>
                  </a:lnTo>
                  <a:lnTo>
                    <a:pt x="0" y="0"/>
                  </a:lnTo>
                  <a:close/>
                </a:path>
              </a:pathLst>
            </a:custGeom>
            <a:noFill/>
            <a:ln w="4763"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wrap="square">
              <a:noAutofit/>
            </a:bodyPr>
            <a:lstStyle/>
            <a:p>
              <a:pPr fontAlgn="ctr"/>
              <a:endParaRPr lang="en-US" sz="1200" dirty="0">
                <a:latin typeface="Huawei Sans" panose="020C0503030203020204" pitchFamily="34" charset="0"/>
                <a:ea typeface="方正兰亭黑简体" panose="02000000000000000000" pitchFamily="2" charset="-122"/>
              </a:endParaRPr>
            </a:p>
          </p:txBody>
        </p:sp>
        <p:sp>
          <p:nvSpPr>
            <p:cNvPr id="24" name="Freeform 35"/>
            <p:cNvSpPr>
              <a:spLocks/>
            </p:cNvSpPr>
            <p:nvPr/>
          </p:nvSpPr>
          <p:spPr bwMode="auto">
            <a:xfrm>
              <a:off x="3500790" y="2391373"/>
              <a:ext cx="711847" cy="592462"/>
            </a:xfrm>
            <a:custGeom>
              <a:avLst/>
              <a:gdLst>
                <a:gd name="T0" fmla="*/ 0 w 276"/>
                <a:gd name="T1" fmla="*/ 0 h 240"/>
                <a:gd name="T2" fmla="*/ 0 w 276"/>
                <a:gd name="T3" fmla="*/ 2147483646 h 240"/>
                <a:gd name="T4" fmla="*/ 2147483646 w 276"/>
                <a:gd name="T5" fmla="*/ 2147483646 h 240"/>
                <a:gd name="T6" fmla="*/ 2147483646 w 276"/>
                <a:gd name="T7" fmla="*/ 0 h 240"/>
                <a:gd name="T8" fmla="*/ 0 w 276"/>
                <a:gd name="T9" fmla="*/ 0 h 240"/>
                <a:gd name="T10" fmla="*/ 0 w 276"/>
                <a:gd name="T11" fmla="*/ 0 h 240"/>
                <a:gd name="T12" fmla="*/ 0 60000 65536"/>
                <a:gd name="T13" fmla="*/ 0 60000 65536"/>
                <a:gd name="T14" fmla="*/ 0 60000 65536"/>
                <a:gd name="T15" fmla="*/ 0 60000 65536"/>
                <a:gd name="T16" fmla="*/ 0 60000 65536"/>
                <a:gd name="T17" fmla="*/ 0 60000 65536"/>
                <a:gd name="T18" fmla="*/ 0 w 276"/>
                <a:gd name="T19" fmla="*/ 0 h 240"/>
                <a:gd name="T20" fmla="*/ 276 w 276"/>
                <a:gd name="T21" fmla="*/ 240 h 240"/>
              </a:gdLst>
              <a:ahLst/>
              <a:cxnLst>
                <a:cxn ang="T12">
                  <a:pos x="T0" y="T1"/>
                </a:cxn>
                <a:cxn ang="T13">
                  <a:pos x="T2" y="T3"/>
                </a:cxn>
                <a:cxn ang="T14">
                  <a:pos x="T4" y="T5"/>
                </a:cxn>
                <a:cxn ang="T15">
                  <a:pos x="T6" y="T7"/>
                </a:cxn>
                <a:cxn ang="T16">
                  <a:pos x="T8" y="T9"/>
                </a:cxn>
                <a:cxn ang="T17">
                  <a:pos x="T10" y="T11"/>
                </a:cxn>
              </a:cxnLst>
              <a:rect l="T18" t="T19" r="T20" b="T21"/>
              <a:pathLst>
                <a:path w="276" h="240">
                  <a:moveTo>
                    <a:pt x="0" y="0"/>
                  </a:moveTo>
                  <a:lnTo>
                    <a:pt x="0" y="240"/>
                  </a:lnTo>
                  <a:lnTo>
                    <a:pt x="276" y="240"/>
                  </a:lnTo>
                  <a:lnTo>
                    <a:pt x="276" y="0"/>
                  </a:lnTo>
                  <a:lnTo>
                    <a:pt x="0" y="0"/>
                  </a:lnTo>
                  <a:close/>
                </a:path>
              </a:pathLst>
            </a:custGeom>
            <a:solidFill>
              <a:srgbClr val="CCFFFF"/>
            </a:solidFill>
            <a:ln>
              <a:noFill/>
            </a:ln>
            <a:extLst>
              <a:ext uri="{91240B29-F687-4F45-9708-019B960494DF}">
                <a14:hiddenLine xmlns:a14="http://schemas.microsoft.com/office/drawing/2010/main" w="9525">
                  <a:solidFill>
                    <a:srgbClr val="000000"/>
                  </a:solidFill>
                  <a:round/>
                  <a:headEnd/>
                  <a:tailEnd/>
                </a14:hiddenLine>
              </a:ext>
            </a:extLst>
          </p:spPr>
          <p:txBody>
            <a:bodyPr wrap="square">
              <a:noAutofit/>
            </a:bodyPr>
            <a:lstStyle/>
            <a:p>
              <a:pPr fontAlgn="ctr"/>
              <a:endParaRPr lang="en-US" sz="1200" dirty="0">
                <a:latin typeface="Huawei Sans" panose="020C0503030203020204" pitchFamily="34" charset="0"/>
                <a:ea typeface="方正兰亭黑简体" panose="02000000000000000000" pitchFamily="2" charset="-122"/>
              </a:endParaRPr>
            </a:p>
          </p:txBody>
        </p:sp>
        <p:sp>
          <p:nvSpPr>
            <p:cNvPr id="25" name="Freeform 36"/>
            <p:cNvSpPr>
              <a:spLocks/>
            </p:cNvSpPr>
            <p:nvPr/>
          </p:nvSpPr>
          <p:spPr bwMode="auto">
            <a:xfrm>
              <a:off x="3500790" y="2391373"/>
              <a:ext cx="711847" cy="592462"/>
            </a:xfrm>
            <a:custGeom>
              <a:avLst/>
              <a:gdLst>
                <a:gd name="T0" fmla="*/ 0 w 276"/>
                <a:gd name="T1" fmla="*/ 0 h 240"/>
                <a:gd name="T2" fmla="*/ 0 w 276"/>
                <a:gd name="T3" fmla="*/ 2147483646 h 240"/>
                <a:gd name="T4" fmla="*/ 2147483646 w 276"/>
                <a:gd name="T5" fmla="*/ 2147483646 h 240"/>
                <a:gd name="T6" fmla="*/ 2147483646 w 276"/>
                <a:gd name="T7" fmla="*/ 0 h 240"/>
                <a:gd name="T8" fmla="*/ 0 w 276"/>
                <a:gd name="T9" fmla="*/ 0 h 240"/>
                <a:gd name="T10" fmla="*/ 0 w 276"/>
                <a:gd name="T11" fmla="*/ 0 h 240"/>
                <a:gd name="T12" fmla="*/ 0 60000 65536"/>
                <a:gd name="T13" fmla="*/ 0 60000 65536"/>
                <a:gd name="T14" fmla="*/ 0 60000 65536"/>
                <a:gd name="T15" fmla="*/ 0 60000 65536"/>
                <a:gd name="T16" fmla="*/ 0 60000 65536"/>
                <a:gd name="T17" fmla="*/ 0 60000 65536"/>
                <a:gd name="T18" fmla="*/ 0 w 276"/>
                <a:gd name="T19" fmla="*/ 0 h 240"/>
                <a:gd name="T20" fmla="*/ 276 w 276"/>
                <a:gd name="T21" fmla="*/ 240 h 240"/>
              </a:gdLst>
              <a:ahLst/>
              <a:cxnLst>
                <a:cxn ang="T12">
                  <a:pos x="T0" y="T1"/>
                </a:cxn>
                <a:cxn ang="T13">
                  <a:pos x="T2" y="T3"/>
                </a:cxn>
                <a:cxn ang="T14">
                  <a:pos x="T4" y="T5"/>
                </a:cxn>
                <a:cxn ang="T15">
                  <a:pos x="T6" y="T7"/>
                </a:cxn>
                <a:cxn ang="T16">
                  <a:pos x="T8" y="T9"/>
                </a:cxn>
                <a:cxn ang="T17">
                  <a:pos x="T10" y="T11"/>
                </a:cxn>
              </a:cxnLst>
              <a:rect l="T18" t="T19" r="T20" b="T21"/>
              <a:pathLst>
                <a:path w="276" h="240">
                  <a:moveTo>
                    <a:pt x="0" y="0"/>
                  </a:moveTo>
                  <a:lnTo>
                    <a:pt x="0" y="240"/>
                  </a:lnTo>
                  <a:lnTo>
                    <a:pt x="276" y="240"/>
                  </a:lnTo>
                  <a:lnTo>
                    <a:pt x="276" y="0"/>
                  </a:lnTo>
                  <a:lnTo>
                    <a:pt x="0" y="0"/>
                  </a:lnTo>
                  <a:close/>
                </a:path>
              </a:pathLst>
            </a:custGeom>
            <a:noFill/>
            <a:ln w="4763"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wrap="square">
              <a:noAutofit/>
            </a:bodyPr>
            <a:lstStyle/>
            <a:p>
              <a:pPr fontAlgn="ctr"/>
              <a:endParaRPr lang="en-US" sz="1200" dirty="0">
                <a:latin typeface="Huawei Sans" panose="020C0503030203020204" pitchFamily="34" charset="0"/>
                <a:ea typeface="方正兰亭黑简体" panose="02000000000000000000" pitchFamily="2" charset="-122"/>
              </a:endParaRPr>
            </a:p>
          </p:txBody>
        </p:sp>
        <p:sp>
          <p:nvSpPr>
            <p:cNvPr id="26" name="Freeform 63"/>
            <p:cNvSpPr>
              <a:spLocks/>
            </p:cNvSpPr>
            <p:nvPr/>
          </p:nvSpPr>
          <p:spPr bwMode="auto">
            <a:xfrm>
              <a:off x="2675530" y="2386435"/>
              <a:ext cx="622564" cy="577650"/>
            </a:xfrm>
            <a:custGeom>
              <a:avLst/>
              <a:gdLst>
                <a:gd name="T0" fmla="*/ 0 w 258"/>
                <a:gd name="T1" fmla="*/ 0 h 234"/>
                <a:gd name="T2" fmla="*/ 0 w 258"/>
                <a:gd name="T3" fmla="*/ 2147483646 h 234"/>
                <a:gd name="T4" fmla="*/ 2147483646 w 258"/>
                <a:gd name="T5" fmla="*/ 2147483646 h 234"/>
                <a:gd name="T6" fmla="*/ 2147483646 w 258"/>
                <a:gd name="T7" fmla="*/ 0 h 234"/>
                <a:gd name="T8" fmla="*/ 0 w 258"/>
                <a:gd name="T9" fmla="*/ 0 h 234"/>
                <a:gd name="T10" fmla="*/ 0 w 258"/>
                <a:gd name="T11" fmla="*/ 0 h 234"/>
                <a:gd name="T12" fmla="*/ 0 60000 65536"/>
                <a:gd name="T13" fmla="*/ 0 60000 65536"/>
                <a:gd name="T14" fmla="*/ 0 60000 65536"/>
                <a:gd name="T15" fmla="*/ 0 60000 65536"/>
                <a:gd name="T16" fmla="*/ 0 60000 65536"/>
                <a:gd name="T17" fmla="*/ 0 60000 65536"/>
                <a:gd name="T18" fmla="*/ 0 w 258"/>
                <a:gd name="T19" fmla="*/ 0 h 234"/>
                <a:gd name="T20" fmla="*/ 258 w 258"/>
                <a:gd name="T21" fmla="*/ 234 h 234"/>
              </a:gdLst>
              <a:ahLst/>
              <a:cxnLst>
                <a:cxn ang="T12">
                  <a:pos x="T0" y="T1"/>
                </a:cxn>
                <a:cxn ang="T13">
                  <a:pos x="T2" y="T3"/>
                </a:cxn>
                <a:cxn ang="T14">
                  <a:pos x="T4" y="T5"/>
                </a:cxn>
                <a:cxn ang="T15">
                  <a:pos x="T6" y="T7"/>
                </a:cxn>
                <a:cxn ang="T16">
                  <a:pos x="T8" y="T9"/>
                </a:cxn>
                <a:cxn ang="T17">
                  <a:pos x="T10" y="T11"/>
                </a:cxn>
              </a:cxnLst>
              <a:rect l="T18" t="T19" r="T20" b="T21"/>
              <a:pathLst>
                <a:path w="258" h="234">
                  <a:moveTo>
                    <a:pt x="0" y="0"/>
                  </a:moveTo>
                  <a:lnTo>
                    <a:pt x="0" y="234"/>
                  </a:lnTo>
                  <a:lnTo>
                    <a:pt x="258" y="234"/>
                  </a:lnTo>
                  <a:lnTo>
                    <a:pt x="258" y="0"/>
                  </a:lnTo>
                  <a:lnTo>
                    <a:pt x="0" y="0"/>
                  </a:lnTo>
                  <a:close/>
                </a:path>
              </a:pathLst>
            </a:custGeom>
            <a:solidFill>
              <a:srgbClr val="99CCFF"/>
            </a:solidFill>
            <a:ln>
              <a:noFill/>
            </a:ln>
            <a:extLst>
              <a:ext uri="{91240B29-F687-4F45-9708-019B960494DF}">
                <a14:hiddenLine xmlns:a14="http://schemas.microsoft.com/office/drawing/2010/main" w="9525">
                  <a:solidFill>
                    <a:srgbClr val="000000"/>
                  </a:solidFill>
                  <a:round/>
                  <a:headEnd/>
                  <a:tailEnd/>
                </a14:hiddenLine>
              </a:ext>
            </a:extLst>
          </p:spPr>
          <p:txBody>
            <a:bodyPr wrap="square">
              <a:noAutofit/>
            </a:bodyPr>
            <a:lstStyle/>
            <a:p>
              <a:pPr fontAlgn="ctr"/>
              <a:endParaRPr lang="en-US" sz="1200" dirty="0">
                <a:latin typeface="Huawei Sans" panose="020C0503030203020204" pitchFamily="34" charset="0"/>
                <a:ea typeface="方正兰亭黑简体" panose="02000000000000000000" pitchFamily="2" charset="-122"/>
              </a:endParaRPr>
            </a:p>
          </p:txBody>
        </p:sp>
        <p:sp>
          <p:nvSpPr>
            <p:cNvPr id="27" name="Freeform 64"/>
            <p:cNvSpPr>
              <a:spLocks/>
            </p:cNvSpPr>
            <p:nvPr/>
          </p:nvSpPr>
          <p:spPr bwMode="auto">
            <a:xfrm>
              <a:off x="2675530" y="2386435"/>
              <a:ext cx="622564" cy="577650"/>
            </a:xfrm>
            <a:custGeom>
              <a:avLst/>
              <a:gdLst>
                <a:gd name="T0" fmla="*/ 0 w 258"/>
                <a:gd name="T1" fmla="*/ 0 h 234"/>
                <a:gd name="T2" fmla="*/ 0 w 258"/>
                <a:gd name="T3" fmla="*/ 2147483646 h 234"/>
                <a:gd name="T4" fmla="*/ 2147483646 w 258"/>
                <a:gd name="T5" fmla="*/ 2147483646 h 234"/>
                <a:gd name="T6" fmla="*/ 2147483646 w 258"/>
                <a:gd name="T7" fmla="*/ 0 h 234"/>
                <a:gd name="T8" fmla="*/ 0 w 258"/>
                <a:gd name="T9" fmla="*/ 0 h 234"/>
                <a:gd name="T10" fmla="*/ 0 w 258"/>
                <a:gd name="T11" fmla="*/ 0 h 234"/>
                <a:gd name="T12" fmla="*/ 0 60000 65536"/>
                <a:gd name="T13" fmla="*/ 0 60000 65536"/>
                <a:gd name="T14" fmla="*/ 0 60000 65536"/>
                <a:gd name="T15" fmla="*/ 0 60000 65536"/>
                <a:gd name="T16" fmla="*/ 0 60000 65536"/>
                <a:gd name="T17" fmla="*/ 0 60000 65536"/>
                <a:gd name="T18" fmla="*/ 0 w 258"/>
                <a:gd name="T19" fmla="*/ 0 h 234"/>
                <a:gd name="T20" fmla="*/ 258 w 258"/>
                <a:gd name="T21" fmla="*/ 234 h 234"/>
              </a:gdLst>
              <a:ahLst/>
              <a:cxnLst>
                <a:cxn ang="T12">
                  <a:pos x="T0" y="T1"/>
                </a:cxn>
                <a:cxn ang="T13">
                  <a:pos x="T2" y="T3"/>
                </a:cxn>
                <a:cxn ang="T14">
                  <a:pos x="T4" y="T5"/>
                </a:cxn>
                <a:cxn ang="T15">
                  <a:pos x="T6" y="T7"/>
                </a:cxn>
                <a:cxn ang="T16">
                  <a:pos x="T8" y="T9"/>
                </a:cxn>
                <a:cxn ang="T17">
                  <a:pos x="T10" y="T11"/>
                </a:cxn>
              </a:cxnLst>
              <a:rect l="T18" t="T19" r="T20" b="T21"/>
              <a:pathLst>
                <a:path w="258" h="234">
                  <a:moveTo>
                    <a:pt x="0" y="0"/>
                  </a:moveTo>
                  <a:lnTo>
                    <a:pt x="0" y="234"/>
                  </a:lnTo>
                  <a:lnTo>
                    <a:pt x="258" y="234"/>
                  </a:lnTo>
                  <a:lnTo>
                    <a:pt x="258" y="0"/>
                  </a:lnTo>
                  <a:lnTo>
                    <a:pt x="0" y="0"/>
                  </a:lnTo>
                  <a:close/>
                </a:path>
              </a:pathLst>
            </a:custGeom>
            <a:noFill/>
            <a:ln w="4763"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wrap="square">
              <a:noAutofit/>
            </a:bodyPr>
            <a:lstStyle/>
            <a:p>
              <a:pPr fontAlgn="ctr"/>
              <a:endParaRPr lang="en-US" sz="1200" dirty="0">
                <a:latin typeface="Huawei Sans" panose="020C0503030203020204" pitchFamily="34" charset="0"/>
                <a:ea typeface="方正兰亭黑简体" panose="02000000000000000000" pitchFamily="2" charset="-122"/>
              </a:endParaRPr>
            </a:p>
          </p:txBody>
        </p:sp>
        <p:sp>
          <p:nvSpPr>
            <p:cNvPr id="28" name="Line 66"/>
            <p:cNvSpPr>
              <a:spLocks noChangeShapeType="1"/>
            </p:cNvSpPr>
            <p:nvPr/>
          </p:nvSpPr>
          <p:spPr bwMode="auto">
            <a:xfrm flipH="1" flipV="1">
              <a:off x="3121943" y="2685133"/>
              <a:ext cx="436761" cy="2469"/>
            </a:xfrm>
            <a:prstGeom prst="line">
              <a:avLst/>
            </a:prstGeom>
            <a:noFill/>
            <a:ln w="3175" cap="rnd">
              <a:solidFill>
                <a:srgbClr val="000000"/>
              </a:solidFill>
              <a:round/>
              <a:headEnd/>
              <a:tailEnd/>
            </a:ln>
            <a:extLst>
              <a:ext uri="{909E8E84-426E-40DD-AFC4-6F175D3DCCD1}">
                <a14:hiddenFill xmlns:a14="http://schemas.microsoft.com/office/drawing/2010/main">
                  <a:noFill/>
                </a14:hiddenFill>
              </a:ext>
            </a:extLst>
          </p:spPr>
          <p:txBody>
            <a:bodyPr wrap="square">
              <a:noAutofit/>
            </a:bodyPr>
            <a:lstStyle/>
            <a:p>
              <a:pPr fontAlgn="ctr"/>
              <a:endParaRPr lang="en-US" sz="1200" dirty="0">
                <a:latin typeface="Huawei Sans" panose="020C0503030203020204" pitchFamily="34" charset="0"/>
                <a:ea typeface="方正兰亭黑简体" panose="02000000000000000000" pitchFamily="2" charset="-122"/>
              </a:endParaRPr>
            </a:p>
          </p:txBody>
        </p:sp>
        <p:sp>
          <p:nvSpPr>
            <p:cNvPr id="29" name="Rectangle 67"/>
            <p:cNvSpPr>
              <a:spLocks noChangeArrowheads="1"/>
            </p:cNvSpPr>
            <p:nvPr/>
          </p:nvSpPr>
          <p:spPr bwMode="auto">
            <a:xfrm>
              <a:off x="2938552" y="2611077"/>
              <a:ext cx="79631" cy="13083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no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fontAlgn="ctr"/>
              <a:endParaRPr lang="en-US" altLang="zh-CN" sz="1200" dirty="0">
                <a:latin typeface="Huawei Sans" panose="020C0503030203020204" pitchFamily="34" charset="0"/>
                <a:ea typeface="方正兰亭黑简体" panose="02000000000000000000" pitchFamily="2" charset="-122"/>
              </a:endParaRPr>
            </a:p>
          </p:txBody>
        </p:sp>
        <p:sp>
          <p:nvSpPr>
            <p:cNvPr id="30" name="Rectangle 68"/>
            <p:cNvSpPr>
              <a:spLocks noChangeArrowheads="1"/>
            </p:cNvSpPr>
            <p:nvPr/>
          </p:nvSpPr>
          <p:spPr bwMode="auto">
            <a:xfrm>
              <a:off x="2938552" y="2611077"/>
              <a:ext cx="79631" cy="130836"/>
            </a:xfrm>
            <a:prstGeom prst="rect">
              <a:avLst/>
            </a:prstGeom>
            <a:noFill/>
            <a:ln w="3175"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square">
              <a:no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fontAlgn="ctr"/>
              <a:endParaRPr lang="en-US" altLang="zh-CN" sz="1200" dirty="0">
                <a:latin typeface="Huawei Sans" panose="020C0503030203020204" pitchFamily="34" charset="0"/>
                <a:ea typeface="方正兰亭黑简体" panose="02000000000000000000" pitchFamily="2" charset="-122"/>
              </a:endParaRPr>
            </a:p>
          </p:txBody>
        </p:sp>
        <p:sp>
          <p:nvSpPr>
            <p:cNvPr id="31" name="Freeform 69"/>
            <p:cNvSpPr>
              <a:spLocks/>
            </p:cNvSpPr>
            <p:nvPr/>
          </p:nvSpPr>
          <p:spPr bwMode="auto">
            <a:xfrm>
              <a:off x="3025422" y="2618483"/>
              <a:ext cx="94109" cy="128367"/>
            </a:xfrm>
            <a:custGeom>
              <a:avLst/>
              <a:gdLst>
                <a:gd name="T0" fmla="*/ 2147483646 w 39"/>
                <a:gd name="T1" fmla="*/ 2147483646 h 52"/>
                <a:gd name="T2" fmla="*/ 0 w 39"/>
                <a:gd name="T3" fmla="*/ 2147483646 h 52"/>
                <a:gd name="T4" fmla="*/ 2147483646 w 39"/>
                <a:gd name="T5" fmla="*/ 0 h 52"/>
                <a:gd name="T6" fmla="*/ 2147483646 w 39"/>
                <a:gd name="T7" fmla="*/ 2147483646 h 52"/>
                <a:gd name="T8" fmla="*/ 0 60000 65536"/>
                <a:gd name="T9" fmla="*/ 0 60000 65536"/>
                <a:gd name="T10" fmla="*/ 0 60000 65536"/>
                <a:gd name="T11" fmla="*/ 0 60000 65536"/>
                <a:gd name="T12" fmla="*/ 0 w 39"/>
                <a:gd name="T13" fmla="*/ 0 h 52"/>
                <a:gd name="T14" fmla="*/ 39 w 39"/>
                <a:gd name="T15" fmla="*/ 52 h 52"/>
              </a:gdLst>
              <a:ahLst/>
              <a:cxnLst>
                <a:cxn ang="T8">
                  <a:pos x="T0" y="T1"/>
                </a:cxn>
                <a:cxn ang="T9">
                  <a:pos x="T2" y="T3"/>
                </a:cxn>
                <a:cxn ang="T10">
                  <a:pos x="T4" y="T5"/>
                </a:cxn>
                <a:cxn ang="T11">
                  <a:pos x="T6" y="T7"/>
                </a:cxn>
              </a:cxnLst>
              <a:rect l="T12" t="T13" r="T14" b="T15"/>
              <a:pathLst>
                <a:path w="39" h="52">
                  <a:moveTo>
                    <a:pt x="38" y="52"/>
                  </a:moveTo>
                  <a:lnTo>
                    <a:pt x="0" y="24"/>
                  </a:lnTo>
                  <a:lnTo>
                    <a:pt x="39" y="0"/>
                  </a:lnTo>
                  <a:lnTo>
                    <a:pt x="38" y="5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wrap="square">
              <a:noAutofit/>
            </a:bodyPr>
            <a:lstStyle/>
            <a:p>
              <a:pPr fontAlgn="ctr"/>
              <a:endParaRPr lang="en-US" sz="1200" dirty="0">
                <a:latin typeface="Huawei Sans" panose="020C0503030203020204" pitchFamily="34" charset="0"/>
                <a:ea typeface="方正兰亭黑简体" panose="02000000000000000000" pitchFamily="2" charset="-122"/>
              </a:endParaRPr>
            </a:p>
          </p:txBody>
        </p:sp>
        <p:sp>
          <p:nvSpPr>
            <p:cNvPr id="32" name="Freeform 70"/>
            <p:cNvSpPr>
              <a:spLocks/>
            </p:cNvSpPr>
            <p:nvPr/>
          </p:nvSpPr>
          <p:spPr bwMode="auto">
            <a:xfrm>
              <a:off x="3025422" y="2620951"/>
              <a:ext cx="94109" cy="128367"/>
            </a:xfrm>
            <a:custGeom>
              <a:avLst/>
              <a:gdLst>
                <a:gd name="T0" fmla="*/ 2147483646 w 39"/>
                <a:gd name="T1" fmla="*/ 2147483646 h 52"/>
                <a:gd name="T2" fmla="*/ 0 w 39"/>
                <a:gd name="T3" fmla="*/ 2147483646 h 52"/>
                <a:gd name="T4" fmla="*/ 2147483646 w 39"/>
                <a:gd name="T5" fmla="*/ 0 h 52"/>
                <a:gd name="T6" fmla="*/ 2147483646 w 39"/>
                <a:gd name="T7" fmla="*/ 2147483646 h 52"/>
                <a:gd name="T8" fmla="*/ 0 60000 65536"/>
                <a:gd name="T9" fmla="*/ 0 60000 65536"/>
                <a:gd name="T10" fmla="*/ 0 60000 65536"/>
                <a:gd name="T11" fmla="*/ 0 60000 65536"/>
                <a:gd name="T12" fmla="*/ 0 w 39"/>
                <a:gd name="T13" fmla="*/ 0 h 52"/>
                <a:gd name="T14" fmla="*/ 39 w 39"/>
                <a:gd name="T15" fmla="*/ 52 h 52"/>
              </a:gdLst>
              <a:ahLst/>
              <a:cxnLst>
                <a:cxn ang="T8">
                  <a:pos x="T0" y="T1"/>
                </a:cxn>
                <a:cxn ang="T9">
                  <a:pos x="T2" y="T3"/>
                </a:cxn>
                <a:cxn ang="T10">
                  <a:pos x="T4" y="T5"/>
                </a:cxn>
                <a:cxn ang="T11">
                  <a:pos x="T6" y="T7"/>
                </a:cxn>
              </a:cxnLst>
              <a:rect l="T12" t="T13" r="T14" b="T15"/>
              <a:pathLst>
                <a:path w="39" h="52">
                  <a:moveTo>
                    <a:pt x="38" y="52"/>
                  </a:moveTo>
                  <a:lnTo>
                    <a:pt x="0" y="24"/>
                  </a:lnTo>
                  <a:lnTo>
                    <a:pt x="39" y="0"/>
                  </a:lnTo>
                  <a:lnTo>
                    <a:pt x="38" y="52"/>
                  </a:lnTo>
                  <a:close/>
                </a:path>
              </a:pathLst>
            </a:custGeom>
            <a:noFill/>
            <a:ln w="635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wrap="square">
              <a:noAutofit/>
            </a:bodyPr>
            <a:lstStyle/>
            <a:p>
              <a:pPr fontAlgn="ctr"/>
              <a:endParaRPr lang="en-US" sz="1200" dirty="0">
                <a:latin typeface="Huawei Sans" panose="020C0503030203020204" pitchFamily="34" charset="0"/>
                <a:ea typeface="方正兰亭黑简体" panose="02000000000000000000" pitchFamily="2" charset="-122"/>
              </a:endParaRPr>
            </a:p>
          </p:txBody>
        </p:sp>
        <p:sp>
          <p:nvSpPr>
            <p:cNvPr id="33" name="Rectangle 71"/>
            <p:cNvSpPr>
              <a:spLocks noChangeArrowheads="1"/>
            </p:cNvSpPr>
            <p:nvPr/>
          </p:nvSpPr>
          <p:spPr bwMode="auto">
            <a:xfrm>
              <a:off x="2868668" y="2096852"/>
              <a:ext cx="323396" cy="276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o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fontAlgn="ctr"/>
              <a:r>
                <a:rPr lang="en-US" sz="1200" dirty="0">
                  <a:solidFill>
                    <a:srgbClr val="000000"/>
                  </a:solidFill>
                  <a:latin typeface="Huawei Sans" panose="020C0503030203020204" pitchFamily="34" charset="0"/>
                  <a:ea typeface="方正兰亭黑简体" panose="02000000000000000000" pitchFamily="2" charset="-122"/>
                  <a:cs typeface="Huawei Sans" panose="020C0503030203020204" pitchFamily="34" charset="0"/>
                </a:rPr>
                <a:t>OLT</a:t>
              </a:r>
            </a:p>
          </p:txBody>
        </p:sp>
        <p:sp>
          <p:nvSpPr>
            <p:cNvPr id="34" name="Rectangle 87"/>
            <p:cNvSpPr>
              <a:spLocks noChangeArrowheads="1"/>
            </p:cNvSpPr>
            <p:nvPr/>
          </p:nvSpPr>
          <p:spPr bwMode="auto">
            <a:xfrm>
              <a:off x="3696051" y="2096852"/>
              <a:ext cx="408909" cy="276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o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fontAlgn="ctr"/>
              <a:r>
                <a:rPr lang="en-US" sz="1200" dirty="0">
                  <a:solidFill>
                    <a:srgbClr val="000000"/>
                  </a:solidFill>
                  <a:latin typeface="Huawei Sans" panose="020C0503030203020204" pitchFamily="34" charset="0"/>
                  <a:ea typeface="方正兰亭黑简体" panose="02000000000000000000" pitchFamily="2" charset="-122"/>
                  <a:cs typeface="Huawei Sans" panose="020C0503030203020204" pitchFamily="34" charset="0"/>
                </a:rPr>
                <a:t>ODF </a:t>
              </a:r>
            </a:p>
          </p:txBody>
        </p:sp>
        <p:sp>
          <p:nvSpPr>
            <p:cNvPr id="35" name="Rectangle 89"/>
            <p:cNvSpPr>
              <a:spLocks noChangeArrowheads="1"/>
            </p:cNvSpPr>
            <p:nvPr/>
          </p:nvSpPr>
          <p:spPr bwMode="auto">
            <a:xfrm>
              <a:off x="4408101" y="2096852"/>
              <a:ext cx="587709" cy="276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o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fontAlgn="ctr"/>
              <a:r>
                <a:rPr lang="en-US" sz="1200" dirty="0">
                  <a:solidFill>
                    <a:srgbClr val="000000"/>
                  </a:solidFill>
                  <a:latin typeface="Huawei Sans" panose="020C0503030203020204" pitchFamily="34" charset="0"/>
                  <a:ea typeface="方正兰亭黑简体" panose="02000000000000000000" pitchFamily="2" charset="-122"/>
                  <a:cs typeface="Huawei Sans" panose="020C0503030203020204" pitchFamily="34" charset="0"/>
                </a:rPr>
                <a:t>Closure</a:t>
              </a:r>
            </a:p>
          </p:txBody>
        </p:sp>
        <p:sp>
          <p:nvSpPr>
            <p:cNvPr id="36" name="Rectangle 90"/>
            <p:cNvSpPr>
              <a:spLocks noChangeArrowheads="1"/>
            </p:cNvSpPr>
            <p:nvPr/>
          </p:nvSpPr>
          <p:spPr bwMode="auto">
            <a:xfrm>
              <a:off x="3652811" y="2618483"/>
              <a:ext cx="79631" cy="13330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no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fontAlgn="ctr"/>
              <a:endParaRPr lang="en-US" altLang="zh-CN" sz="1200" dirty="0">
                <a:latin typeface="Huawei Sans" panose="020C0503030203020204" pitchFamily="34" charset="0"/>
                <a:ea typeface="方正兰亭黑简体" panose="02000000000000000000" pitchFamily="2" charset="-122"/>
              </a:endParaRPr>
            </a:p>
          </p:txBody>
        </p:sp>
        <p:sp>
          <p:nvSpPr>
            <p:cNvPr id="37" name="Rectangle 91"/>
            <p:cNvSpPr>
              <a:spLocks noChangeArrowheads="1"/>
            </p:cNvSpPr>
            <p:nvPr/>
          </p:nvSpPr>
          <p:spPr bwMode="auto">
            <a:xfrm>
              <a:off x="3652811" y="2618483"/>
              <a:ext cx="79631" cy="133305"/>
            </a:xfrm>
            <a:prstGeom prst="rect">
              <a:avLst/>
            </a:prstGeom>
            <a:noFill/>
            <a:ln w="3175"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square">
              <a:no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fontAlgn="ctr"/>
              <a:endParaRPr lang="en-US" altLang="zh-CN" sz="1200" dirty="0">
                <a:latin typeface="Huawei Sans" panose="020C0503030203020204" pitchFamily="34" charset="0"/>
                <a:ea typeface="方正兰亭黑简体" panose="02000000000000000000" pitchFamily="2" charset="-122"/>
              </a:endParaRPr>
            </a:p>
          </p:txBody>
        </p:sp>
        <p:sp>
          <p:nvSpPr>
            <p:cNvPr id="38" name="Freeform 92"/>
            <p:cNvSpPr>
              <a:spLocks/>
            </p:cNvSpPr>
            <p:nvPr/>
          </p:nvSpPr>
          <p:spPr bwMode="auto">
            <a:xfrm>
              <a:off x="3551465" y="2613545"/>
              <a:ext cx="91696" cy="128367"/>
            </a:xfrm>
            <a:custGeom>
              <a:avLst/>
              <a:gdLst>
                <a:gd name="T0" fmla="*/ 0 w 38"/>
                <a:gd name="T1" fmla="*/ 0 h 52"/>
                <a:gd name="T2" fmla="*/ 2147483646 w 38"/>
                <a:gd name="T3" fmla="*/ 2147483646 h 52"/>
                <a:gd name="T4" fmla="*/ 0 w 38"/>
                <a:gd name="T5" fmla="*/ 2147483646 h 52"/>
                <a:gd name="T6" fmla="*/ 0 w 38"/>
                <a:gd name="T7" fmla="*/ 0 h 52"/>
                <a:gd name="T8" fmla="*/ 0 60000 65536"/>
                <a:gd name="T9" fmla="*/ 0 60000 65536"/>
                <a:gd name="T10" fmla="*/ 0 60000 65536"/>
                <a:gd name="T11" fmla="*/ 0 60000 65536"/>
                <a:gd name="T12" fmla="*/ 0 w 38"/>
                <a:gd name="T13" fmla="*/ 0 h 52"/>
                <a:gd name="T14" fmla="*/ 38 w 38"/>
                <a:gd name="T15" fmla="*/ 52 h 52"/>
              </a:gdLst>
              <a:ahLst/>
              <a:cxnLst>
                <a:cxn ang="T8">
                  <a:pos x="T0" y="T1"/>
                </a:cxn>
                <a:cxn ang="T9">
                  <a:pos x="T2" y="T3"/>
                </a:cxn>
                <a:cxn ang="T10">
                  <a:pos x="T4" y="T5"/>
                </a:cxn>
                <a:cxn ang="T11">
                  <a:pos x="T6" y="T7"/>
                </a:cxn>
              </a:cxnLst>
              <a:rect l="T12" t="T13" r="T14" b="T15"/>
              <a:pathLst>
                <a:path w="38" h="52">
                  <a:moveTo>
                    <a:pt x="0" y="0"/>
                  </a:moveTo>
                  <a:lnTo>
                    <a:pt x="38" y="28"/>
                  </a:lnTo>
                  <a:lnTo>
                    <a:pt x="0" y="52"/>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wrap="square">
              <a:noAutofit/>
            </a:bodyPr>
            <a:lstStyle/>
            <a:p>
              <a:pPr fontAlgn="ctr"/>
              <a:endParaRPr lang="en-US" sz="1200" dirty="0">
                <a:latin typeface="Huawei Sans" panose="020C0503030203020204" pitchFamily="34" charset="0"/>
                <a:ea typeface="方正兰亭黑简体" panose="02000000000000000000" pitchFamily="2" charset="-122"/>
              </a:endParaRPr>
            </a:p>
          </p:txBody>
        </p:sp>
        <p:sp>
          <p:nvSpPr>
            <p:cNvPr id="39" name="Freeform 93"/>
            <p:cNvSpPr>
              <a:spLocks/>
            </p:cNvSpPr>
            <p:nvPr/>
          </p:nvSpPr>
          <p:spPr bwMode="auto">
            <a:xfrm>
              <a:off x="3553877" y="2613545"/>
              <a:ext cx="91696" cy="128367"/>
            </a:xfrm>
            <a:custGeom>
              <a:avLst/>
              <a:gdLst>
                <a:gd name="T0" fmla="*/ 0 w 38"/>
                <a:gd name="T1" fmla="*/ 0 h 52"/>
                <a:gd name="T2" fmla="*/ 2147483646 w 38"/>
                <a:gd name="T3" fmla="*/ 2147483646 h 52"/>
                <a:gd name="T4" fmla="*/ 0 w 38"/>
                <a:gd name="T5" fmla="*/ 2147483646 h 52"/>
                <a:gd name="T6" fmla="*/ 0 w 38"/>
                <a:gd name="T7" fmla="*/ 0 h 52"/>
                <a:gd name="T8" fmla="*/ 0 60000 65536"/>
                <a:gd name="T9" fmla="*/ 0 60000 65536"/>
                <a:gd name="T10" fmla="*/ 0 60000 65536"/>
                <a:gd name="T11" fmla="*/ 0 60000 65536"/>
                <a:gd name="T12" fmla="*/ 0 w 38"/>
                <a:gd name="T13" fmla="*/ 0 h 52"/>
                <a:gd name="T14" fmla="*/ 38 w 38"/>
                <a:gd name="T15" fmla="*/ 52 h 52"/>
              </a:gdLst>
              <a:ahLst/>
              <a:cxnLst>
                <a:cxn ang="T8">
                  <a:pos x="T0" y="T1"/>
                </a:cxn>
                <a:cxn ang="T9">
                  <a:pos x="T2" y="T3"/>
                </a:cxn>
                <a:cxn ang="T10">
                  <a:pos x="T4" y="T5"/>
                </a:cxn>
                <a:cxn ang="T11">
                  <a:pos x="T6" y="T7"/>
                </a:cxn>
              </a:cxnLst>
              <a:rect l="T12" t="T13" r="T14" b="T15"/>
              <a:pathLst>
                <a:path w="38" h="52">
                  <a:moveTo>
                    <a:pt x="0" y="0"/>
                  </a:moveTo>
                  <a:lnTo>
                    <a:pt x="38" y="28"/>
                  </a:lnTo>
                  <a:lnTo>
                    <a:pt x="0" y="52"/>
                  </a:lnTo>
                  <a:lnTo>
                    <a:pt x="0" y="0"/>
                  </a:lnTo>
                  <a:close/>
                </a:path>
              </a:pathLst>
            </a:custGeom>
            <a:noFill/>
            <a:ln w="635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wrap="square">
              <a:noAutofit/>
            </a:bodyPr>
            <a:lstStyle/>
            <a:p>
              <a:pPr fontAlgn="ctr"/>
              <a:endParaRPr lang="en-US" sz="1200" dirty="0">
                <a:latin typeface="Huawei Sans" panose="020C0503030203020204" pitchFamily="34" charset="0"/>
                <a:ea typeface="方正兰亭黑简体" panose="02000000000000000000" pitchFamily="2" charset="-122"/>
              </a:endParaRPr>
            </a:p>
          </p:txBody>
        </p:sp>
        <p:sp>
          <p:nvSpPr>
            <p:cNvPr id="40" name="Freeform 94"/>
            <p:cNvSpPr>
              <a:spLocks/>
            </p:cNvSpPr>
            <p:nvPr/>
          </p:nvSpPr>
          <p:spPr bwMode="auto">
            <a:xfrm>
              <a:off x="3746920" y="2628357"/>
              <a:ext cx="91696" cy="128367"/>
            </a:xfrm>
            <a:custGeom>
              <a:avLst/>
              <a:gdLst>
                <a:gd name="T0" fmla="*/ 2147483646 w 38"/>
                <a:gd name="T1" fmla="*/ 2147483646 h 52"/>
                <a:gd name="T2" fmla="*/ 0 w 38"/>
                <a:gd name="T3" fmla="*/ 2147483646 h 52"/>
                <a:gd name="T4" fmla="*/ 2147483646 w 38"/>
                <a:gd name="T5" fmla="*/ 0 h 52"/>
                <a:gd name="T6" fmla="*/ 2147483646 w 38"/>
                <a:gd name="T7" fmla="*/ 2147483646 h 52"/>
                <a:gd name="T8" fmla="*/ 0 60000 65536"/>
                <a:gd name="T9" fmla="*/ 0 60000 65536"/>
                <a:gd name="T10" fmla="*/ 0 60000 65536"/>
                <a:gd name="T11" fmla="*/ 0 60000 65536"/>
                <a:gd name="T12" fmla="*/ 0 w 38"/>
                <a:gd name="T13" fmla="*/ 0 h 52"/>
                <a:gd name="T14" fmla="*/ 38 w 38"/>
                <a:gd name="T15" fmla="*/ 52 h 52"/>
              </a:gdLst>
              <a:ahLst/>
              <a:cxnLst>
                <a:cxn ang="T8">
                  <a:pos x="T0" y="T1"/>
                </a:cxn>
                <a:cxn ang="T9">
                  <a:pos x="T2" y="T3"/>
                </a:cxn>
                <a:cxn ang="T10">
                  <a:pos x="T4" y="T5"/>
                </a:cxn>
                <a:cxn ang="T11">
                  <a:pos x="T6" y="T7"/>
                </a:cxn>
              </a:cxnLst>
              <a:rect l="T12" t="T13" r="T14" b="T15"/>
              <a:pathLst>
                <a:path w="38" h="52">
                  <a:moveTo>
                    <a:pt x="38" y="52"/>
                  </a:moveTo>
                  <a:lnTo>
                    <a:pt x="0" y="24"/>
                  </a:lnTo>
                  <a:lnTo>
                    <a:pt x="38" y="0"/>
                  </a:lnTo>
                  <a:lnTo>
                    <a:pt x="38" y="5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wrap="square">
              <a:noAutofit/>
            </a:bodyPr>
            <a:lstStyle/>
            <a:p>
              <a:pPr fontAlgn="ctr"/>
              <a:endParaRPr lang="en-US" sz="1200" dirty="0">
                <a:latin typeface="Huawei Sans" panose="020C0503030203020204" pitchFamily="34" charset="0"/>
                <a:ea typeface="方正兰亭黑简体" panose="02000000000000000000" pitchFamily="2" charset="-122"/>
              </a:endParaRPr>
            </a:p>
          </p:txBody>
        </p:sp>
        <p:sp>
          <p:nvSpPr>
            <p:cNvPr id="41" name="Freeform 95"/>
            <p:cNvSpPr>
              <a:spLocks/>
            </p:cNvSpPr>
            <p:nvPr/>
          </p:nvSpPr>
          <p:spPr bwMode="auto">
            <a:xfrm>
              <a:off x="3739681" y="2620951"/>
              <a:ext cx="91696" cy="128367"/>
            </a:xfrm>
            <a:custGeom>
              <a:avLst/>
              <a:gdLst>
                <a:gd name="T0" fmla="*/ 2147483646 w 38"/>
                <a:gd name="T1" fmla="*/ 2147483646 h 52"/>
                <a:gd name="T2" fmla="*/ 0 w 38"/>
                <a:gd name="T3" fmla="*/ 2147483646 h 52"/>
                <a:gd name="T4" fmla="*/ 2147483646 w 38"/>
                <a:gd name="T5" fmla="*/ 0 h 52"/>
                <a:gd name="T6" fmla="*/ 2147483646 w 38"/>
                <a:gd name="T7" fmla="*/ 2147483646 h 52"/>
                <a:gd name="T8" fmla="*/ 0 60000 65536"/>
                <a:gd name="T9" fmla="*/ 0 60000 65536"/>
                <a:gd name="T10" fmla="*/ 0 60000 65536"/>
                <a:gd name="T11" fmla="*/ 0 60000 65536"/>
                <a:gd name="T12" fmla="*/ 0 w 38"/>
                <a:gd name="T13" fmla="*/ 0 h 52"/>
                <a:gd name="T14" fmla="*/ 38 w 38"/>
                <a:gd name="T15" fmla="*/ 52 h 52"/>
              </a:gdLst>
              <a:ahLst/>
              <a:cxnLst>
                <a:cxn ang="T8">
                  <a:pos x="T0" y="T1"/>
                </a:cxn>
                <a:cxn ang="T9">
                  <a:pos x="T2" y="T3"/>
                </a:cxn>
                <a:cxn ang="T10">
                  <a:pos x="T4" y="T5"/>
                </a:cxn>
                <a:cxn ang="T11">
                  <a:pos x="T6" y="T7"/>
                </a:cxn>
              </a:cxnLst>
              <a:rect l="T12" t="T13" r="T14" b="T15"/>
              <a:pathLst>
                <a:path w="38" h="52">
                  <a:moveTo>
                    <a:pt x="38" y="52"/>
                  </a:moveTo>
                  <a:lnTo>
                    <a:pt x="0" y="24"/>
                  </a:lnTo>
                  <a:lnTo>
                    <a:pt x="38" y="0"/>
                  </a:lnTo>
                  <a:lnTo>
                    <a:pt x="38" y="52"/>
                  </a:lnTo>
                  <a:close/>
                </a:path>
              </a:pathLst>
            </a:custGeom>
            <a:noFill/>
            <a:ln w="635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wrap="square">
              <a:noAutofit/>
            </a:bodyPr>
            <a:lstStyle/>
            <a:p>
              <a:pPr fontAlgn="ctr"/>
              <a:endParaRPr lang="en-US" sz="1200" dirty="0">
                <a:latin typeface="Huawei Sans" panose="020C0503030203020204" pitchFamily="34" charset="0"/>
                <a:ea typeface="方正兰亭黑简体" panose="02000000000000000000" pitchFamily="2" charset="-122"/>
              </a:endParaRPr>
            </a:p>
          </p:txBody>
        </p:sp>
        <p:sp>
          <p:nvSpPr>
            <p:cNvPr id="42" name="Line 96"/>
            <p:cNvSpPr>
              <a:spLocks noChangeShapeType="1"/>
            </p:cNvSpPr>
            <p:nvPr/>
          </p:nvSpPr>
          <p:spPr bwMode="auto">
            <a:xfrm flipH="1">
              <a:off x="3843441" y="2682666"/>
              <a:ext cx="202695" cy="2469"/>
            </a:xfrm>
            <a:prstGeom prst="line">
              <a:avLst/>
            </a:prstGeom>
            <a:noFill/>
            <a:ln w="3175" cap="rnd">
              <a:solidFill>
                <a:srgbClr val="000000"/>
              </a:solidFill>
              <a:round/>
              <a:headEnd/>
              <a:tailEnd/>
            </a:ln>
            <a:extLst>
              <a:ext uri="{909E8E84-426E-40DD-AFC4-6F175D3DCCD1}">
                <a14:hiddenFill xmlns:a14="http://schemas.microsoft.com/office/drawing/2010/main">
                  <a:noFill/>
                </a14:hiddenFill>
              </a:ext>
            </a:extLst>
          </p:spPr>
          <p:txBody>
            <a:bodyPr wrap="square">
              <a:noAutofit/>
            </a:bodyPr>
            <a:lstStyle/>
            <a:p>
              <a:pPr fontAlgn="ctr"/>
              <a:endParaRPr lang="en-US" sz="1200" dirty="0">
                <a:latin typeface="Huawei Sans" panose="020C0503030203020204" pitchFamily="34" charset="0"/>
                <a:ea typeface="方正兰亭黑简体" panose="02000000000000000000" pitchFamily="2" charset="-122"/>
              </a:endParaRPr>
            </a:p>
          </p:txBody>
        </p:sp>
        <p:sp>
          <p:nvSpPr>
            <p:cNvPr id="43" name="Oval 98"/>
            <p:cNvSpPr>
              <a:spLocks noChangeArrowheads="1"/>
            </p:cNvSpPr>
            <p:nvPr/>
          </p:nvSpPr>
          <p:spPr bwMode="auto">
            <a:xfrm>
              <a:off x="4577005" y="2623419"/>
              <a:ext cx="118240" cy="118493"/>
            </a:xfrm>
            <a:prstGeom prst="ellipse">
              <a:avLst/>
            </a:prstGeom>
            <a:solidFill>
              <a:srgbClr val="000000"/>
            </a:solidFill>
            <a:ln w="0">
              <a:solidFill>
                <a:srgbClr val="000000"/>
              </a:solidFill>
              <a:round/>
              <a:headEnd/>
              <a:tailEnd/>
            </a:ln>
          </p:spPr>
          <p:txBody>
            <a:bodyPr wrap="square">
              <a:no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fontAlgn="ctr"/>
              <a:endParaRPr lang="en-US" altLang="zh-CN" sz="1200" dirty="0">
                <a:latin typeface="Huawei Sans" panose="020C0503030203020204" pitchFamily="34" charset="0"/>
                <a:ea typeface="方正兰亭黑简体" panose="02000000000000000000" pitchFamily="2" charset="-122"/>
              </a:endParaRPr>
            </a:p>
          </p:txBody>
        </p:sp>
        <p:sp>
          <p:nvSpPr>
            <p:cNvPr id="44" name="Oval 99"/>
            <p:cNvSpPr>
              <a:spLocks noChangeArrowheads="1"/>
            </p:cNvSpPr>
            <p:nvPr/>
          </p:nvSpPr>
          <p:spPr bwMode="auto">
            <a:xfrm>
              <a:off x="3995464" y="2630824"/>
              <a:ext cx="118240" cy="118493"/>
            </a:xfrm>
            <a:prstGeom prst="ellipse">
              <a:avLst/>
            </a:prstGeom>
            <a:noFill/>
            <a:ln w="635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square">
              <a:no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fontAlgn="ctr"/>
              <a:endParaRPr lang="en-US" altLang="zh-CN" sz="1200" dirty="0">
                <a:latin typeface="Huawei Sans" panose="020C0503030203020204" pitchFamily="34" charset="0"/>
                <a:ea typeface="方正兰亭黑简体" panose="02000000000000000000" pitchFamily="2" charset="-122"/>
              </a:endParaRPr>
            </a:p>
          </p:txBody>
        </p:sp>
        <p:sp>
          <p:nvSpPr>
            <p:cNvPr id="45" name="Line 101"/>
            <p:cNvSpPr>
              <a:spLocks noChangeShapeType="1"/>
            </p:cNvSpPr>
            <p:nvPr/>
          </p:nvSpPr>
          <p:spPr bwMode="auto">
            <a:xfrm flipH="1">
              <a:off x="4067855" y="2692540"/>
              <a:ext cx="509152" cy="2469"/>
            </a:xfrm>
            <a:prstGeom prst="line">
              <a:avLst/>
            </a:prstGeom>
            <a:noFill/>
            <a:ln w="3175" cap="rnd">
              <a:solidFill>
                <a:srgbClr val="000000"/>
              </a:solidFill>
              <a:round/>
              <a:headEnd/>
              <a:tailEnd/>
            </a:ln>
            <a:extLst>
              <a:ext uri="{909E8E84-426E-40DD-AFC4-6F175D3DCCD1}">
                <a14:hiddenFill xmlns:a14="http://schemas.microsoft.com/office/drawing/2010/main">
                  <a:noFill/>
                </a14:hiddenFill>
              </a:ext>
            </a:extLst>
          </p:spPr>
          <p:txBody>
            <a:bodyPr wrap="square">
              <a:noAutofit/>
            </a:bodyPr>
            <a:lstStyle/>
            <a:p>
              <a:pPr fontAlgn="ctr"/>
              <a:endParaRPr lang="en-US" sz="1200" dirty="0">
                <a:latin typeface="Huawei Sans" panose="020C0503030203020204" pitchFamily="34" charset="0"/>
                <a:ea typeface="方正兰亭黑简体" panose="02000000000000000000" pitchFamily="2" charset="-122"/>
              </a:endParaRPr>
            </a:p>
          </p:txBody>
        </p:sp>
        <p:sp>
          <p:nvSpPr>
            <p:cNvPr id="46" name="Oval 102"/>
            <p:cNvSpPr>
              <a:spLocks noChangeArrowheads="1"/>
            </p:cNvSpPr>
            <p:nvPr/>
          </p:nvSpPr>
          <p:spPr bwMode="auto">
            <a:xfrm>
              <a:off x="3993049" y="2628357"/>
              <a:ext cx="118240" cy="120962"/>
            </a:xfrm>
            <a:prstGeom prst="ellipse">
              <a:avLst/>
            </a:prstGeom>
            <a:solidFill>
              <a:srgbClr val="000000"/>
            </a:solidFill>
            <a:ln w="0">
              <a:solidFill>
                <a:srgbClr val="000000"/>
              </a:solidFill>
              <a:round/>
              <a:headEnd/>
              <a:tailEnd/>
            </a:ln>
          </p:spPr>
          <p:txBody>
            <a:bodyPr wrap="square">
              <a:no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fontAlgn="ctr"/>
              <a:endParaRPr lang="en-US" altLang="zh-CN" sz="1200" dirty="0">
                <a:latin typeface="Huawei Sans" panose="020C0503030203020204" pitchFamily="34" charset="0"/>
                <a:ea typeface="方正兰亭黑简体" panose="02000000000000000000" pitchFamily="2" charset="-122"/>
              </a:endParaRPr>
            </a:p>
          </p:txBody>
        </p:sp>
        <p:sp>
          <p:nvSpPr>
            <p:cNvPr id="47" name="Oval 103"/>
            <p:cNvSpPr>
              <a:spLocks noChangeArrowheads="1"/>
            </p:cNvSpPr>
            <p:nvPr/>
          </p:nvSpPr>
          <p:spPr bwMode="auto">
            <a:xfrm>
              <a:off x="4579419" y="2623419"/>
              <a:ext cx="118240" cy="120962"/>
            </a:xfrm>
            <a:prstGeom prst="ellipse">
              <a:avLst/>
            </a:prstGeom>
            <a:noFill/>
            <a:ln w="635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square">
              <a:no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fontAlgn="ctr"/>
              <a:endParaRPr lang="en-US" altLang="zh-CN" sz="1200" dirty="0">
                <a:latin typeface="Huawei Sans" panose="020C0503030203020204" pitchFamily="34" charset="0"/>
                <a:ea typeface="方正兰亭黑简体" panose="02000000000000000000" pitchFamily="2" charset="-122"/>
              </a:endParaRPr>
            </a:p>
          </p:txBody>
        </p:sp>
        <p:sp>
          <p:nvSpPr>
            <p:cNvPr id="48" name="Rectangle 104"/>
            <p:cNvSpPr>
              <a:spLocks noChangeArrowheads="1"/>
            </p:cNvSpPr>
            <p:nvPr/>
          </p:nvSpPr>
          <p:spPr bwMode="auto">
            <a:xfrm>
              <a:off x="5165962" y="2052094"/>
              <a:ext cx="1569942" cy="276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algn="ctr" fontAlgn="ctr"/>
              <a:r>
                <a:rPr lang="en-US" sz="1200" dirty="0">
                  <a:solidFill>
                    <a:srgbClr val="000000"/>
                  </a:solidFill>
                  <a:latin typeface="Huawei Sans" panose="020C0503030203020204" pitchFamily="34" charset="0"/>
                  <a:ea typeface="方正兰亭黑简体" panose="02000000000000000000" pitchFamily="2" charset="-122"/>
                  <a:cs typeface="Huawei Sans" panose="020C0503030203020204" pitchFamily="34" charset="0"/>
                </a:rPr>
                <a:t>FDT &amp; 1:32 Splitter</a:t>
              </a:r>
            </a:p>
          </p:txBody>
        </p:sp>
        <p:sp>
          <p:nvSpPr>
            <p:cNvPr id="49" name="Freeform 112"/>
            <p:cNvSpPr>
              <a:spLocks/>
            </p:cNvSpPr>
            <p:nvPr/>
          </p:nvSpPr>
          <p:spPr bwMode="auto">
            <a:xfrm>
              <a:off x="5390201" y="2630824"/>
              <a:ext cx="91696" cy="125900"/>
            </a:xfrm>
            <a:custGeom>
              <a:avLst/>
              <a:gdLst>
                <a:gd name="T0" fmla="*/ 0 w 38"/>
                <a:gd name="T1" fmla="*/ 0 h 51"/>
                <a:gd name="T2" fmla="*/ 2147483646 w 38"/>
                <a:gd name="T3" fmla="*/ 2147483646 h 51"/>
                <a:gd name="T4" fmla="*/ 0 w 38"/>
                <a:gd name="T5" fmla="*/ 2147483646 h 51"/>
                <a:gd name="T6" fmla="*/ 0 w 38"/>
                <a:gd name="T7" fmla="*/ 0 h 51"/>
                <a:gd name="T8" fmla="*/ 0 60000 65536"/>
                <a:gd name="T9" fmla="*/ 0 60000 65536"/>
                <a:gd name="T10" fmla="*/ 0 60000 65536"/>
                <a:gd name="T11" fmla="*/ 0 60000 65536"/>
                <a:gd name="T12" fmla="*/ 0 w 38"/>
                <a:gd name="T13" fmla="*/ 0 h 51"/>
                <a:gd name="T14" fmla="*/ 38 w 38"/>
                <a:gd name="T15" fmla="*/ 51 h 51"/>
              </a:gdLst>
              <a:ahLst/>
              <a:cxnLst>
                <a:cxn ang="T8">
                  <a:pos x="T0" y="T1"/>
                </a:cxn>
                <a:cxn ang="T9">
                  <a:pos x="T2" y="T3"/>
                </a:cxn>
                <a:cxn ang="T10">
                  <a:pos x="T4" y="T5"/>
                </a:cxn>
                <a:cxn ang="T11">
                  <a:pos x="T6" y="T7"/>
                </a:cxn>
              </a:cxnLst>
              <a:rect l="T12" t="T13" r="T14" b="T15"/>
              <a:pathLst>
                <a:path w="38" h="51">
                  <a:moveTo>
                    <a:pt x="0" y="0"/>
                  </a:moveTo>
                  <a:lnTo>
                    <a:pt x="38" y="27"/>
                  </a:lnTo>
                  <a:lnTo>
                    <a:pt x="0" y="51"/>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wrap="square">
              <a:noAutofit/>
            </a:bodyPr>
            <a:lstStyle/>
            <a:p>
              <a:pPr fontAlgn="ctr"/>
              <a:endParaRPr lang="en-US" sz="1200" dirty="0">
                <a:latin typeface="Huawei Sans" panose="020C0503030203020204" pitchFamily="34" charset="0"/>
                <a:ea typeface="方正兰亭黑简体" panose="02000000000000000000" pitchFamily="2" charset="-122"/>
              </a:endParaRPr>
            </a:p>
          </p:txBody>
        </p:sp>
        <p:sp>
          <p:nvSpPr>
            <p:cNvPr id="50" name="Freeform 113"/>
            <p:cNvSpPr>
              <a:spLocks/>
            </p:cNvSpPr>
            <p:nvPr/>
          </p:nvSpPr>
          <p:spPr bwMode="auto">
            <a:xfrm>
              <a:off x="5380548" y="2620951"/>
              <a:ext cx="91696" cy="125900"/>
            </a:xfrm>
            <a:custGeom>
              <a:avLst/>
              <a:gdLst>
                <a:gd name="T0" fmla="*/ 0 w 38"/>
                <a:gd name="T1" fmla="*/ 0 h 51"/>
                <a:gd name="T2" fmla="*/ 2147483646 w 38"/>
                <a:gd name="T3" fmla="*/ 2147483646 h 51"/>
                <a:gd name="T4" fmla="*/ 0 w 38"/>
                <a:gd name="T5" fmla="*/ 2147483646 h 51"/>
                <a:gd name="T6" fmla="*/ 0 w 38"/>
                <a:gd name="T7" fmla="*/ 0 h 51"/>
                <a:gd name="T8" fmla="*/ 0 60000 65536"/>
                <a:gd name="T9" fmla="*/ 0 60000 65536"/>
                <a:gd name="T10" fmla="*/ 0 60000 65536"/>
                <a:gd name="T11" fmla="*/ 0 60000 65536"/>
                <a:gd name="T12" fmla="*/ 0 w 38"/>
                <a:gd name="T13" fmla="*/ 0 h 51"/>
                <a:gd name="T14" fmla="*/ 38 w 38"/>
                <a:gd name="T15" fmla="*/ 51 h 51"/>
              </a:gdLst>
              <a:ahLst/>
              <a:cxnLst>
                <a:cxn ang="T8">
                  <a:pos x="T0" y="T1"/>
                </a:cxn>
                <a:cxn ang="T9">
                  <a:pos x="T2" y="T3"/>
                </a:cxn>
                <a:cxn ang="T10">
                  <a:pos x="T4" y="T5"/>
                </a:cxn>
                <a:cxn ang="T11">
                  <a:pos x="T6" y="T7"/>
                </a:cxn>
              </a:cxnLst>
              <a:rect l="T12" t="T13" r="T14" b="T15"/>
              <a:pathLst>
                <a:path w="38" h="51">
                  <a:moveTo>
                    <a:pt x="0" y="0"/>
                  </a:moveTo>
                  <a:lnTo>
                    <a:pt x="38" y="27"/>
                  </a:lnTo>
                  <a:lnTo>
                    <a:pt x="0" y="51"/>
                  </a:lnTo>
                  <a:lnTo>
                    <a:pt x="0" y="0"/>
                  </a:lnTo>
                  <a:close/>
                </a:path>
              </a:pathLst>
            </a:custGeom>
            <a:noFill/>
            <a:ln w="635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wrap="square">
              <a:noAutofit/>
            </a:bodyPr>
            <a:lstStyle/>
            <a:p>
              <a:pPr fontAlgn="ctr"/>
              <a:endParaRPr lang="en-US" sz="1200" dirty="0">
                <a:latin typeface="Huawei Sans" panose="020C0503030203020204" pitchFamily="34" charset="0"/>
                <a:ea typeface="方正兰亭黑简体" panose="02000000000000000000" pitchFamily="2" charset="-122"/>
              </a:endParaRPr>
            </a:p>
          </p:txBody>
        </p:sp>
        <p:sp>
          <p:nvSpPr>
            <p:cNvPr id="51" name="Oval 117"/>
            <p:cNvSpPr>
              <a:spLocks noChangeArrowheads="1"/>
            </p:cNvSpPr>
            <p:nvPr/>
          </p:nvSpPr>
          <p:spPr bwMode="auto">
            <a:xfrm>
              <a:off x="5160960" y="2628357"/>
              <a:ext cx="118240" cy="120962"/>
            </a:xfrm>
            <a:prstGeom prst="ellipse">
              <a:avLst/>
            </a:prstGeom>
            <a:solidFill>
              <a:srgbClr val="000000"/>
            </a:solidFill>
            <a:ln w="0">
              <a:solidFill>
                <a:srgbClr val="000000"/>
              </a:solidFill>
              <a:round/>
              <a:headEnd/>
              <a:tailEnd/>
            </a:ln>
          </p:spPr>
          <p:txBody>
            <a:bodyPr wrap="square">
              <a:no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fontAlgn="ctr"/>
              <a:endParaRPr lang="en-US" altLang="zh-CN" sz="1200" dirty="0">
                <a:latin typeface="Huawei Sans" panose="020C0503030203020204" pitchFamily="34" charset="0"/>
                <a:ea typeface="方正兰亭黑简体" panose="02000000000000000000" pitchFamily="2" charset="-122"/>
              </a:endParaRPr>
            </a:p>
          </p:txBody>
        </p:sp>
        <p:sp>
          <p:nvSpPr>
            <p:cNvPr id="52" name="Rectangle 120"/>
            <p:cNvSpPr>
              <a:spLocks noChangeArrowheads="1"/>
            </p:cNvSpPr>
            <p:nvPr/>
          </p:nvSpPr>
          <p:spPr bwMode="auto">
            <a:xfrm>
              <a:off x="7032104" y="2096852"/>
              <a:ext cx="303184" cy="276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o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fontAlgn="ctr"/>
              <a:r>
                <a:rPr lang="en-US" sz="1200" dirty="0">
                  <a:solidFill>
                    <a:srgbClr val="000000"/>
                  </a:solidFill>
                  <a:latin typeface="Huawei Sans" panose="020C0503030203020204" pitchFamily="34" charset="0"/>
                  <a:ea typeface="方正兰亭黑简体" panose="02000000000000000000" pitchFamily="2" charset="-122"/>
                  <a:cs typeface="Huawei Sans" panose="020C0503030203020204" pitchFamily="34" charset="0"/>
                </a:rPr>
                <a:t>FAT</a:t>
              </a:r>
            </a:p>
          </p:txBody>
        </p:sp>
        <p:sp>
          <p:nvSpPr>
            <p:cNvPr id="53" name="Oval 121"/>
            <p:cNvSpPr>
              <a:spLocks noChangeArrowheads="1"/>
            </p:cNvSpPr>
            <p:nvPr/>
          </p:nvSpPr>
          <p:spPr bwMode="auto">
            <a:xfrm>
              <a:off x="7105870" y="2628357"/>
              <a:ext cx="118240" cy="120962"/>
            </a:xfrm>
            <a:prstGeom prst="ellipse">
              <a:avLst/>
            </a:prstGeom>
            <a:solidFill>
              <a:srgbClr val="000000"/>
            </a:solidFill>
            <a:ln w="0">
              <a:solidFill>
                <a:srgbClr val="000000"/>
              </a:solidFill>
              <a:round/>
              <a:headEnd/>
              <a:tailEnd/>
            </a:ln>
          </p:spPr>
          <p:txBody>
            <a:bodyPr wrap="square">
              <a:no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fontAlgn="ctr"/>
              <a:endParaRPr lang="en-US" altLang="zh-CN" sz="1200" dirty="0">
                <a:latin typeface="Huawei Sans" panose="020C0503030203020204" pitchFamily="34" charset="0"/>
                <a:ea typeface="方正兰亭黑简体" panose="02000000000000000000" pitchFamily="2" charset="-122"/>
              </a:endParaRPr>
            </a:p>
          </p:txBody>
        </p:sp>
        <p:sp>
          <p:nvSpPr>
            <p:cNvPr id="54" name="Oval 122"/>
            <p:cNvSpPr>
              <a:spLocks noChangeArrowheads="1"/>
            </p:cNvSpPr>
            <p:nvPr/>
          </p:nvSpPr>
          <p:spPr bwMode="auto">
            <a:xfrm>
              <a:off x="7105870" y="2628357"/>
              <a:ext cx="118240" cy="120962"/>
            </a:xfrm>
            <a:prstGeom prst="ellipse">
              <a:avLst/>
            </a:prstGeom>
            <a:noFill/>
            <a:ln w="635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square">
              <a:no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fontAlgn="ctr"/>
              <a:endParaRPr lang="en-US" altLang="zh-CN" sz="1200" dirty="0">
                <a:latin typeface="Huawei Sans" panose="020C0503030203020204" pitchFamily="34" charset="0"/>
                <a:ea typeface="方正兰亭黑简体" panose="02000000000000000000" pitchFamily="2" charset="-122"/>
              </a:endParaRPr>
            </a:p>
          </p:txBody>
        </p:sp>
        <p:sp>
          <p:nvSpPr>
            <p:cNvPr id="55" name="Line 123"/>
            <p:cNvSpPr>
              <a:spLocks noChangeShapeType="1"/>
            </p:cNvSpPr>
            <p:nvPr/>
          </p:nvSpPr>
          <p:spPr bwMode="auto">
            <a:xfrm flipH="1">
              <a:off x="6673936" y="2690071"/>
              <a:ext cx="429521" cy="2469"/>
            </a:xfrm>
            <a:prstGeom prst="line">
              <a:avLst/>
            </a:prstGeom>
            <a:noFill/>
            <a:ln w="3175" cap="rnd">
              <a:solidFill>
                <a:srgbClr val="000000"/>
              </a:solidFill>
              <a:round/>
              <a:headEnd/>
              <a:tailEnd/>
            </a:ln>
            <a:extLst>
              <a:ext uri="{909E8E84-426E-40DD-AFC4-6F175D3DCCD1}">
                <a14:hiddenFill xmlns:a14="http://schemas.microsoft.com/office/drawing/2010/main">
                  <a:noFill/>
                </a14:hiddenFill>
              </a:ext>
            </a:extLst>
          </p:spPr>
          <p:txBody>
            <a:bodyPr wrap="square">
              <a:noAutofit/>
            </a:bodyPr>
            <a:lstStyle/>
            <a:p>
              <a:pPr fontAlgn="ctr"/>
              <a:endParaRPr lang="en-US" sz="1200" dirty="0">
                <a:latin typeface="Huawei Sans" panose="020C0503030203020204" pitchFamily="34" charset="0"/>
                <a:ea typeface="方正兰亭黑简体" panose="02000000000000000000" pitchFamily="2" charset="-122"/>
              </a:endParaRPr>
            </a:p>
          </p:txBody>
        </p:sp>
        <p:sp>
          <p:nvSpPr>
            <p:cNvPr id="56" name="Rectangle 124"/>
            <p:cNvSpPr>
              <a:spLocks noChangeArrowheads="1"/>
            </p:cNvSpPr>
            <p:nvPr/>
          </p:nvSpPr>
          <p:spPr bwMode="auto">
            <a:xfrm>
              <a:off x="7616310" y="2096852"/>
              <a:ext cx="202122" cy="276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o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fontAlgn="ctr"/>
              <a:r>
                <a:rPr lang="en-US" sz="1200" dirty="0">
                  <a:solidFill>
                    <a:srgbClr val="000000"/>
                  </a:solidFill>
                  <a:latin typeface="Huawei Sans" panose="020C0503030203020204" pitchFamily="34" charset="0"/>
                  <a:ea typeface="方正兰亭黑简体" panose="02000000000000000000" pitchFamily="2" charset="-122"/>
                  <a:cs typeface="Huawei Sans" panose="020C0503030203020204" pitchFamily="34" charset="0"/>
                </a:rPr>
                <a:t>TB</a:t>
              </a:r>
            </a:p>
          </p:txBody>
        </p:sp>
        <p:sp>
          <p:nvSpPr>
            <p:cNvPr id="57" name="Oval 125"/>
            <p:cNvSpPr>
              <a:spLocks noChangeArrowheads="1"/>
            </p:cNvSpPr>
            <p:nvPr/>
          </p:nvSpPr>
          <p:spPr bwMode="auto">
            <a:xfrm>
              <a:off x="7663284" y="2628357"/>
              <a:ext cx="115826" cy="120962"/>
            </a:xfrm>
            <a:prstGeom prst="ellipse">
              <a:avLst/>
            </a:prstGeom>
            <a:solidFill>
              <a:srgbClr val="000000"/>
            </a:solidFill>
            <a:ln w="0">
              <a:solidFill>
                <a:srgbClr val="000000"/>
              </a:solidFill>
              <a:round/>
              <a:headEnd/>
              <a:tailEnd/>
            </a:ln>
          </p:spPr>
          <p:txBody>
            <a:bodyPr wrap="square">
              <a:no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fontAlgn="ctr"/>
              <a:endParaRPr lang="en-US" altLang="zh-CN" sz="1200" dirty="0">
                <a:latin typeface="Huawei Sans" panose="020C0503030203020204" pitchFamily="34" charset="0"/>
                <a:ea typeface="方正兰亭黑简体" panose="02000000000000000000" pitchFamily="2" charset="-122"/>
              </a:endParaRPr>
            </a:p>
          </p:txBody>
        </p:sp>
        <p:sp>
          <p:nvSpPr>
            <p:cNvPr id="58" name="Oval 126"/>
            <p:cNvSpPr>
              <a:spLocks noChangeArrowheads="1"/>
            </p:cNvSpPr>
            <p:nvPr/>
          </p:nvSpPr>
          <p:spPr bwMode="auto">
            <a:xfrm>
              <a:off x="7663284" y="2628357"/>
              <a:ext cx="115826" cy="120962"/>
            </a:xfrm>
            <a:prstGeom prst="ellipse">
              <a:avLst/>
            </a:prstGeom>
            <a:noFill/>
            <a:ln w="635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square">
              <a:no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fontAlgn="ctr"/>
              <a:endParaRPr lang="en-US" altLang="zh-CN" sz="1200" dirty="0">
                <a:latin typeface="Huawei Sans" panose="020C0503030203020204" pitchFamily="34" charset="0"/>
                <a:ea typeface="方正兰亭黑简体" panose="02000000000000000000" pitchFamily="2" charset="-122"/>
              </a:endParaRPr>
            </a:p>
          </p:txBody>
        </p:sp>
        <p:sp>
          <p:nvSpPr>
            <p:cNvPr id="59" name="Line 127"/>
            <p:cNvSpPr>
              <a:spLocks noChangeShapeType="1"/>
            </p:cNvSpPr>
            <p:nvPr/>
          </p:nvSpPr>
          <p:spPr bwMode="auto">
            <a:xfrm flipH="1">
              <a:off x="7228937" y="2690071"/>
              <a:ext cx="429521" cy="2469"/>
            </a:xfrm>
            <a:prstGeom prst="line">
              <a:avLst/>
            </a:prstGeom>
            <a:noFill/>
            <a:ln w="3175" cap="rnd">
              <a:solidFill>
                <a:srgbClr val="000000"/>
              </a:solidFill>
              <a:round/>
              <a:headEnd/>
              <a:tailEnd/>
            </a:ln>
            <a:extLst>
              <a:ext uri="{909E8E84-426E-40DD-AFC4-6F175D3DCCD1}">
                <a14:hiddenFill xmlns:a14="http://schemas.microsoft.com/office/drawing/2010/main">
                  <a:noFill/>
                </a14:hiddenFill>
              </a:ext>
            </a:extLst>
          </p:spPr>
          <p:txBody>
            <a:bodyPr wrap="square">
              <a:noAutofit/>
            </a:bodyPr>
            <a:lstStyle/>
            <a:p>
              <a:pPr fontAlgn="ctr"/>
              <a:endParaRPr lang="en-US" sz="1200" dirty="0">
                <a:latin typeface="Huawei Sans" panose="020C0503030203020204" pitchFamily="34" charset="0"/>
                <a:ea typeface="方正兰亭黑简体" panose="02000000000000000000" pitchFamily="2" charset="-122"/>
              </a:endParaRPr>
            </a:p>
          </p:txBody>
        </p:sp>
        <p:sp>
          <p:nvSpPr>
            <p:cNvPr id="60" name="Line 128"/>
            <p:cNvSpPr>
              <a:spLocks noChangeShapeType="1"/>
            </p:cNvSpPr>
            <p:nvPr/>
          </p:nvSpPr>
          <p:spPr bwMode="auto">
            <a:xfrm flipH="1" flipV="1">
              <a:off x="7786347" y="2687604"/>
              <a:ext cx="513978" cy="2469"/>
            </a:xfrm>
            <a:prstGeom prst="line">
              <a:avLst/>
            </a:prstGeom>
            <a:noFill/>
            <a:ln w="3175" cap="rnd">
              <a:solidFill>
                <a:srgbClr val="000000"/>
              </a:solidFill>
              <a:round/>
              <a:headEnd/>
              <a:tailEnd/>
            </a:ln>
            <a:extLst>
              <a:ext uri="{909E8E84-426E-40DD-AFC4-6F175D3DCCD1}">
                <a14:hiddenFill xmlns:a14="http://schemas.microsoft.com/office/drawing/2010/main">
                  <a:noFill/>
                </a14:hiddenFill>
              </a:ext>
            </a:extLst>
          </p:spPr>
          <p:txBody>
            <a:bodyPr wrap="square">
              <a:noAutofit/>
            </a:bodyPr>
            <a:lstStyle/>
            <a:p>
              <a:pPr fontAlgn="ctr"/>
              <a:endParaRPr lang="en-US" sz="1200" dirty="0">
                <a:latin typeface="Huawei Sans" panose="020C0503030203020204" pitchFamily="34" charset="0"/>
                <a:ea typeface="方正兰亭黑简体" panose="02000000000000000000" pitchFamily="2" charset="-122"/>
              </a:endParaRPr>
            </a:p>
          </p:txBody>
        </p:sp>
        <p:sp>
          <p:nvSpPr>
            <p:cNvPr id="61" name="Rectangle 129"/>
            <p:cNvSpPr>
              <a:spLocks noChangeArrowheads="1"/>
            </p:cNvSpPr>
            <p:nvPr/>
          </p:nvSpPr>
          <p:spPr bwMode="auto">
            <a:xfrm>
              <a:off x="8347886" y="2096852"/>
              <a:ext cx="315622" cy="276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o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fontAlgn="ctr"/>
              <a:r>
                <a:rPr lang="en-US" sz="1200" dirty="0">
                  <a:solidFill>
                    <a:srgbClr val="000000"/>
                  </a:solidFill>
                  <a:latin typeface="Huawei Sans" panose="020C0503030203020204" pitchFamily="34" charset="0"/>
                  <a:ea typeface="方正兰亭黑简体" panose="02000000000000000000" pitchFamily="2" charset="-122"/>
                  <a:cs typeface="Huawei Sans" panose="020C0503030203020204" pitchFamily="34" charset="0"/>
                </a:rPr>
                <a:t>ATB</a:t>
              </a:r>
            </a:p>
          </p:txBody>
        </p:sp>
        <p:sp>
          <p:nvSpPr>
            <p:cNvPr id="62" name="Rectangle 132"/>
            <p:cNvSpPr>
              <a:spLocks noChangeArrowheads="1"/>
            </p:cNvSpPr>
            <p:nvPr/>
          </p:nvSpPr>
          <p:spPr bwMode="auto">
            <a:xfrm>
              <a:off x="8597129" y="2628357"/>
              <a:ext cx="79631" cy="13083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no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fontAlgn="ctr"/>
              <a:endParaRPr lang="en-US" altLang="zh-CN" sz="1200" dirty="0">
                <a:latin typeface="Huawei Sans" panose="020C0503030203020204" pitchFamily="34" charset="0"/>
                <a:ea typeface="方正兰亭黑简体" panose="02000000000000000000" pitchFamily="2" charset="-122"/>
              </a:endParaRPr>
            </a:p>
          </p:txBody>
        </p:sp>
        <p:sp>
          <p:nvSpPr>
            <p:cNvPr id="63" name="Rectangle 133"/>
            <p:cNvSpPr>
              <a:spLocks noChangeArrowheads="1"/>
            </p:cNvSpPr>
            <p:nvPr/>
          </p:nvSpPr>
          <p:spPr bwMode="auto">
            <a:xfrm>
              <a:off x="8597129" y="2628357"/>
              <a:ext cx="79631" cy="130836"/>
            </a:xfrm>
            <a:prstGeom prst="rect">
              <a:avLst/>
            </a:prstGeom>
            <a:noFill/>
            <a:ln w="3175"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square">
              <a:no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fontAlgn="ctr"/>
              <a:endParaRPr lang="en-US" altLang="zh-CN" sz="1200" dirty="0">
                <a:latin typeface="Huawei Sans" panose="020C0503030203020204" pitchFamily="34" charset="0"/>
                <a:ea typeface="方正兰亭黑简体" panose="02000000000000000000" pitchFamily="2" charset="-122"/>
              </a:endParaRPr>
            </a:p>
          </p:txBody>
        </p:sp>
        <p:sp>
          <p:nvSpPr>
            <p:cNvPr id="64" name="Freeform 134"/>
            <p:cNvSpPr>
              <a:spLocks/>
            </p:cNvSpPr>
            <p:nvPr/>
          </p:nvSpPr>
          <p:spPr bwMode="auto">
            <a:xfrm>
              <a:off x="8683999" y="2635762"/>
              <a:ext cx="91696" cy="128367"/>
            </a:xfrm>
            <a:custGeom>
              <a:avLst/>
              <a:gdLst>
                <a:gd name="T0" fmla="*/ 2147483646 w 38"/>
                <a:gd name="T1" fmla="*/ 2147483646 h 52"/>
                <a:gd name="T2" fmla="*/ 0 w 38"/>
                <a:gd name="T3" fmla="*/ 2147483646 h 52"/>
                <a:gd name="T4" fmla="*/ 2147483646 w 38"/>
                <a:gd name="T5" fmla="*/ 0 h 52"/>
                <a:gd name="T6" fmla="*/ 2147483646 w 38"/>
                <a:gd name="T7" fmla="*/ 2147483646 h 52"/>
                <a:gd name="T8" fmla="*/ 0 60000 65536"/>
                <a:gd name="T9" fmla="*/ 0 60000 65536"/>
                <a:gd name="T10" fmla="*/ 0 60000 65536"/>
                <a:gd name="T11" fmla="*/ 0 60000 65536"/>
                <a:gd name="T12" fmla="*/ 0 w 38"/>
                <a:gd name="T13" fmla="*/ 0 h 52"/>
                <a:gd name="T14" fmla="*/ 38 w 38"/>
                <a:gd name="T15" fmla="*/ 52 h 52"/>
              </a:gdLst>
              <a:ahLst/>
              <a:cxnLst>
                <a:cxn ang="T8">
                  <a:pos x="T0" y="T1"/>
                </a:cxn>
                <a:cxn ang="T9">
                  <a:pos x="T2" y="T3"/>
                </a:cxn>
                <a:cxn ang="T10">
                  <a:pos x="T4" y="T5"/>
                </a:cxn>
                <a:cxn ang="T11">
                  <a:pos x="T6" y="T7"/>
                </a:cxn>
              </a:cxnLst>
              <a:rect l="T12" t="T13" r="T14" b="T15"/>
              <a:pathLst>
                <a:path w="38" h="52">
                  <a:moveTo>
                    <a:pt x="37" y="52"/>
                  </a:moveTo>
                  <a:lnTo>
                    <a:pt x="0" y="24"/>
                  </a:lnTo>
                  <a:lnTo>
                    <a:pt x="38" y="0"/>
                  </a:lnTo>
                  <a:lnTo>
                    <a:pt x="37" y="5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wrap="square">
              <a:noAutofit/>
            </a:bodyPr>
            <a:lstStyle/>
            <a:p>
              <a:pPr fontAlgn="ctr"/>
              <a:endParaRPr lang="en-US" sz="1200" dirty="0">
                <a:latin typeface="Huawei Sans" panose="020C0503030203020204" pitchFamily="34" charset="0"/>
                <a:ea typeface="方正兰亭黑简体" panose="02000000000000000000" pitchFamily="2" charset="-122"/>
              </a:endParaRPr>
            </a:p>
          </p:txBody>
        </p:sp>
        <p:sp>
          <p:nvSpPr>
            <p:cNvPr id="65" name="Freeform 135"/>
            <p:cNvSpPr>
              <a:spLocks/>
            </p:cNvSpPr>
            <p:nvPr/>
          </p:nvSpPr>
          <p:spPr bwMode="auto">
            <a:xfrm>
              <a:off x="8683999" y="2635762"/>
              <a:ext cx="91696" cy="128367"/>
            </a:xfrm>
            <a:custGeom>
              <a:avLst/>
              <a:gdLst>
                <a:gd name="T0" fmla="*/ 2147483646 w 38"/>
                <a:gd name="T1" fmla="*/ 2147483646 h 52"/>
                <a:gd name="T2" fmla="*/ 0 w 38"/>
                <a:gd name="T3" fmla="*/ 2147483646 h 52"/>
                <a:gd name="T4" fmla="*/ 2147483646 w 38"/>
                <a:gd name="T5" fmla="*/ 0 h 52"/>
                <a:gd name="T6" fmla="*/ 2147483646 w 38"/>
                <a:gd name="T7" fmla="*/ 2147483646 h 52"/>
                <a:gd name="T8" fmla="*/ 0 60000 65536"/>
                <a:gd name="T9" fmla="*/ 0 60000 65536"/>
                <a:gd name="T10" fmla="*/ 0 60000 65536"/>
                <a:gd name="T11" fmla="*/ 0 60000 65536"/>
                <a:gd name="T12" fmla="*/ 0 w 38"/>
                <a:gd name="T13" fmla="*/ 0 h 52"/>
                <a:gd name="T14" fmla="*/ 38 w 38"/>
                <a:gd name="T15" fmla="*/ 52 h 52"/>
              </a:gdLst>
              <a:ahLst/>
              <a:cxnLst>
                <a:cxn ang="T8">
                  <a:pos x="T0" y="T1"/>
                </a:cxn>
                <a:cxn ang="T9">
                  <a:pos x="T2" y="T3"/>
                </a:cxn>
                <a:cxn ang="T10">
                  <a:pos x="T4" y="T5"/>
                </a:cxn>
                <a:cxn ang="T11">
                  <a:pos x="T6" y="T7"/>
                </a:cxn>
              </a:cxnLst>
              <a:rect l="T12" t="T13" r="T14" b="T15"/>
              <a:pathLst>
                <a:path w="38" h="52">
                  <a:moveTo>
                    <a:pt x="37" y="52"/>
                  </a:moveTo>
                  <a:lnTo>
                    <a:pt x="0" y="24"/>
                  </a:lnTo>
                  <a:lnTo>
                    <a:pt x="38" y="0"/>
                  </a:lnTo>
                  <a:lnTo>
                    <a:pt x="37" y="52"/>
                  </a:lnTo>
                  <a:close/>
                </a:path>
              </a:pathLst>
            </a:custGeom>
            <a:noFill/>
            <a:ln w="635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wrap="square">
              <a:noAutofit/>
            </a:bodyPr>
            <a:lstStyle/>
            <a:p>
              <a:pPr fontAlgn="ctr"/>
              <a:endParaRPr lang="en-US" sz="1200" dirty="0">
                <a:latin typeface="Huawei Sans" panose="020C0503030203020204" pitchFamily="34" charset="0"/>
                <a:ea typeface="方正兰亭黑简体" panose="02000000000000000000" pitchFamily="2" charset="-122"/>
              </a:endParaRPr>
            </a:p>
          </p:txBody>
        </p:sp>
        <p:sp>
          <p:nvSpPr>
            <p:cNvPr id="66" name="Line 136"/>
            <p:cNvSpPr>
              <a:spLocks noChangeShapeType="1"/>
            </p:cNvSpPr>
            <p:nvPr/>
          </p:nvSpPr>
          <p:spPr bwMode="auto">
            <a:xfrm flipH="1">
              <a:off x="8392021" y="2690071"/>
              <a:ext cx="202695" cy="2469"/>
            </a:xfrm>
            <a:prstGeom prst="line">
              <a:avLst/>
            </a:prstGeom>
            <a:noFill/>
            <a:ln w="3175" cap="rnd">
              <a:solidFill>
                <a:srgbClr val="000000"/>
              </a:solidFill>
              <a:round/>
              <a:headEnd/>
              <a:tailEnd/>
            </a:ln>
            <a:extLst>
              <a:ext uri="{909E8E84-426E-40DD-AFC4-6F175D3DCCD1}">
                <a14:hiddenFill xmlns:a14="http://schemas.microsoft.com/office/drawing/2010/main">
                  <a:noFill/>
                </a14:hiddenFill>
              </a:ext>
            </a:extLst>
          </p:spPr>
          <p:txBody>
            <a:bodyPr wrap="square">
              <a:noAutofit/>
            </a:bodyPr>
            <a:lstStyle/>
            <a:p>
              <a:pPr fontAlgn="ctr"/>
              <a:endParaRPr lang="en-US" sz="1200" dirty="0">
                <a:latin typeface="Huawei Sans" panose="020C0503030203020204" pitchFamily="34" charset="0"/>
                <a:ea typeface="方正兰亭黑简体" panose="02000000000000000000" pitchFamily="2" charset="-122"/>
              </a:endParaRPr>
            </a:p>
          </p:txBody>
        </p:sp>
        <p:sp>
          <p:nvSpPr>
            <p:cNvPr id="67" name="Oval 137"/>
            <p:cNvSpPr>
              <a:spLocks noChangeArrowheads="1"/>
            </p:cNvSpPr>
            <p:nvPr/>
          </p:nvSpPr>
          <p:spPr bwMode="auto">
            <a:xfrm>
              <a:off x="8264125" y="2625888"/>
              <a:ext cx="118240" cy="120962"/>
            </a:xfrm>
            <a:prstGeom prst="ellipse">
              <a:avLst/>
            </a:prstGeom>
            <a:solidFill>
              <a:schemeClr val="tx1"/>
            </a:solidFill>
            <a:ln w="0">
              <a:solidFill>
                <a:srgbClr val="000000"/>
              </a:solidFill>
              <a:round/>
              <a:headEnd/>
              <a:tailEnd/>
            </a:ln>
          </p:spPr>
          <p:txBody>
            <a:bodyPr wrap="square">
              <a:no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fontAlgn="ctr"/>
              <a:endParaRPr lang="en-US" altLang="zh-CN" sz="1200" dirty="0">
                <a:latin typeface="Huawei Sans" panose="020C0503030203020204" pitchFamily="34" charset="0"/>
                <a:ea typeface="方正兰亭黑简体" panose="02000000000000000000" pitchFamily="2" charset="-122"/>
              </a:endParaRPr>
            </a:p>
          </p:txBody>
        </p:sp>
        <p:sp>
          <p:nvSpPr>
            <p:cNvPr id="68" name="Oval 138"/>
            <p:cNvSpPr>
              <a:spLocks noChangeArrowheads="1"/>
            </p:cNvSpPr>
            <p:nvPr/>
          </p:nvSpPr>
          <p:spPr bwMode="auto">
            <a:xfrm>
              <a:off x="8262701" y="2625888"/>
              <a:ext cx="118240" cy="120962"/>
            </a:xfrm>
            <a:prstGeom prst="ellipse">
              <a:avLst/>
            </a:prstGeom>
            <a:solidFill>
              <a:schemeClr val="bg1"/>
            </a:solidFill>
            <a:ln w="6350" cap="rnd">
              <a:solidFill>
                <a:srgbClr val="000000"/>
              </a:solidFill>
              <a:round/>
              <a:headEnd/>
              <a:tailEnd/>
            </a:ln>
          </p:spPr>
          <p:txBody>
            <a:bodyPr wrap="square">
              <a:no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fontAlgn="ctr"/>
              <a:endParaRPr lang="en-US" altLang="zh-CN" sz="1200" dirty="0">
                <a:latin typeface="Huawei Sans" panose="020C0503030203020204" pitchFamily="34" charset="0"/>
                <a:ea typeface="方正兰亭黑简体" panose="02000000000000000000" pitchFamily="2" charset="-122"/>
              </a:endParaRPr>
            </a:p>
          </p:txBody>
        </p:sp>
        <p:sp>
          <p:nvSpPr>
            <p:cNvPr id="69" name="Rectangle 139"/>
            <p:cNvSpPr>
              <a:spLocks noChangeArrowheads="1"/>
            </p:cNvSpPr>
            <p:nvPr/>
          </p:nvSpPr>
          <p:spPr bwMode="auto">
            <a:xfrm>
              <a:off x="9069901" y="2096852"/>
              <a:ext cx="398026" cy="276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o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fontAlgn="ctr"/>
              <a:r>
                <a:rPr lang="en-US" sz="1200" dirty="0">
                  <a:solidFill>
                    <a:srgbClr val="000000"/>
                  </a:solidFill>
                  <a:latin typeface="Huawei Sans" panose="020C0503030203020204" pitchFamily="34" charset="0"/>
                  <a:ea typeface="方正兰亭黑简体" panose="02000000000000000000" pitchFamily="2" charset="-122"/>
                  <a:cs typeface="Huawei Sans" panose="020C0503030203020204" pitchFamily="34" charset="0"/>
                </a:rPr>
                <a:t>ONU</a:t>
              </a:r>
            </a:p>
          </p:txBody>
        </p:sp>
        <p:sp>
          <p:nvSpPr>
            <p:cNvPr id="70" name="Line 140"/>
            <p:cNvSpPr>
              <a:spLocks noChangeShapeType="1"/>
            </p:cNvSpPr>
            <p:nvPr/>
          </p:nvSpPr>
          <p:spPr bwMode="auto">
            <a:xfrm flipH="1">
              <a:off x="8778108" y="2690071"/>
              <a:ext cx="429521" cy="2469"/>
            </a:xfrm>
            <a:prstGeom prst="line">
              <a:avLst/>
            </a:prstGeom>
            <a:noFill/>
            <a:ln w="3175" cap="rnd">
              <a:solidFill>
                <a:srgbClr val="000000"/>
              </a:solidFill>
              <a:round/>
              <a:headEnd/>
              <a:tailEnd/>
            </a:ln>
            <a:extLst>
              <a:ext uri="{909E8E84-426E-40DD-AFC4-6F175D3DCCD1}">
                <a14:hiddenFill xmlns:a14="http://schemas.microsoft.com/office/drawing/2010/main">
                  <a:noFill/>
                </a14:hiddenFill>
              </a:ext>
            </a:extLst>
          </p:spPr>
          <p:txBody>
            <a:bodyPr wrap="square">
              <a:noAutofit/>
            </a:bodyPr>
            <a:lstStyle/>
            <a:p>
              <a:pPr fontAlgn="ctr"/>
              <a:endParaRPr lang="en-US" sz="1200" dirty="0">
                <a:latin typeface="Huawei Sans" panose="020C0503030203020204" pitchFamily="34" charset="0"/>
                <a:ea typeface="方正兰亭黑简体" panose="02000000000000000000" pitchFamily="2" charset="-122"/>
              </a:endParaRPr>
            </a:p>
          </p:txBody>
        </p:sp>
        <p:sp>
          <p:nvSpPr>
            <p:cNvPr id="71" name="Rectangle 141"/>
            <p:cNvSpPr>
              <a:spLocks noChangeArrowheads="1"/>
            </p:cNvSpPr>
            <p:nvPr/>
          </p:nvSpPr>
          <p:spPr bwMode="auto">
            <a:xfrm>
              <a:off x="9210041" y="2630824"/>
              <a:ext cx="79631" cy="13330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no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fontAlgn="ctr"/>
              <a:endParaRPr lang="en-US" altLang="zh-CN" sz="1200" dirty="0">
                <a:latin typeface="Huawei Sans" panose="020C0503030203020204" pitchFamily="34" charset="0"/>
                <a:ea typeface="方正兰亭黑简体" panose="02000000000000000000" pitchFamily="2" charset="-122"/>
              </a:endParaRPr>
            </a:p>
          </p:txBody>
        </p:sp>
        <p:sp>
          <p:nvSpPr>
            <p:cNvPr id="72" name="Rectangle 142"/>
            <p:cNvSpPr>
              <a:spLocks noChangeArrowheads="1"/>
            </p:cNvSpPr>
            <p:nvPr/>
          </p:nvSpPr>
          <p:spPr bwMode="auto">
            <a:xfrm>
              <a:off x="9210041" y="2630824"/>
              <a:ext cx="79631" cy="133305"/>
            </a:xfrm>
            <a:prstGeom prst="rect">
              <a:avLst/>
            </a:prstGeom>
            <a:noFill/>
            <a:ln w="3175"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square">
              <a:no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fontAlgn="ctr"/>
              <a:endParaRPr lang="en-US" altLang="zh-CN" sz="1200" dirty="0">
                <a:latin typeface="Huawei Sans" panose="020C0503030203020204" pitchFamily="34" charset="0"/>
                <a:ea typeface="方正兰亭黑简体" panose="02000000000000000000" pitchFamily="2" charset="-122"/>
              </a:endParaRPr>
            </a:p>
          </p:txBody>
        </p:sp>
        <p:sp>
          <p:nvSpPr>
            <p:cNvPr id="73" name="Rectangle 254"/>
            <p:cNvSpPr>
              <a:spLocks noChangeArrowheads="1"/>
            </p:cNvSpPr>
            <p:nvPr/>
          </p:nvSpPr>
          <p:spPr bwMode="auto">
            <a:xfrm>
              <a:off x="7047164" y="2969848"/>
              <a:ext cx="236327" cy="276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o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fontAlgn="ctr"/>
              <a:r>
                <a:rPr lang="en-US" sz="1200" dirty="0">
                  <a:solidFill>
                    <a:srgbClr val="000000"/>
                  </a:solidFill>
                  <a:latin typeface="Huawei Sans" panose="020C0503030203020204" pitchFamily="34" charset="0"/>
                  <a:ea typeface="方正兰亭黑简体" panose="02000000000000000000" pitchFamily="2" charset="-122"/>
                  <a:cs typeface="Huawei Sans" panose="020C0503030203020204" pitchFamily="34" charset="0"/>
                </a:rPr>
                <a:t>0.1</a:t>
              </a:r>
            </a:p>
          </p:txBody>
        </p:sp>
        <p:grpSp>
          <p:nvGrpSpPr>
            <p:cNvPr id="74" name="组合 69"/>
            <p:cNvGrpSpPr>
              <a:grpSpLocks/>
            </p:cNvGrpSpPr>
            <p:nvPr/>
          </p:nvGrpSpPr>
          <p:grpSpPr bwMode="auto">
            <a:xfrm>
              <a:off x="5811275" y="2528648"/>
              <a:ext cx="218908" cy="335920"/>
              <a:chOff x="4295774" y="3095625"/>
              <a:chExt cx="513561" cy="666750"/>
            </a:xfrm>
          </p:grpSpPr>
          <p:sp>
            <p:nvSpPr>
              <p:cNvPr id="75" name="矩形 74"/>
              <p:cNvSpPr/>
              <p:nvPr/>
            </p:nvSpPr>
            <p:spPr>
              <a:xfrm>
                <a:off x="4294475" y="3096088"/>
                <a:ext cx="515431" cy="667431"/>
              </a:xfrm>
              <a:prstGeom prst="rect">
                <a:avLst/>
              </a:prstGeom>
              <a:noFill/>
              <a:ln w="12700">
                <a:solidFill>
                  <a:schemeClr val="tx1"/>
                </a:solidFill>
              </a:ln>
            </p:spPr>
            <p:style>
              <a:lnRef idx="2">
                <a:schemeClr val="accent6"/>
              </a:lnRef>
              <a:fillRef idx="1">
                <a:schemeClr val="lt1"/>
              </a:fillRef>
              <a:effectRef idx="0">
                <a:schemeClr val="accent6"/>
              </a:effectRef>
              <a:fontRef idx="minor">
                <a:schemeClr val="dk1"/>
              </a:fontRef>
            </p:style>
            <p:txBody>
              <a:bodyPr wrap="square"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fontAlgn="ctr">
                  <a:defRPr/>
                </a:pPr>
                <a:endParaRPr lang="en-US" altLang="zh-CN" sz="1200" dirty="0">
                  <a:latin typeface="Huawei Sans" panose="020C0503030203020204" pitchFamily="34" charset="0"/>
                  <a:ea typeface="方正兰亭黑简体" panose="02000000000000000000" pitchFamily="2" charset="-122"/>
                </a:endParaRPr>
              </a:p>
            </p:txBody>
          </p:sp>
          <p:sp>
            <p:nvSpPr>
              <p:cNvPr id="76" name="等腰三角形 75"/>
              <p:cNvSpPr/>
              <p:nvPr/>
            </p:nvSpPr>
            <p:spPr>
              <a:xfrm rot="16200000">
                <a:off x="4172088" y="3347334"/>
                <a:ext cx="667431" cy="164938"/>
              </a:xfrm>
              <a:prstGeom prst="triangl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fontAlgn="ctr">
                  <a:defRPr/>
                </a:pPr>
                <a:endParaRPr lang="en-US" altLang="zh-CN" sz="1200" dirty="0">
                  <a:latin typeface="Huawei Sans" panose="020C0503030203020204" pitchFamily="34" charset="0"/>
                  <a:ea typeface="方正兰亭黑简体" panose="02000000000000000000" pitchFamily="2" charset="-122"/>
                </a:endParaRPr>
              </a:p>
            </p:txBody>
          </p:sp>
          <p:cxnSp>
            <p:nvCxnSpPr>
              <p:cNvPr id="77" name="直接连接符 76"/>
              <p:cNvCxnSpPr>
                <a:stCxn id="76" idx="0"/>
                <a:endCxn id="75" idx="1"/>
              </p:cNvCxnSpPr>
              <p:nvPr/>
            </p:nvCxnSpPr>
            <p:spPr>
              <a:xfrm flipH="1">
                <a:off x="4294475" y="3429803"/>
                <a:ext cx="12885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a:off x="4588273" y="3469531"/>
                <a:ext cx="22163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a:off x="4588273" y="3314591"/>
                <a:ext cx="21648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直接连接符 79"/>
              <p:cNvCxnSpPr/>
              <p:nvPr/>
            </p:nvCxnSpPr>
            <p:spPr>
              <a:xfrm>
                <a:off x="4588273" y="3394047"/>
                <a:ext cx="21648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直接连接符 80"/>
              <p:cNvCxnSpPr/>
              <p:nvPr/>
            </p:nvCxnSpPr>
            <p:spPr>
              <a:xfrm>
                <a:off x="4588273" y="3235135"/>
                <a:ext cx="21648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直接连接符 81"/>
              <p:cNvCxnSpPr/>
              <p:nvPr/>
            </p:nvCxnSpPr>
            <p:spPr>
              <a:xfrm>
                <a:off x="4588273" y="3548987"/>
                <a:ext cx="22163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直接连接符 82"/>
              <p:cNvCxnSpPr/>
              <p:nvPr/>
            </p:nvCxnSpPr>
            <p:spPr>
              <a:xfrm>
                <a:off x="4593425" y="3628443"/>
                <a:ext cx="21648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直接连接符 83"/>
              <p:cNvCxnSpPr/>
              <p:nvPr/>
            </p:nvCxnSpPr>
            <p:spPr>
              <a:xfrm>
                <a:off x="4588273" y="3703925"/>
                <a:ext cx="21648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直接连接符 84"/>
              <p:cNvCxnSpPr/>
              <p:nvPr/>
            </p:nvCxnSpPr>
            <p:spPr>
              <a:xfrm>
                <a:off x="4588273" y="3155679"/>
                <a:ext cx="22163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86" name="Rectangle 90"/>
            <p:cNvSpPr>
              <a:spLocks noChangeArrowheads="1"/>
            </p:cNvSpPr>
            <p:nvPr/>
          </p:nvSpPr>
          <p:spPr bwMode="auto">
            <a:xfrm>
              <a:off x="5461200" y="2628283"/>
              <a:ext cx="79631" cy="13330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no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fontAlgn="ctr"/>
              <a:endParaRPr lang="en-US" altLang="zh-CN" sz="1200" dirty="0">
                <a:latin typeface="Huawei Sans" panose="020C0503030203020204" pitchFamily="34" charset="0"/>
                <a:ea typeface="方正兰亭黑简体" panose="02000000000000000000" pitchFamily="2" charset="-122"/>
              </a:endParaRPr>
            </a:p>
          </p:txBody>
        </p:sp>
        <p:sp>
          <p:nvSpPr>
            <p:cNvPr id="87" name="Line 101"/>
            <p:cNvSpPr>
              <a:spLocks noChangeShapeType="1"/>
            </p:cNvSpPr>
            <p:nvPr/>
          </p:nvSpPr>
          <p:spPr bwMode="auto">
            <a:xfrm flipH="1">
              <a:off x="4695015" y="2695817"/>
              <a:ext cx="492488" cy="2469"/>
            </a:xfrm>
            <a:prstGeom prst="line">
              <a:avLst/>
            </a:prstGeom>
            <a:noFill/>
            <a:ln w="3175" cap="rnd">
              <a:solidFill>
                <a:srgbClr val="000000"/>
              </a:solidFill>
              <a:round/>
              <a:headEnd/>
              <a:tailEnd/>
            </a:ln>
            <a:extLst>
              <a:ext uri="{909E8E84-426E-40DD-AFC4-6F175D3DCCD1}">
                <a14:hiddenFill xmlns:a14="http://schemas.microsoft.com/office/drawing/2010/main">
                  <a:noFill/>
                </a14:hiddenFill>
              </a:ext>
            </a:extLst>
          </p:spPr>
          <p:txBody>
            <a:bodyPr wrap="square">
              <a:noAutofit/>
            </a:bodyPr>
            <a:lstStyle/>
            <a:p>
              <a:pPr fontAlgn="ctr"/>
              <a:endParaRPr lang="en-US" sz="1200" dirty="0">
                <a:latin typeface="Huawei Sans" panose="020C0503030203020204" pitchFamily="34" charset="0"/>
                <a:ea typeface="方正兰亭黑简体" panose="02000000000000000000" pitchFamily="2" charset="-122"/>
              </a:endParaRPr>
            </a:p>
          </p:txBody>
        </p:sp>
        <p:sp>
          <p:nvSpPr>
            <p:cNvPr id="88" name="Line 96"/>
            <p:cNvSpPr>
              <a:spLocks noChangeShapeType="1"/>
            </p:cNvSpPr>
            <p:nvPr/>
          </p:nvSpPr>
          <p:spPr bwMode="auto">
            <a:xfrm flipH="1">
              <a:off x="5271245" y="2693348"/>
              <a:ext cx="109441" cy="2469"/>
            </a:xfrm>
            <a:prstGeom prst="line">
              <a:avLst/>
            </a:prstGeom>
            <a:noFill/>
            <a:ln w="3175" cap="rnd">
              <a:solidFill>
                <a:srgbClr val="000000"/>
              </a:solidFill>
              <a:round/>
              <a:headEnd/>
              <a:tailEnd/>
            </a:ln>
            <a:extLst>
              <a:ext uri="{909E8E84-426E-40DD-AFC4-6F175D3DCCD1}">
                <a14:hiddenFill xmlns:a14="http://schemas.microsoft.com/office/drawing/2010/main">
                  <a:noFill/>
                </a14:hiddenFill>
              </a:ext>
            </a:extLst>
          </p:spPr>
          <p:txBody>
            <a:bodyPr wrap="square">
              <a:noAutofit/>
            </a:bodyPr>
            <a:lstStyle/>
            <a:p>
              <a:pPr fontAlgn="ctr"/>
              <a:endParaRPr lang="en-US" sz="1200" dirty="0">
                <a:latin typeface="Huawei Sans" panose="020C0503030203020204" pitchFamily="34" charset="0"/>
                <a:ea typeface="方正兰亭黑简体" panose="02000000000000000000" pitchFamily="2" charset="-122"/>
              </a:endParaRPr>
            </a:p>
          </p:txBody>
        </p:sp>
        <p:sp>
          <p:nvSpPr>
            <p:cNvPr id="89" name="Freeform 114"/>
            <p:cNvSpPr>
              <a:spLocks/>
            </p:cNvSpPr>
            <p:nvPr/>
          </p:nvSpPr>
          <p:spPr bwMode="auto">
            <a:xfrm>
              <a:off x="5533592" y="2628283"/>
              <a:ext cx="91696" cy="125900"/>
            </a:xfrm>
            <a:custGeom>
              <a:avLst/>
              <a:gdLst>
                <a:gd name="T0" fmla="*/ 2147483646 w 38"/>
                <a:gd name="T1" fmla="*/ 2147483646 h 51"/>
                <a:gd name="T2" fmla="*/ 0 w 38"/>
                <a:gd name="T3" fmla="*/ 2147483646 h 51"/>
                <a:gd name="T4" fmla="*/ 2147483646 w 38"/>
                <a:gd name="T5" fmla="*/ 0 h 51"/>
                <a:gd name="T6" fmla="*/ 2147483646 w 38"/>
                <a:gd name="T7" fmla="*/ 2147483646 h 51"/>
                <a:gd name="T8" fmla="*/ 0 60000 65536"/>
                <a:gd name="T9" fmla="*/ 0 60000 65536"/>
                <a:gd name="T10" fmla="*/ 0 60000 65536"/>
                <a:gd name="T11" fmla="*/ 0 60000 65536"/>
                <a:gd name="T12" fmla="*/ 0 w 38"/>
                <a:gd name="T13" fmla="*/ 0 h 51"/>
                <a:gd name="T14" fmla="*/ 38 w 38"/>
                <a:gd name="T15" fmla="*/ 51 h 51"/>
              </a:gdLst>
              <a:ahLst/>
              <a:cxnLst>
                <a:cxn ang="T8">
                  <a:pos x="T0" y="T1"/>
                </a:cxn>
                <a:cxn ang="T9">
                  <a:pos x="T2" y="T3"/>
                </a:cxn>
                <a:cxn ang="T10">
                  <a:pos x="T4" y="T5"/>
                </a:cxn>
                <a:cxn ang="T11">
                  <a:pos x="T6" y="T7"/>
                </a:cxn>
              </a:cxnLst>
              <a:rect l="T12" t="T13" r="T14" b="T15"/>
              <a:pathLst>
                <a:path w="38" h="51">
                  <a:moveTo>
                    <a:pt x="37" y="51"/>
                  </a:moveTo>
                  <a:lnTo>
                    <a:pt x="0" y="24"/>
                  </a:lnTo>
                  <a:lnTo>
                    <a:pt x="38" y="0"/>
                  </a:lnTo>
                  <a:lnTo>
                    <a:pt x="37" y="51"/>
                  </a:lnTo>
                  <a:close/>
                </a:path>
              </a:pathLst>
            </a:custGeom>
            <a:solidFill>
              <a:srgbClr val="FFFFFF"/>
            </a:solidFill>
            <a:ln w="3175">
              <a:solidFill>
                <a:schemeClr val="tx1"/>
              </a:solidFill>
              <a:round/>
              <a:headEnd/>
              <a:tailEnd/>
            </a:ln>
          </p:spPr>
          <p:txBody>
            <a:bodyPr wrap="square">
              <a:noAutofit/>
            </a:bodyPr>
            <a:lstStyle/>
            <a:p>
              <a:pPr fontAlgn="ctr"/>
              <a:endParaRPr lang="en-US" sz="1200" dirty="0">
                <a:latin typeface="Huawei Sans" panose="020C0503030203020204" pitchFamily="34" charset="0"/>
                <a:ea typeface="方正兰亭黑简体" panose="02000000000000000000" pitchFamily="2" charset="-122"/>
              </a:endParaRPr>
            </a:p>
          </p:txBody>
        </p:sp>
        <p:sp>
          <p:nvSpPr>
            <p:cNvPr id="90" name="Line 96"/>
            <p:cNvSpPr>
              <a:spLocks noChangeShapeType="1"/>
            </p:cNvSpPr>
            <p:nvPr/>
          </p:nvSpPr>
          <p:spPr bwMode="auto">
            <a:xfrm flipH="1">
              <a:off x="5628566" y="2695817"/>
              <a:ext cx="164162" cy="2469"/>
            </a:xfrm>
            <a:prstGeom prst="line">
              <a:avLst/>
            </a:prstGeom>
            <a:noFill/>
            <a:ln w="3175" cap="rnd">
              <a:solidFill>
                <a:srgbClr val="000000"/>
              </a:solidFill>
              <a:round/>
              <a:headEnd/>
              <a:tailEnd/>
            </a:ln>
            <a:extLst>
              <a:ext uri="{909E8E84-426E-40DD-AFC4-6F175D3DCCD1}">
                <a14:hiddenFill xmlns:a14="http://schemas.microsoft.com/office/drawing/2010/main">
                  <a:noFill/>
                </a14:hiddenFill>
              </a:ext>
            </a:extLst>
          </p:spPr>
          <p:txBody>
            <a:bodyPr wrap="square">
              <a:noAutofit/>
            </a:bodyPr>
            <a:lstStyle/>
            <a:p>
              <a:pPr fontAlgn="ctr"/>
              <a:endParaRPr lang="en-US" sz="1200" dirty="0">
                <a:latin typeface="Huawei Sans" panose="020C0503030203020204" pitchFamily="34" charset="0"/>
                <a:ea typeface="方正兰亭黑简体" panose="02000000000000000000" pitchFamily="2" charset="-122"/>
              </a:endParaRPr>
            </a:p>
          </p:txBody>
        </p:sp>
        <p:sp>
          <p:nvSpPr>
            <p:cNvPr id="91" name="Rectangle 90"/>
            <p:cNvSpPr>
              <a:spLocks noChangeArrowheads="1"/>
            </p:cNvSpPr>
            <p:nvPr/>
          </p:nvSpPr>
          <p:spPr bwMode="auto">
            <a:xfrm>
              <a:off x="6289424" y="2628283"/>
              <a:ext cx="79631" cy="13330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no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fontAlgn="ctr"/>
              <a:endParaRPr lang="en-US" altLang="zh-CN" sz="1200" dirty="0">
                <a:latin typeface="Huawei Sans" panose="020C0503030203020204" pitchFamily="34" charset="0"/>
                <a:ea typeface="方正兰亭黑简体" panose="02000000000000000000" pitchFamily="2" charset="-122"/>
              </a:endParaRPr>
            </a:p>
          </p:txBody>
        </p:sp>
        <p:sp>
          <p:nvSpPr>
            <p:cNvPr id="92" name="Freeform 114"/>
            <p:cNvSpPr>
              <a:spLocks/>
            </p:cNvSpPr>
            <p:nvPr/>
          </p:nvSpPr>
          <p:spPr bwMode="auto">
            <a:xfrm>
              <a:off x="6361823" y="2628283"/>
              <a:ext cx="91696" cy="125900"/>
            </a:xfrm>
            <a:custGeom>
              <a:avLst/>
              <a:gdLst>
                <a:gd name="T0" fmla="*/ 2147483646 w 38"/>
                <a:gd name="T1" fmla="*/ 2147483646 h 51"/>
                <a:gd name="T2" fmla="*/ 0 w 38"/>
                <a:gd name="T3" fmla="*/ 2147483646 h 51"/>
                <a:gd name="T4" fmla="*/ 2147483646 w 38"/>
                <a:gd name="T5" fmla="*/ 0 h 51"/>
                <a:gd name="T6" fmla="*/ 2147483646 w 38"/>
                <a:gd name="T7" fmla="*/ 2147483646 h 51"/>
                <a:gd name="T8" fmla="*/ 0 60000 65536"/>
                <a:gd name="T9" fmla="*/ 0 60000 65536"/>
                <a:gd name="T10" fmla="*/ 0 60000 65536"/>
                <a:gd name="T11" fmla="*/ 0 60000 65536"/>
                <a:gd name="T12" fmla="*/ 0 w 38"/>
                <a:gd name="T13" fmla="*/ 0 h 51"/>
                <a:gd name="T14" fmla="*/ 38 w 38"/>
                <a:gd name="T15" fmla="*/ 51 h 51"/>
              </a:gdLst>
              <a:ahLst/>
              <a:cxnLst>
                <a:cxn ang="T8">
                  <a:pos x="T0" y="T1"/>
                </a:cxn>
                <a:cxn ang="T9">
                  <a:pos x="T2" y="T3"/>
                </a:cxn>
                <a:cxn ang="T10">
                  <a:pos x="T4" y="T5"/>
                </a:cxn>
                <a:cxn ang="T11">
                  <a:pos x="T6" y="T7"/>
                </a:cxn>
              </a:cxnLst>
              <a:rect l="T12" t="T13" r="T14" b="T15"/>
              <a:pathLst>
                <a:path w="38" h="51">
                  <a:moveTo>
                    <a:pt x="37" y="51"/>
                  </a:moveTo>
                  <a:lnTo>
                    <a:pt x="0" y="24"/>
                  </a:lnTo>
                  <a:lnTo>
                    <a:pt x="38" y="0"/>
                  </a:lnTo>
                  <a:lnTo>
                    <a:pt x="37" y="51"/>
                  </a:lnTo>
                  <a:close/>
                </a:path>
              </a:pathLst>
            </a:custGeom>
            <a:solidFill>
              <a:srgbClr val="FFFFFF"/>
            </a:solidFill>
            <a:ln w="3175">
              <a:solidFill>
                <a:schemeClr val="tx1"/>
              </a:solidFill>
              <a:round/>
              <a:headEnd/>
              <a:tailEnd/>
            </a:ln>
          </p:spPr>
          <p:txBody>
            <a:bodyPr wrap="square">
              <a:noAutofit/>
            </a:bodyPr>
            <a:lstStyle/>
            <a:p>
              <a:pPr fontAlgn="ctr"/>
              <a:endParaRPr lang="en-US" sz="1200" dirty="0">
                <a:latin typeface="Huawei Sans" panose="020C0503030203020204" pitchFamily="34" charset="0"/>
                <a:ea typeface="方正兰亭黑简体" panose="02000000000000000000" pitchFamily="2" charset="-122"/>
              </a:endParaRPr>
            </a:p>
          </p:txBody>
        </p:sp>
        <p:sp>
          <p:nvSpPr>
            <p:cNvPr id="93" name="Freeform 112"/>
            <p:cNvSpPr>
              <a:spLocks/>
            </p:cNvSpPr>
            <p:nvPr/>
          </p:nvSpPr>
          <p:spPr bwMode="auto">
            <a:xfrm>
              <a:off x="6194450" y="2628283"/>
              <a:ext cx="91696" cy="125900"/>
            </a:xfrm>
            <a:custGeom>
              <a:avLst/>
              <a:gdLst>
                <a:gd name="T0" fmla="*/ 0 w 38"/>
                <a:gd name="T1" fmla="*/ 0 h 51"/>
                <a:gd name="T2" fmla="*/ 2147483646 w 38"/>
                <a:gd name="T3" fmla="*/ 2147483646 h 51"/>
                <a:gd name="T4" fmla="*/ 0 w 38"/>
                <a:gd name="T5" fmla="*/ 2147483646 h 51"/>
                <a:gd name="T6" fmla="*/ 0 w 38"/>
                <a:gd name="T7" fmla="*/ 0 h 51"/>
                <a:gd name="T8" fmla="*/ 0 60000 65536"/>
                <a:gd name="T9" fmla="*/ 0 60000 65536"/>
                <a:gd name="T10" fmla="*/ 0 60000 65536"/>
                <a:gd name="T11" fmla="*/ 0 60000 65536"/>
                <a:gd name="T12" fmla="*/ 0 w 38"/>
                <a:gd name="T13" fmla="*/ 0 h 51"/>
                <a:gd name="T14" fmla="*/ 38 w 38"/>
                <a:gd name="T15" fmla="*/ 51 h 51"/>
              </a:gdLst>
              <a:ahLst/>
              <a:cxnLst>
                <a:cxn ang="T8">
                  <a:pos x="T0" y="T1"/>
                </a:cxn>
                <a:cxn ang="T9">
                  <a:pos x="T2" y="T3"/>
                </a:cxn>
                <a:cxn ang="T10">
                  <a:pos x="T4" y="T5"/>
                </a:cxn>
                <a:cxn ang="T11">
                  <a:pos x="T6" y="T7"/>
                </a:cxn>
              </a:cxnLst>
              <a:rect l="T12" t="T13" r="T14" b="T15"/>
              <a:pathLst>
                <a:path w="38" h="51">
                  <a:moveTo>
                    <a:pt x="0" y="0"/>
                  </a:moveTo>
                  <a:lnTo>
                    <a:pt x="38" y="27"/>
                  </a:lnTo>
                  <a:lnTo>
                    <a:pt x="0" y="51"/>
                  </a:lnTo>
                  <a:lnTo>
                    <a:pt x="0" y="0"/>
                  </a:lnTo>
                  <a:close/>
                </a:path>
              </a:pathLst>
            </a:custGeom>
            <a:solidFill>
              <a:srgbClr val="FFFFFF"/>
            </a:solidFill>
            <a:ln w="6350">
              <a:solidFill>
                <a:schemeClr val="tx1"/>
              </a:solidFill>
              <a:round/>
              <a:headEnd/>
              <a:tailEnd/>
            </a:ln>
          </p:spPr>
          <p:txBody>
            <a:bodyPr wrap="square">
              <a:noAutofit/>
            </a:bodyPr>
            <a:lstStyle/>
            <a:p>
              <a:pPr fontAlgn="ctr"/>
              <a:endParaRPr lang="en-US" sz="1200" dirty="0">
                <a:latin typeface="Huawei Sans" panose="020C0503030203020204" pitchFamily="34" charset="0"/>
                <a:ea typeface="方正兰亭黑简体" panose="02000000000000000000" pitchFamily="2" charset="-122"/>
              </a:endParaRPr>
            </a:p>
          </p:txBody>
        </p:sp>
        <p:sp>
          <p:nvSpPr>
            <p:cNvPr id="94" name="Oval 117"/>
            <p:cNvSpPr>
              <a:spLocks noChangeArrowheads="1"/>
            </p:cNvSpPr>
            <p:nvPr/>
          </p:nvSpPr>
          <p:spPr bwMode="auto">
            <a:xfrm>
              <a:off x="6546946" y="2628283"/>
              <a:ext cx="118240" cy="120962"/>
            </a:xfrm>
            <a:prstGeom prst="ellipse">
              <a:avLst/>
            </a:prstGeom>
            <a:solidFill>
              <a:srgbClr val="000000"/>
            </a:solidFill>
            <a:ln w="0">
              <a:solidFill>
                <a:srgbClr val="000000"/>
              </a:solidFill>
              <a:round/>
              <a:headEnd/>
              <a:tailEnd/>
            </a:ln>
          </p:spPr>
          <p:txBody>
            <a:bodyPr wrap="square">
              <a:no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fontAlgn="ctr"/>
              <a:endParaRPr lang="en-US" altLang="zh-CN" sz="1200" dirty="0">
                <a:latin typeface="Huawei Sans" panose="020C0503030203020204" pitchFamily="34" charset="0"/>
                <a:ea typeface="方正兰亭黑简体" panose="02000000000000000000" pitchFamily="2" charset="-122"/>
              </a:endParaRPr>
            </a:p>
          </p:txBody>
        </p:sp>
        <p:sp>
          <p:nvSpPr>
            <p:cNvPr id="95" name="Line 96"/>
            <p:cNvSpPr>
              <a:spLocks noChangeShapeType="1"/>
            </p:cNvSpPr>
            <p:nvPr/>
          </p:nvSpPr>
          <p:spPr bwMode="auto">
            <a:xfrm flipH="1">
              <a:off x="6037422" y="2695817"/>
              <a:ext cx="164162" cy="2469"/>
            </a:xfrm>
            <a:prstGeom prst="line">
              <a:avLst/>
            </a:prstGeom>
            <a:noFill/>
            <a:ln w="3175" cap="rnd">
              <a:solidFill>
                <a:srgbClr val="000000"/>
              </a:solidFill>
              <a:round/>
              <a:headEnd/>
              <a:tailEnd/>
            </a:ln>
            <a:extLst>
              <a:ext uri="{909E8E84-426E-40DD-AFC4-6F175D3DCCD1}">
                <a14:hiddenFill xmlns:a14="http://schemas.microsoft.com/office/drawing/2010/main">
                  <a:noFill/>
                </a14:hiddenFill>
              </a:ext>
            </a:extLst>
          </p:spPr>
          <p:txBody>
            <a:bodyPr wrap="square">
              <a:noAutofit/>
            </a:bodyPr>
            <a:lstStyle/>
            <a:p>
              <a:pPr fontAlgn="ctr"/>
              <a:endParaRPr lang="en-US" sz="1200" dirty="0">
                <a:latin typeface="Huawei Sans" panose="020C0503030203020204" pitchFamily="34" charset="0"/>
                <a:ea typeface="方正兰亭黑简体" panose="02000000000000000000" pitchFamily="2" charset="-122"/>
              </a:endParaRPr>
            </a:p>
          </p:txBody>
        </p:sp>
        <p:sp>
          <p:nvSpPr>
            <p:cNvPr id="96" name="Line 96"/>
            <p:cNvSpPr>
              <a:spLocks noChangeShapeType="1"/>
            </p:cNvSpPr>
            <p:nvPr/>
          </p:nvSpPr>
          <p:spPr bwMode="auto">
            <a:xfrm flipH="1">
              <a:off x="6460759" y="2688410"/>
              <a:ext cx="109441" cy="2469"/>
            </a:xfrm>
            <a:prstGeom prst="line">
              <a:avLst/>
            </a:prstGeom>
            <a:noFill/>
            <a:ln w="3175" cap="rnd">
              <a:solidFill>
                <a:srgbClr val="000000"/>
              </a:solidFill>
              <a:round/>
              <a:headEnd/>
              <a:tailEnd/>
            </a:ln>
            <a:extLst>
              <a:ext uri="{909E8E84-426E-40DD-AFC4-6F175D3DCCD1}">
                <a14:hiddenFill xmlns:a14="http://schemas.microsoft.com/office/drawing/2010/main">
                  <a:noFill/>
                </a14:hiddenFill>
              </a:ext>
            </a:extLst>
          </p:spPr>
          <p:txBody>
            <a:bodyPr wrap="square">
              <a:noAutofit/>
            </a:bodyPr>
            <a:lstStyle/>
            <a:p>
              <a:pPr fontAlgn="ctr"/>
              <a:endParaRPr lang="en-US" sz="1200" dirty="0">
                <a:latin typeface="Huawei Sans" panose="020C0503030203020204" pitchFamily="34" charset="0"/>
                <a:ea typeface="方正兰亭黑简体" panose="02000000000000000000" pitchFamily="2" charset="-122"/>
              </a:endParaRPr>
            </a:p>
          </p:txBody>
        </p:sp>
        <p:sp>
          <p:nvSpPr>
            <p:cNvPr id="97" name="Freeform 112"/>
            <p:cNvSpPr>
              <a:spLocks/>
            </p:cNvSpPr>
            <p:nvPr/>
          </p:nvSpPr>
          <p:spPr bwMode="auto">
            <a:xfrm>
              <a:off x="5716300" y="2628283"/>
              <a:ext cx="91696" cy="125900"/>
            </a:xfrm>
            <a:custGeom>
              <a:avLst/>
              <a:gdLst>
                <a:gd name="T0" fmla="*/ 0 w 38"/>
                <a:gd name="T1" fmla="*/ 0 h 51"/>
                <a:gd name="T2" fmla="*/ 2147483646 w 38"/>
                <a:gd name="T3" fmla="*/ 2147483646 h 51"/>
                <a:gd name="T4" fmla="*/ 0 w 38"/>
                <a:gd name="T5" fmla="*/ 2147483646 h 51"/>
                <a:gd name="T6" fmla="*/ 0 w 38"/>
                <a:gd name="T7" fmla="*/ 0 h 51"/>
                <a:gd name="T8" fmla="*/ 0 60000 65536"/>
                <a:gd name="T9" fmla="*/ 0 60000 65536"/>
                <a:gd name="T10" fmla="*/ 0 60000 65536"/>
                <a:gd name="T11" fmla="*/ 0 60000 65536"/>
                <a:gd name="T12" fmla="*/ 0 w 38"/>
                <a:gd name="T13" fmla="*/ 0 h 51"/>
                <a:gd name="T14" fmla="*/ 38 w 38"/>
                <a:gd name="T15" fmla="*/ 51 h 51"/>
              </a:gdLst>
              <a:ahLst/>
              <a:cxnLst>
                <a:cxn ang="T8">
                  <a:pos x="T0" y="T1"/>
                </a:cxn>
                <a:cxn ang="T9">
                  <a:pos x="T2" y="T3"/>
                </a:cxn>
                <a:cxn ang="T10">
                  <a:pos x="T4" y="T5"/>
                </a:cxn>
                <a:cxn ang="T11">
                  <a:pos x="T6" y="T7"/>
                </a:cxn>
              </a:cxnLst>
              <a:rect l="T12" t="T13" r="T14" b="T15"/>
              <a:pathLst>
                <a:path w="38" h="51">
                  <a:moveTo>
                    <a:pt x="0" y="0"/>
                  </a:moveTo>
                  <a:lnTo>
                    <a:pt x="38" y="27"/>
                  </a:lnTo>
                  <a:lnTo>
                    <a:pt x="0" y="51"/>
                  </a:lnTo>
                  <a:lnTo>
                    <a:pt x="0" y="0"/>
                  </a:lnTo>
                  <a:close/>
                </a:path>
              </a:pathLst>
            </a:custGeom>
            <a:solidFill>
              <a:srgbClr val="FFFFFF"/>
            </a:solidFill>
            <a:ln w="6350">
              <a:solidFill>
                <a:schemeClr val="tx1"/>
              </a:solidFill>
              <a:round/>
              <a:headEnd/>
              <a:tailEnd/>
            </a:ln>
          </p:spPr>
          <p:txBody>
            <a:bodyPr wrap="square">
              <a:noAutofit/>
            </a:bodyPr>
            <a:lstStyle/>
            <a:p>
              <a:pPr fontAlgn="ctr"/>
              <a:endParaRPr lang="en-US" sz="1200" dirty="0">
                <a:latin typeface="Huawei Sans" panose="020C0503030203020204" pitchFamily="34" charset="0"/>
                <a:ea typeface="方正兰亭黑简体" panose="02000000000000000000" pitchFamily="2" charset="-122"/>
              </a:endParaRPr>
            </a:p>
          </p:txBody>
        </p:sp>
        <p:sp>
          <p:nvSpPr>
            <p:cNvPr id="98" name="Freeform 114"/>
            <p:cNvSpPr>
              <a:spLocks/>
            </p:cNvSpPr>
            <p:nvPr/>
          </p:nvSpPr>
          <p:spPr bwMode="auto">
            <a:xfrm>
              <a:off x="6037422" y="2628283"/>
              <a:ext cx="91696" cy="125900"/>
            </a:xfrm>
            <a:custGeom>
              <a:avLst/>
              <a:gdLst>
                <a:gd name="T0" fmla="*/ 2147483646 w 38"/>
                <a:gd name="T1" fmla="*/ 2147483646 h 51"/>
                <a:gd name="T2" fmla="*/ 0 w 38"/>
                <a:gd name="T3" fmla="*/ 2147483646 h 51"/>
                <a:gd name="T4" fmla="*/ 2147483646 w 38"/>
                <a:gd name="T5" fmla="*/ 0 h 51"/>
                <a:gd name="T6" fmla="*/ 2147483646 w 38"/>
                <a:gd name="T7" fmla="*/ 2147483646 h 51"/>
                <a:gd name="T8" fmla="*/ 0 60000 65536"/>
                <a:gd name="T9" fmla="*/ 0 60000 65536"/>
                <a:gd name="T10" fmla="*/ 0 60000 65536"/>
                <a:gd name="T11" fmla="*/ 0 60000 65536"/>
                <a:gd name="T12" fmla="*/ 0 w 38"/>
                <a:gd name="T13" fmla="*/ 0 h 51"/>
                <a:gd name="T14" fmla="*/ 38 w 38"/>
                <a:gd name="T15" fmla="*/ 51 h 51"/>
              </a:gdLst>
              <a:ahLst/>
              <a:cxnLst>
                <a:cxn ang="T8">
                  <a:pos x="T0" y="T1"/>
                </a:cxn>
                <a:cxn ang="T9">
                  <a:pos x="T2" y="T3"/>
                </a:cxn>
                <a:cxn ang="T10">
                  <a:pos x="T4" y="T5"/>
                </a:cxn>
                <a:cxn ang="T11">
                  <a:pos x="T6" y="T7"/>
                </a:cxn>
              </a:cxnLst>
              <a:rect l="T12" t="T13" r="T14" b="T15"/>
              <a:pathLst>
                <a:path w="38" h="51">
                  <a:moveTo>
                    <a:pt x="37" y="51"/>
                  </a:moveTo>
                  <a:lnTo>
                    <a:pt x="0" y="24"/>
                  </a:lnTo>
                  <a:lnTo>
                    <a:pt x="38" y="0"/>
                  </a:lnTo>
                  <a:lnTo>
                    <a:pt x="37" y="51"/>
                  </a:lnTo>
                  <a:close/>
                </a:path>
              </a:pathLst>
            </a:custGeom>
            <a:solidFill>
              <a:srgbClr val="FFFFFF"/>
            </a:solidFill>
            <a:ln w="3175">
              <a:solidFill>
                <a:schemeClr val="tx1"/>
              </a:solidFill>
              <a:round/>
              <a:headEnd/>
              <a:tailEnd/>
            </a:ln>
          </p:spPr>
          <p:txBody>
            <a:bodyPr wrap="square">
              <a:noAutofit/>
            </a:bodyPr>
            <a:lstStyle/>
            <a:p>
              <a:pPr fontAlgn="ctr"/>
              <a:endParaRPr lang="en-US" sz="1200" dirty="0">
                <a:latin typeface="Huawei Sans" panose="020C0503030203020204" pitchFamily="34" charset="0"/>
                <a:ea typeface="方正兰亭黑简体" panose="02000000000000000000" pitchFamily="2" charset="-122"/>
              </a:endParaRPr>
            </a:p>
          </p:txBody>
        </p:sp>
        <p:sp>
          <p:nvSpPr>
            <p:cNvPr id="99" name="Freeform 112"/>
            <p:cNvSpPr>
              <a:spLocks/>
            </p:cNvSpPr>
            <p:nvPr/>
          </p:nvSpPr>
          <p:spPr bwMode="auto">
            <a:xfrm>
              <a:off x="9116612" y="2628283"/>
              <a:ext cx="91696" cy="125900"/>
            </a:xfrm>
            <a:custGeom>
              <a:avLst/>
              <a:gdLst>
                <a:gd name="T0" fmla="*/ 0 w 38"/>
                <a:gd name="T1" fmla="*/ 0 h 51"/>
                <a:gd name="T2" fmla="*/ 2147483646 w 38"/>
                <a:gd name="T3" fmla="*/ 2147483646 h 51"/>
                <a:gd name="T4" fmla="*/ 0 w 38"/>
                <a:gd name="T5" fmla="*/ 2147483646 h 51"/>
                <a:gd name="T6" fmla="*/ 0 w 38"/>
                <a:gd name="T7" fmla="*/ 0 h 51"/>
                <a:gd name="T8" fmla="*/ 0 60000 65536"/>
                <a:gd name="T9" fmla="*/ 0 60000 65536"/>
                <a:gd name="T10" fmla="*/ 0 60000 65536"/>
                <a:gd name="T11" fmla="*/ 0 60000 65536"/>
                <a:gd name="T12" fmla="*/ 0 w 38"/>
                <a:gd name="T13" fmla="*/ 0 h 51"/>
                <a:gd name="T14" fmla="*/ 38 w 38"/>
                <a:gd name="T15" fmla="*/ 51 h 51"/>
              </a:gdLst>
              <a:ahLst/>
              <a:cxnLst>
                <a:cxn ang="T8">
                  <a:pos x="T0" y="T1"/>
                </a:cxn>
                <a:cxn ang="T9">
                  <a:pos x="T2" y="T3"/>
                </a:cxn>
                <a:cxn ang="T10">
                  <a:pos x="T4" y="T5"/>
                </a:cxn>
                <a:cxn ang="T11">
                  <a:pos x="T6" y="T7"/>
                </a:cxn>
              </a:cxnLst>
              <a:rect l="T12" t="T13" r="T14" b="T15"/>
              <a:pathLst>
                <a:path w="38" h="51">
                  <a:moveTo>
                    <a:pt x="0" y="0"/>
                  </a:moveTo>
                  <a:lnTo>
                    <a:pt x="38" y="27"/>
                  </a:lnTo>
                  <a:lnTo>
                    <a:pt x="0" y="51"/>
                  </a:lnTo>
                  <a:lnTo>
                    <a:pt x="0" y="0"/>
                  </a:lnTo>
                  <a:close/>
                </a:path>
              </a:pathLst>
            </a:custGeom>
            <a:solidFill>
              <a:srgbClr val="FFFFFF"/>
            </a:solidFill>
            <a:ln w="6350">
              <a:solidFill>
                <a:schemeClr val="tx1"/>
              </a:solidFill>
              <a:round/>
              <a:headEnd/>
              <a:tailEnd/>
            </a:ln>
          </p:spPr>
          <p:txBody>
            <a:bodyPr wrap="square">
              <a:noAutofit/>
            </a:bodyPr>
            <a:lstStyle/>
            <a:p>
              <a:pPr fontAlgn="ctr"/>
              <a:endParaRPr lang="en-US" sz="1200" dirty="0">
                <a:latin typeface="Huawei Sans" panose="020C0503030203020204" pitchFamily="34" charset="0"/>
                <a:ea typeface="方正兰亭黑简体" panose="02000000000000000000" pitchFamily="2" charset="-122"/>
              </a:endParaRPr>
            </a:p>
          </p:txBody>
        </p:sp>
        <p:sp>
          <p:nvSpPr>
            <p:cNvPr id="100" name="Freeform 112"/>
            <p:cNvSpPr>
              <a:spLocks/>
            </p:cNvSpPr>
            <p:nvPr/>
          </p:nvSpPr>
          <p:spPr bwMode="auto">
            <a:xfrm>
              <a:off x="8503328" y="2628283"/>
              <a:ext cx="91696" cy="125900"/>
            </a:xfrm>
            <a:custGeom>
              <a:avLst/>
              <a:gdLst>
                <a:gd name="T0" fmla="*/ 0 w 38"/>
                <a:gd name="T1" fmla="*/ 0 h 51"/>
                <a:gd name="T2" fmla="*/ 2147483646 w 38"/>
                <a:gd name="T3" fmla="*/ 2147483646 h 51"/>
                <a:gd name="T4" fmla="*/ 0 w 38"/>
                <a:gd name="T5" fmla="*/ 2147483646 h 51"/>
                <a:gd name="T6" fmla="*/ 0 w 38"/>
                <a:gd name="T7" fmla="*/ 0 h 51"/>
                <a:gd name="T8" fmla="*/ 0 60000 65536"/>
                <a:gd name="T9" fmla="*/ 0 60000 65536"/>
                <a:gd name="T10" fmla="*/ 0 60000 65536"/>
                <a:gd name="T11" fmla="*/ 0 60000 65536"/>
                <a:gd name="T12" fmla="*/ 0 w 38"/>
                <a:gd name="T13" fmla="*/ 0 h 51"/>
                <a:gd name="T14" fmla="*/ 38 w 38"/>
                <a:gd name="T15" fmla="*/ 51 h 51"/>
              </a:gdLst>
              <a:ahLst/>
              <a:cxnLst>
                <a:cxn ang="T8">
                  <a:pos x="T0" y="T1"/>
                </a:cxn>
                <a:cxn ang="T9">
                  <a:pos x="T2" y="T3"/>
                </a:cxn>
                <a:cxn ang="T10">
                  <a:pos x="T4" y="T5"/>
                </a:cxn>
                <a:cxn ang="T11">
                  <a:pos x="T6" y="T7"/>
                </a:cxn>
              </a:cxnLst>
              <a:rect l="T12" t="T13" r="T14" b="T15"/>
              <a:pathLst>
                <a:path w="38" h="51">
                  <a:moveTo>
                    <a:pt x="0" y="0"/>
                  </a:moveTo>
                  <a:lnTo>
                    <a:pt x="38" y="27"/>
                  </a:lnTo>
                  <a:lnTo>
                    <a:pt x="0" y="51"/>
                  </a:lnTo>
                  <a:lnTo>
                    <a:pt x="0" y="0"/>
                  </a:lnTo>
                  <a:close/>
                </a:path>
              </a:pathLst>
            </a:custGeom>
            <a:solidFill>
              <a:srgbClr val="FFFFFF"/>
            </a:solidFill>
            <a:ln w="6350">
              <a:solidFill>
                <a:schemeClr val="tx1"/>
              </a:solidFill>
              <a:round/>
              <a:headEnd/>
              <a:tailEnd/>
            </a:ln>
          </p:spPr>
          <p:txBody>
            <a:bodyPr wrap="square">
              <a:noAutofit/>
            </a:bodyPr>
            <a:lstStyle/>
            <a:p>
              <a:pPr fontAlgn="ctr"/>
              <a:endParaRPr lang="en-US" sz="1200" dirty="0">
                <a:latin typeface="Huawei Sans" panose="020C0503030203020204" pitchFamily="34" charset="0"/>
                <a:ea typeface="方正兰亭黑简体" panose="02000000000000000000" pitchFamily="2" charset="-122"/>
              </a:endParaRPr>
            </a:p>
          </p:txBody>
        </p:sp>
        <p:sp>
          <p:nvSpPr>
            <p:cNvPr id="101" name="Freeform 41"/>
            <p:cNvSpPr>
              <a:spLocks/>
            </p:cNvSpPr>
            <p:nvPr/>
          </p:nvSpPr>
          <p:spPr bwMode="auto">
            <a:xfrm>
              <a:off x="8426800" y="3751893"/>
              <a:ext cx="94474" cy="74060"/>
            </a:xfrm>
            <a:custGeom>
              <a:avLst/>
              <a:gdLst>
                <a:gd name="T0" fmla="*/ 0 w 43"/>
                <a:gd name="T1" fmla="*/ 0 h 37"/>
                <a:gd name="T2" fmla="*/ 0 w 43"/>
                <a:gd name="T3" fmla="*/ 2147483646 h 37"/>
                <a:gd name="T4" fmla="*/ 2147483646 w 43"/>
                <a:gd name="T5" fmla="*/ 2147483646 h 37"/>
                <a:gd name="T6" fmla="*/ 2147483646 w 43"/>
                <a:gd name="T7" fmla="*/ 0 h 37"/>
                <a:gd name="T8" fmla="*/ 0 w 43"/>
                <a:gd name="T9" fmla="*/ 0 h 37"/>
                <a:gd name="T10" fmla="*/ 0 w 43"/>
                <a:gd name="T11" fmla="*/ 0 h 37"/>
                <a:gd name="T12" fmla="*/ 0 60000 65536"/>
                <a:gd name="T13" fmla="*/ 0 60000 65536"/>
                <a:gd name="T14" fmla="*/ 0 60000 65536"/>
                <a:gd name="T15" fmla="*/ 0 60000 65536"/>
                <a:gd name="T16" fmla="*/ 0 60000 65536"/>
                <a:gd name="T17" fmla="*/ 0 60000 65536"/>
                <a:gd name="T18" fmla="*/ 0 w 43"/>
                <a:gd name="T19" fmla="*/ 0 h 37"/>
                <a:gd name="T20" fmla="*/ 43 w 43"/>
                <a:gd name="T21" fmla="*/ 37 h 37"/>
              </a:gdLst>
              <a:ahLst/>
              <a:cxnLst>
                <a:cxn ang="T12">
                  <a:pos x="T0" y="T1"/>
                </a:cxn>
                <a:cxn ang="T13">
                  <a:pos x="T2" y="T3"/>
                </a:cxn>
                <a:cxn ang="T14">
                  <a:pos x="T4" y="T5"/>
                </a:cxn>
                <a:cxn ang="T15">
                  <a:pos x="T6" y="T7"/>
                </a:cxn>
                <a:cxn ang="T16">
                  <a:pos x="T8" y="T9"/>
                </a:cxn>
                <a:cxn ang="T17">
                  <a:pos x="T10" y="T11"/>
                </a:cxn>
              </a:cxnLst>
              <a:rect l="T18" t="T19" r="T20" b="T21"/>
              <a:pathLst>
                <a:path w="43" h="37">
                  <a:moveTo>
                    <a:pt x="0" y="0"/>
                  </a:moveTo>
                  <a:lnTo>
                    <a:pt x="0" y="37"/>
                  </a:lnTo>
                  <a:lnTo>
                    <a:pt x="43" y="37"/>
                  </a:lnTo>
                  <a:lnTo>
                    <a:pt x="43" y="0"/>
                  </a:lnTo>
                  <a:lnTo>
                    <a:pt x="0" y="0"/>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wrap="square">
              <a:noAutofit/>
            </a:bodyPr>
            <a:lstStyle/>
            <a:p>
              <a:pPr fontAlgn="ctr"/>
              <a:endParaRPr lang="en-US" sz="1200" dirty="0">
                <a:latin typeface="Huawei Sans" panose="020C0503030203020204" pitchFamily="34" charset="0"/>
                <a:ea typeface="方正兰亭黑简体" panose="02000000000000000000" pitchFamily="2" charset="-122"/>
              </a:endParaRPr>
            </a:p>
          </p:txBody>
        </p:sp>
        <p:sp>
          <p:nvSpPr>
            <p:cNvPr id="102" name="Freeform 42"/>
            <p:cNvSpPr>
              <a:spLocks/>
            </p:cNvSpPr>
            <p:nvPr/>
          </p:nvSpPr>
          <p:spPr bwMode="auto">
            <a:xfrm>
              <a:off x="8431409" y="3751893"/>
              <a:ext cx="94474" cy="74060"/>
            </a:xfrm>
            <a:custGeom>
              <a:avLst/>
              <a:gdLst>
                <a:gd name="T0" fmla="*/ 0 w 43"/>
                <a:gd name="T1" fmla="*/ 0 h 37"/>
                <a:gd name="T2" fmla="*/ 0 w 43"/>
                <a:gd name="T3" fmla="*/ 2147483646 h 37"/>
                <a:gd name="T4" fmla="*/ 2147483646 w 43"/>
                <a:gd name="T5" fmla="*/ 2147483646 h 37"/>
                <a:gd name="T6" fmla="*/ 2147483646 w 43"/>
                <a:gd name="T7" fmla="*/ 0 h 37"/>
                <a:gd name="T8" fmla="*/ 0 w 43"/>
                <a:gd name="T9" fmla="*/ 0 h 37"/>
                <a:gd name="T10" fmla="*/ 0 w 43"/>
                <a:gd name="T11" fmla="*/ 0 h 37"/>
                <a:gd name="T12" fmla="*/ 0 60000 65536"/>
                <a:gd name="T13" fmla="*/ 0 60000 65536"/>
                <a:gd name="T14" fmla="*/ 0 60000 65536"/>
                <a:gd name="T15" fmla="*/ 0 60000 65536"/>
                <a:gd name="T16" fmla="*/ 0 60000 65536"/>
                <a:gd name="T17" fmla="*/ 0 60000 65536"/>
                <a:gd name="T18" fmla="*/ 0 w 43"/>
                <a:gd name="T19" fmla="*/ 0 h 37"/>
                <a:gd name="T20" fmla="*/ 43 w 43"/>
                <a:gd name="T21" fmla="*/ 37 h 37"/>
              </a:gdLst>
              <a:ahLst/>
              <a:cxnLst>
                <a:cxn ang="T12">
                  <a:pos x="T0" y="T1"/>
                </a:cxn>
                <a:cxn ang="T13">
                  <a:pos x="T2" y="T3"/>
                </a:cxn>
                <a:cxn ang="T14">
                  <a:pos x="T4" y="T5"/>
                </a:cxn>
                <a:cxn ang="T15">
                  <a:pos x="T6" y="T7"/>
                </a:cxn>
                <a:cxn ang="T16">
                  <a:pos x="T8" y="T9"/>
                </a:cxn>
                <a:cxn ang="T17">
                  <a:pos x="T10" y="T11"/>
                </a:cxn>
              </a:cxnLst>
              <a:rect l="T18" t="T19" r="T20" b="T21"/>
              <a:pathLst>
                <a:path w="43" h="37">
                  <a:moveTo>
                    <a:pt x="0" y="0"/>
                  </a:moveTo>
                  <a:lnTo>
                    <a:pt x="0" y="37"/>
                  </a:lnTo>
                  <a:lnTo>
                    <a:pt x="43" y="37"/>
                  </a:lnTo>
                  <a:lnTo>
                    <a:pt x="43" y="0"/>
                  </a:lnTo>
                  <a:lnTo>
                    <a:pt x="0" y="0"/>
                  </a:lnTo>
                  <a:close/>
                </a:path>
              </a:pathLst>
            </a:custGeom>
            <a:noFill/>
            <a:ln w="4763"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wrap="square">
              <a:noAutofit/>
            </a:bodyPr>
            <a:lstStyle/>
            <a:p>
              <a:pPr fontAlgn="ctr"/>
              <a:endParaRPr lang="en-US" sz="1200" dirty="0">
                <a:latin typeface="Huawei Sans" panose="020C0503030203020204" pitchFamily="34" charset="0"/>
                <a:ea typeface="方正兰亭黑简体" panose="02000000000000000000" pitchFamily="2" charset="-122"/>
              </a:endParaRPr>
            </a:p>
          </p:txBody>
        </p:sp>
        <p:sp>
          <p:nvSpPr>
            <p:cNvPr id="103" name="Freeform 43"/>
            <p:cNvSpPr>
              <a:spLocks/>
            </p:cNvSpPr>
            <p:nvPr/>
          </p:nvSpPr>
          <p:spPr bwMode="auto">
            <a:xfrm>
              <a:off x="5168987" y="3750893"/>
              <a:ext cx="92277" cy="76060"/>
            </a:xfrm>
            <a:custGeom>
              <a:avLst/>
              <a:gdLst>
                <a:gd name="T0" fmla="*/ 0 w 42"/>
                <a:gd name="T1" fmla="*/ 0 h 38"/>
                <a:gd name="T2" fmla="*/ 0 w 42"/>
                <a:gd name="T3" fmla="*/ 2147483646 h 38"/>
                <a:gd name="T4" fmla="*/ 2147483646 w 42"/>
                <a:gd name="T5" fmla="*/ 2147483646 h 38"/>
                <a:gd name="T6" fmla="*/ 2147483646 w 42"/>
                <a:gd name="T7" fmla="*/ 0 h 38"/>
                <a:gd name="T8" fmla="*/ 0 w 42"/>
                <a:gd name="T9" fmla="*/ 0 h 38"/>
                <a:gd name="T10" fmla="*/ 0 w 42"/>
                <a:gd name="T11" fmla="*/ 0 h 38"/>
                <a:gd name="T12" fmla="*/ 0 60000 65536"/>
                <a:gd name="T13" fmla="*/ 0 60000 65536"/>
                <a:gd name="T14" fmla="*/ 0 60000 65536"/>
                <a:gd name="T15" fmla="*/ 0 60000 65536"/>
                <a:gd name="T16" fmla="*/ 0 60000 65536"/>
                <a:gd name="T17" fmla="*/ 0 60000 65536"/>
                <a:gd name="T18" fmla="*/ 0 w 42"/>
                <a:gd name="T19" fmla="*/ 0 h 38"/>
                <a:gd name="T20" fmla="*/ 42 w 42"/>
                <a:gd name="T21" fmla="*/ 38 h 38"/>
              </a:gdLst>
              <a:ahLst/>
              <a:cxnLst>
                <a:cxn ang="T12">
                  <a:pos x="T0" y="T1"/>
                </a:cxn>
                <a:cxn ang="T13">
                  <a:pos x="T2" y="T3"/>
                </a:cxn>
                <a:cxn ang="T14">
                  <a:pos x="T4" y="T5"/>
                </a:cxn>
                <a:cxn ang="T15">
                  <a:pos x="T6" y="T7"/>
                </a:cxn>
                <a:cxn ang="T16">
                  <a:pos x="T8" y="T9"/>
                </a:cxn>
                <a:cxn ang="T17">
                  <a:pos x="T10" y="T11"/>
                </a:cxn>
              </a:cxnLst>
              <a:rect l="T18" t="T19" r="T20" b="T21"/>
              <a:pathLst>
                <a:path w="42" h="38">
                  <a:moveTo>
                    <a:pt x="0" y="0"/>
                  </a:moveTo>
                  <a:lnTo>
                    <a:pt x="0" y="38"/>
                  </a:lnTo>
                  <a:lnTo>
                    <a:pt x="42" y="38"/>
                  </a:lnTo>
                  <a:lnTo>
                    <a:pt x="42" y="0"/>
                  </a:lnTo>
                  <a:lnTo>
                    <a:pt x="0" y="0"/>
                  </a:lnTo>
                  <a:close/>
                </a:path>
              </a:pathLst>
            </a:custGeom>
            <a:solidFill>
              <a:srgbClr val="FFCC99"/>
            </a:solidFill>
            <a:ln>
              <a:noFill/>
            </a:ln>
            <a:extLst>
              <a:ext uri="{91240B29-F687-4F45-9708-019B960494DF}">
                <a14:hiddenLine xmlns:a14="http://schemas.microsoft.com/office/drawing/2010/main" w="9525">
                  <a:solidFill>
                    <a:srgbClr val="000000"/>
                  </a:solidFill>
                  <a:round/>
                  <a:headEnd/>
                  <a:tailEnd/>
                </a14:hiddenLine>
              </a:ext>
            </a:extLst>
          </p:spPr>
          <p:txBody>
            <a:bodyPr wrap="square">
              <a:noAutofit/>
            </a:bodyPr>
            <a:lstStyle/>
            <a:p>
              <a:pPr fontAlgn="ctr"/>
              <a:endParaRPr lang="en-US" sz="1200" dirty="0">
                <a:latin typeface="Huawei Sans" panose="020C0503030203020204" pitchFamily="34" charset="0"/>
                <a:ea typeface="方正兰亭黑简体" panose="02000000000000000000" pitchFamily="2" charset="-122"/>
              </a:endParaRPr>
            </a:p>
          </p:txBody>
        </p:sp>
        <p:sp>
          <p:nvSpPr>
            <p:cNvPr id="104" name="Freeform 44"/>
            <p:cNvSpPr>
              <a:spLocks/>
            </p:cNvSpPr>
            <p:nvPr/>
          </p:nvSpPr>
          <p:spPr bwMode="auto">
            <a:xfrm>
              <a:off x="5168987" y="3751894"/>
              <a:ext cx="92277" cy="74058"/>
            </a:xfrm>
            <a:custGeom>
              <a:avLst/>
              <a:gdLst>
                <a:gd name="T0" fmla="*/ 0 w 42"/>
                <a:gd name="T1" fmla="*/ 2147483646 h 37"/>
                <a:gd name="T2" fmla="*/ 2147483646 w 42"/>
                <a:gd name="T3" fmla="*/ 2147483646 h 37"/>
                <a:gd name="T4" fmla="*/ 2147483646 w 42"/>
                <a:gd name="T5" fmla="*/ 0 h 37"/>
                <a:gd name="T6" fmla="*/ 0 w 42"/>
                <a:gd name="T7" fmla="*/ 0 h 37"/>
                <a:gd name="T8" fmla="*/ 0 w 42"/>
                <a:gd name="T9" fmla="*/ 2147483646 h 37"/>
                <a:gd name="T10" fmla="*/ 0 w 42"/>
                <a:gd name="T11" fmla="*/ 2147483646 h 37"/>
                <a:gd name="T12" fmla="*/ 0 60000 65536"/>
                <a:gd name="T13" fmla="*/ 0 60000 65536"/>
                <a:gd name="T14" fmla="*/ 0 60000 65536"/>
                <a:gd name="T15" fmla="*/ 0 60000 65536"/>
                <a:gd name="T16" fmla="*/ 0 60000 65536"/>
                <a:gd name="T17" fmla="*/ 0 60000 65536"/>
                <a:gd name="T18" fmla="*/ 0 w 42"/>
                <a:gd name="T19" fmla="*/ 0 h 37"/>
                <a:gd name="T20" fmla="*/ 42 w 42"/>
                <a:gd name="T21" fmla="*/ 37 h 37"/>
              </a:gdLst>
              <a:ahLst/>
              <a:cxnLst>
                <a:cxn ang="T12">
                  <a:pos x="T0" y="T1"/>
                </a:cxn>
                <a:cxn ang="T13">
                  <a:pos x="T2" y="T3"/>
                </a:cxn>
                <a:cxn ang="T14">
                  <a:pos x="T4" y="T5"/>
                </a:cxn>
                <a:cxn ang="T15">
                  <a:pos x="T6" y="T7"/>
                </a:cxn>
                <a:cxn ang="T16">
                  <a:pos x="T8" y="T9"/>
                </a:cxn>
                <a:cxn ang="T17">
                  <a:pos x="T10" y="T11"/>
                </a:cxn>
              </a:cxnLst>
              <a:rect l="T18" t="T19" r="T20" b="T21"/>
              <a:pathLst>
                <a:path w="42" h="37">
                  <a:moveTo>
                    <a:pt x="0" y="37"/>
                  </a:moveTo>
                  <a:lnTo>
                    <a:pt x="42" y="37"/>
                  </a:lnTo>
                  <a:lnTo>
                    <a:pt x="42" y="0"/>
                  </a:lnTo>
                  <a:lnTo>
                    <a:pt x="0" y="0"/>
                  </a:lnTo>
                  <a:lnTo>
                    <a:pt x="0" y="37"/>
                  </a:lnTo>
                  <a:close/>
                </a:path>
              </a:pathLst>
            </a:custGeom>
            <a:noFill/>
            <a:ln w="158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wrap="square">
              <a:noAutofit/>
            </a:bodyPr>
            <a:lstStyle/>
            <a:p>
              <a:pPr fontAlgn="ctr"/>
              <a:endParaRPr lang="en-US" sz="1200" dirty="0">
                <a:latin typeface="Huawei Sans" panose="020C0503030203020204" pitchFamily="34" charset="0"/>
                <a:ea typeface="方正兰亭黑简体" panose="02000000000000000000" pitchFamily="2" charset="-122"/>
              </a:endParaRPr>
            </a:p>
          </p:txBody>
        </p:sp>
        <p:sp>
          <p:nvSpPr>
            <p:cNvPr id="105" name="Freeform 45"/>
            <p:cNvSpPr>
              <a:spLocks/>
            </p:cNvSpPr>
            <p:nvPr/>
          </p:nvSpPr>
          <p:spPr bwMode="auto">
            <a:xfrm>
              <a:off x="6328836" y="3750893"/>
              <a:ext cx="94474" cy="76060"/>
            </a:xfrm>
            <a:custGeom>
              <a:avLst/>
              <a:gdLst>
                <a:gd name="T0" fmla="*/ 0 w 43"/>
                <a:gd name="T1" fmla="*/ 0 h 38"/>
                <a:gd name="T2" fmla="*/ 0 w 43"/>
                <a:gd name="T3" fmla="*/ 2147483646 h 38"/>
                <a:gd name="T4" fmla="*/ 2147483646 w 43"/>
                <a:gd name="T5" fmla="*/ 2147483646 h 38"/>
                <a:gd name="T6" fmla="*/ 2147483646 w 43"/>
                <a:gd name="T7" fmla="*/ 0 h 38"/>
                <a:gd name="T8" fmla="*/ 0 w 43"/>
                <a:gd name="T9" fmla="*/ 0 h 38"/>
                <a:gd name="T10" fmla="*/ 0 w 43"/>
                <a:gd name="T11" fmla="*/ 0 h 38"/>
                <a:gd name="T12" fmla="*/ 0 60000 65536"/>
                <a:gd name="T13" fmla="*/ 0 60000 65536"/>
                <a:gd name="T14" fmla="*/ 0 60000 65536"/>
                <a:gd name="T15" fmla="*/ 0 60000 65536"/>
                <a:gd name="T16" fmla="*/ 0 60000 65536"/>
                <a:gd name="T17" fmla="*/ 0 60000 65536"/>
                <a:gd name="T18" fmla="*/ 0 w 43"/>
                <a:gd name="T19" fmla="*/ 0 h 38"/>
                <a:gd name="T20" fmla="*/ 43 w 43"/>
                <a:gd name="T21" fmla="*/ 38 h 38"/>
              </a:gdLst>
              <a:ahLst/>
              <a:cxnLst>
                <a:cxn ang="T12">
                  <a:pos x="T0" y="T1"/>
                </a:cxn>
                <a:cxn ang="T13">
                  <a:pos x="T2" y="T3"/>
                </a:cxn>
                <a:cxn ang="T14">
                  <a:pos x="T4" y="T5"/>
                </a:cxn>
                <a:cxn ang="T15">
                  <a:pos x="T6" y="T7"/>
                </a:cxn>
                <a:cxn ang="T16">
                  <a:pos x="T8" y="T9"/>
                </a:cxn>
                <a:cxn ang="T17">
                  <a:pos x="T10" y="T11"/>
                </a:cxn>
              </a:cxnLst>
              <a:rect l="T18" t="T19" r="T20" b="T21"/>
              <a:pathLst>
                <a:path w="43" h="38">
                  <a:moveTo>
                    <a:pt x="0" y="0"/>
                  </a:moveTo>
                  <a:lnTo>
                    <a:pt x="0" y="38"/>
                  </a:lnTo>
                  <a:lnTo>
                    <a:pt x="43" y="38"/>
                  </a:lnTo>
                  <a:lnTo>
                    <a:pt x="43" y="0"/>
                  </a:lnTo>
                  <a:lnTo>
                    <a:pt x="0" y="0"/>
                  </a:lnTo>
                  <a:close/>
                </a:path>
              </a:pathLst>
            </a:custGeom>
            <a:solidFill>
              <a:srgbClr val="FFFF99"/>
            </a:solidFill>
            <a:ln>
              <a:noFill/>
            </a:ln>
            <a:extLst>
              <a:ext uri="{91240B29-F687-4F45-9708-019B960494DF}">
                <a14:hiddenLine xmlns:a14="http://schemas.microsoft.com/office/drawing/2010/main" w="9525">
                  <a:solidFill>
                    <a:srgbClr val="000000"/>
                  </a:solidFill>
                  <a:round/>
                  <a:headEnd/>
                  <a:tailEnd/>
                </a14:hiddenLine>
              </a:ext>
            </a:extLst>
          </p:spPr>
          <p:txBody>
            <a:bodyPr wrap="square">
              <a:noAutofit/>
            </a:bodyPr>
            <a:lstStyle/>
            <a:p>
              <a:pPr fontAlgn="ctr"/>
              <a:endParaRPr lang="en-US" sz="1200" dirty="0">
                <a:latin typeface="Huawei Sans" panose="020C0503030203020204" pitchFamily="34" charset="0"/>
                <a:ea typeface="方正兰亭黑简体" panose="02000000000000000000" pitchFamily="2" charset="-122"/>
              </a:endParaRPr>
            </a:p>
          </p:txBody>
        </p:sp>
        <p:sp>
          <p:nvSpPr>
            <p:cNvPr id="106" name="Freeform 46"/>
            <p:cNvSpPr>
              <a:spLocks/>
            </p:cNvSpPr>
            <p:nvPr/>
          </p:nvSpPr>
          <p:spPr bwMode="auto">
            <a:xfrm>
              <a:off x="6328836" y="3750893"/>
              <a:ext cx="94474" cy="76060"/>
            </a:xfrm>
            <a:custGeom>
              <a:avLst/>
              <a:gdLst>
                <a:gd name="T0" fmla="*/ 0 w 43"/>
                <a:gd name="T1" fmla="*/ 0 h 38"/>
                <a:gd name="T2" fmla="*/ 0 w 43"/>
                <a:gd name="T3" fmla="*/ 2147483646 h 38"/>
                <a:gd name="T4" fmla="*/ 2147483646 w 43"/>
                <a:gd name="T5" fmla="*/ 2147483646 h 38"/>
                <a:gd name="T6" fmla="*/ 2147483646 w 43"/>
                <a:gd name="T7" fmla="*/ 0 h 38"/>
                <a:gd name="T8" fmla="*/ 0 w 43"/>
                <a:gd name="T9" fmla="*/ 0 h 38"/>
                <a:gd name="T10" fmla="*/ 0 w 43"/>
                <a:gd name="T11" fmla="*/ 0 h 38"/>
                <a:gd name="T12" fmla="*/ 0 60000 65536"/>
                <a:gd name="T13" fmla="*/ 0 60000 65536"/>
                <a:gd name="T14" fmla="*/ 0 60000 65536"/>
                <a:gd name="T15" fmla="*/ 0 60000 65536"/>
                <a:gd name="T16" fmla="*/ 0 60000 65536"/>
                <a:gd name="T17" fmla="*/ 0 60000 65536"/>
                <a:gd name="T18" fmla="*/ 0 w 43"/>
                <a:gd name="T19" fmla="*/ 0 h 38"/>
                <a:gd name="T20" fmla="*/ 43 w 43"/>
                <a:gd name="T21" fmla="*/ 38 h 38"/>
              </a:gdLst>
              <a:ahLst/>
              <a:cxnLst>
                <a:cxn ang="T12">
                  <a:pos x="T0" y="T1"/>
                </a:cxn>
                <a:cxn ang="T13">
                  <a:pos x="T2" y="T3"/>
                </a:cxn>
                <a:cxn ang="T14">
                  <a:pos x="T4" y="T5"/>
                </a:cxn>
                <a:cxn ang="T15">
                  <a:pos x="T6" y="T7"/>
                </a:cxn>
                <a:cxn ang="T16">
                  <a:pos x="T8" y="T9"/>
                </a:cxn>
                <a:cxn ang="T17">
                  <a:pos x="T10" y="T11"/>
                </a:cxn>
              </a:cxnLst>
              <a:rect l="T18" t="T19" r="T20" b="T21"/>
              <a:pathLst>
                <a:path w="43" h="38">
                  <a:moveTo>
                    <a:pt x="0" y="0"/>
                  </a:moveTo>
                  <a:lnTo>
                    <a:pt x="0" y="38"/>
                  </a:lnTo>
                  <a:lnTo>
                    <a:pt x="43" y="38"/>
                  </a:lnTo>
                  <a:lnTo>
                    <a:pt x="43" y="0"/>
                  </a:lnTo>
                  <a:lnTo>
                    <a:pt x="0" y="0"/>
                  </a:lnTo>
                  <a:close/>
                </a:path>
              </a:pathLst>
            </a:custGeom>
            <a:noFill/>
            <a:ln w="317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wrap="square">
              <a:noAutofit/>
            </a:bodyPr>
            <a:lstStyle/>
            <a:p>
              <a:pPr fontAlgn="ctr"/>
              <a:endParaRPr lang="en-US" sz="1200" dirty="0">
                <a:latin typeface="Huawei Sans" panose="020C0503030203020204" pitchFamily="34" charset="0"/>
                <a:ea typeface="方正兰亭黑简体" panose="02000000000000000000" pitchFamily="2" charset="-122"/>
              </a:endParaRPr>
            </a:p>
          </p:txBody>
        </p:sp>
        <p:sp>
          <p:nvSpPr>
            <p:cNvPr id="107" name="Rectangle 47"/>
            <p:cNvSpPr>
              <a:spLocks noChangeArrowheads="1"/>
            </p:cNvSpPr>
            <p:nvPr/>
          </p:nvSpPr>
          <p:spPr bwMode="auto">
            <a:xfrm>
              <a:off x="5338160" y="3695564"/>
              <a:ext cx="587709" cy="276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o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fontAlgn="ctr"/>
              <a:r>
                <a:rPr lang="en-US" sz="1200" dirty="0">
                  <a:solidFill>
                    <a:srgbClr val="000000"/>
                  </a:solidFill>
                  <a:latin typeface="Huawei Sans" panose="020C0503030203020204" pitchFamily="34" charset="0"/>
                  <a:ea typeface="方正兰亭黑简体" panose="02000000000000000000" pitchFamily="2" charset="-122"/>
                  <a:cs typeface="Huawei Sans" panose="020C0503030203020204" pitchFamily="34" charset="0"/>
                </a:rPr>
                <a:t>Closure</a:t>
              </a:r>
            </a:p>
          </p:txBody>
        </p:sp>
        <p:sp>
          <p:nvSpPr>
            <p:cNvPr id="108" name="Rectangle 48"/>
            <p:cNvSpPr>
              <a:spLocks noChangeArrowheads="1"/>
            </p:cNvSpPr>
            <p:nvPr/>
          </p:nvSpPr>
          <p:spPr bwMode="auto">
            <a:xfrm>
              <a:off x="6517783" y="3695564"/>
              <a:ext cx="315622" cy="276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o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fontAlgn="ctr"/>
              <a:r>
                <a:rPr lang="en-US" sz="1200" dirty="0">
                  <a:solidFill>
                    <a:srgbClr val="000000"/>
                  </a:solidFill>
                  <a:latin typeface="Huawei Sans" panose="020C0503030203020204" pitchFamily="34" charset="0"/>
                  <a:ea typeface="方正兰亭黑简体" panose="02000000000000000000" pitchFamily="2" charset="-122"/>
                  <a:cs typeface="Huawei Sans" panose="020C0503030203020204" pitchFamily="34" charset="0"/>
                </a:rPr>
                <a:t>FDT</a:t>
              </a:r>
            </a:p>
          </p:txBody>
        </p:sp>
        <p:sp>
          <p:nvSpPr>
            <p:cNvPr id="109" name="Rectangle 49"/>
            <p:cNvSpPr>
              <a:spLocks noChangeArrowheads="1"/>
            </p:cNvSpPr>
            <p:nvPr/>
          </p:nvSpPr>
          <p:spPr bwMode="auto">
            <a:xfrm>
              <a:off x="8637932" y="3695564"/>
              <a:ext cx="398026" cy="276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o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fontAlgn="ctr"/>
              <a:r>
                <a:rPr lang="en-US" sz="1200" dirty="0">
                  <a:solidFill>
                    <a:srgbClr val="000000"/>
                  </a:solidFill>
                  <a:latin typeface="Huawei Sans" panose="020C0503030203020204" pitchFamily="34" charset="0"/>
                  <a:ea typeface="方正兰亭黑简体" panose="02000000000000000000" pitchFamily="2" charset="-122"/>
                  <a:cs typeface="Huawei Sans" panose="020C0503030203020204" pitchFamily="34" charset="0"/>
                </a:rPr>
                <a:t>ONU</a:t>
              </a:r>
            </a:p>
          </p:txBody>
        </p:sp>
        <p:sp>
          <p:nvSpPr>
            <p:cNvPr id="110" name="Freeform 50"/>
            <p:cNvSpPr>
              <a:spLocks/>
            </p:cNvSpPr>
            <p:nvPr/>
          </p:nvSpPr>
          <p:spPr bwMode="auto">
            <a:xfrm>
              <a:off x="7081067" y="3751894"/>
              <a:ext cx="94473" cy="74058"/>
            </a:xfrm>
            <a:custGeom>
              <a:avLst/>
              <a:gdLst>
                <a:gd name="T0" fmla="*/ 0 w 43"/>
                <a:gd name="T1" fmla="*/ 0 h 37"/>
                <a:gd name="T2" fmla="*/ 0 w 43"/>
                <a:gd name="T3" fmla="*/ 2147483646 h 37"/>
                <a:gd name="T4" fmla="*/ 2147483646 w 43"/>
                <a:gd name="T5" fmla="*/ 2147483646 h 37"/>
                <a:gd name="T6" fmla="*/ 2147483646 w 43"/>
                <a:gd name="T7" fmla="*/ 0 h 37"/>
                <a:gd name="T8" fmla="*/ 0 w 43"/>
                <a:gd name="T9" fmla="*/ 0 h 37"/>
                <a:gd name="T10" fmla="*/ 0 w 43"/>
                <a:gd name="T11" fmla="*/ 0 h 37"/>
                <a:gd name="T12" fmla="*/ 0 60000 65536"/>
                <a:gd name="T13" fmla="*/ 0 60000 65536"/>
                <a:gd name="T14" fmla="*/ 0 60000 65536"/>
                <a:gd name="T15" fmla="*/ 0 60000 65536"/>
                <a:gd name="T16" fmla="*/ 0 60000 65536"/>
                <a:gd name="T17" fmla="*/ 0 60000 65536"/>
                <a:gd name="T18" fmla="*/ 0 w 43"/>
                <a:gd name="T19" fmla="*/ 0 h 37"/>
                <a:gd name="T20" fmla="*/ 43 w 43"/>
                <a:gd name="T21" fmla="*/ 37 h 37"/>
              </a:gdLst>
              <a:ahLst/>
              <a:cxnLst>
                <a:cxn ang="T12">
                  <a:pos x="T0" y="T1"/>
                </a:cxn>
                <a:cxn ang="T13">
                  <a:pos x="T2" y="T3"/>
                </a:cxn>
                <a:cxn ang="T14">
                  <a:pos x="T4" y="T5"/>
                </a:cxn>
                <a:cxn ang="T15">
                  <a:pos x="T6" y="T7"/>
                </a:cxn>
                <a:cxn ang="T16">
                  <a:pos x="T8" y="T9"/>
                </a:cxn>
                <a:cxn ang="T17">
                  <a:pos x="T10" y="T11"/>
                </a:cxn>
              </a:cxnLst>
              <a:rect l="T18" t="T19" r="T20" b="T21"/>
              <a:pathLst>
                <a:path w="43" h="37">
                  <a:moveTo>
                    <a:pt x="0" y="0"/>
                  </a:moveTo>
                  <a:lnTo>
                    <a:pt x="0" y="37"/>
                  </a:lnTo>
                  <a:lnTo>
                    <a:pt x="43" y="37"/>
                  </a:lnTo>
                  <a:lnTo>
                    <a:pt x="43" y="0"/>
                  </a:lnTo>
                  <a:lnTo>
                    <a:pt x="0" y="0"/>
                  </a:lnTo>
                  <a:close/>
                </a:path>
              </a:pathLst>
            </a:custGeom>
            <a:solidFill>
              <a:srgbClr val="FF00FF"/>
            </a:solidFill>
            <a:ln>
              <a:noFill/>
            </a:ln>
            <a:extLst>
              <a:ext uri="{91240B29-F687-4F45-9708-019B960494DF}">
                <a14:hiddenLine xmlns:a14="http://schemas.microsoft.com/office/drawing/2010/main" w="9525">
                  <a:solidFill>
                    <a:srgbClr val="000000"/>
                  </a:solidFill>
                  <a:round/>
                  <a:headEnd/>
                  <a:tailEnd/>
                </a14:hiddenLine>
              </a:ext>
            </a:extLst>
          </p:spPr>
          <p:txBody>
            <a:bodyPr wrap="square">
              <a:noAutofit/>
            </a:bodyPr>
            <a:lstStyle/>
            <a:p>
              <a:pPr fontAlgn="ctr"/>
              <a:endParaRPr lang="en-US" sz="1200" dirty="0">
                <a:latin typeface="Huawei Sans" panose="020C0503030203020204" pitchFamily="34" charset="0"/>
                <a:ea typeface="方正兰亭黑简体" panose="02000000000000000000" pitchFamily="2" charset="-122"/>
              </a:endParaRPr>
            </a:p>
          </p:txBody>
        </p:sp>
        <p:sp>
          <p:nvSpPr>
            <p:cNvPr id="111" name="Freeform 51"/>
            <p:cNvSpPr>
              <a:spLocks/>
            </p:cNvSpPr>
            <p:nvPr/>
          </p:nvSpPr>
          <p:spPr bwMode="auto">
            <a:xfrm>
              <a:off x="7081067" y="3751894"/>
              <a:ext cx="94473" cy="74058"/>
            </a:xfrm>
            <a:custGeom>
              <a:avLst/>
              <a:gdLst>
                <a:gd name="T0" fmla="*/ 0 w 43"/>
                <a:gd name="T1" fmla="*/ 0 h 37"/>
                <a:gd name="T2" fmla="*/ 0 w 43"/>
                <a:gd name="T3" fmla="*/ 2147483646 h 37"/>
                <a:gd name="T4" fmla="*/ 2147483646 w 43"/>
                <a:gd name="T5" fmla="*/ 2147483646 h 37"/>
                <a:gd name="T6" fmla="*/ 2147483646 w 43"/>
                <a:gd name="T7" fmla="*/ 0 h 37"/>
                <a:gd name="T8" fmla="*/ 0 w 43"/>
                <a:gd name="T9" fmla="*/ 0 h 37"/>
                <a:gd name="T10" fmla="*/ 0 w 43"/>
                <a:gd name="T11" fmla="*/ 0 h 37"/>
                <a:gd name="T12" fmla="*/ 0 60000 65536"/>
                <a:gd name="T13" fmla="*/ 0 60000 65536"/>
                <a:gd name="T14" fmla="*/ 0 60000 65536"/>
                <a:gd name="T15" fmla="*/ 0 60000 65536"/>
                <a:gd name="T16" fmla="*/ 0 60000 65536"/>
                <a:gd name="T17" fmla="*/ 0 60000 65536"/>
                <a:gd name="T18" fmla="*/ 0 w 43"/>
                <a:gd name="T19" fmla="*/ 0 h 37"/>
                <a:gd name="T20" fmla="*/ 43 w 43"/>
                <a:gd name="T21" fmla="*/ 37 h 37"/>
              </a:gdLst>
              <a:ahLst/>
              <a:cxnLst>
                <a:cxn ang="T12">
                  <a:pos x="T0" y="T1"/>
                </a:cxn>
                <a:cxn ang="T13">
                  <a:pos x="T2" y="T3"/>
                </a:cxn>
                <a:cxn ang="T14">
                  <a:pos x="T4" y="T5"/>
                </a:cxn>
                <a:cxn ang="T15">
                  <a:pos x="T6" y="T7"/>
                </a:cxn>
                <a:cxn ang="T16">
                  <a:pos x="T8" y="T9"/>
                </a:cxn>
                <a:cxn ang="T17">
                  <a:pos x="T10" y="T11"/>
                </a:cxn>
              </a:cxnLst>
              <a:rect l="T18" t="T19" r="T20" b="T21"/>
              <a:pathLst>
                <a:path w="43" h="37">
                  <a:moveTo>
                    <a:pt x="0" y="0"/>
                  </a:moveTo>
                  <a:lnTo>
                    <a:pt x="0" y="37"/>
                  </a:lnTo>
                  <a:lnTo>
                    <a:pt x="43" y="37"/>
                  </a:lnTo>
                  <a:lnTo>
                    <a:pt x="43" y="0"/>
                  </a:lnTo>
                  <a:lnTo>
                    <a:pt x="0" y="0"/>
                  </a:lnTo>
                  <a:close/>
                </a:path>
              </a:pathLst>
            </a:custGeom>
            <a:noFill/>
            <a:ln w="4763"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wrap="square">
              <a:noAutofit/>
            </a:bodyPr>
            <a:lstStyle/>
            <a:p>
              <a:pPr fontAlgn="ctr"/>
              <a:endParaRPr lang="en-US" sz="1200" dirty="0">
                <a:latin typeface="Huawei Sans" panose="020C0503030203020204" pitchFamily="34" charset="0"/>
                <a:ea typeface="方正兰亭黑简体" panose="02000000000000000000" pitchFamily="2" charset="-122"/>
              </a:endParaRPr>
            </a:p>
          </p:txBody>
        </p:sp>
        <p:sp>
          <p:nvSpPr>
            <p:cNvPr id="112" name="Freeform 52"/>
            <p:cNvSpPr>
              <a:spLocks/>
            </p:cNvSpPr>
            <p:nvPr/>
          </p:nvSpPr>
          <p:spPr bwMode="auto">
            <a:xfrm>
              <a:off x="7820756" y="3751894"/>
              <a:ext cx="94474" cy="74058"/>
            </a:xfrm>
            <a:custGeom>
              <a:avLst/>
              <a:gdLst>
                <a:gd name="T0" fmla="*/ 0 w 43"/>
                <a:gd name="T1" fmla="*/ 0 h 37"/>
                <a:gd name="T2" fmla="*/ 0 w 43"/>
                <a:gd name="T3" fmla="*/ 2147483646 h 37"/>
                <a:gd name="T4" fmla="*/ 2147483646 w 43"/>
                <a:gd name="T5" fmla="*/ 2147483646 h 37"/>
                <a:gd name="T6" fmla="*/ 2147483646 w 43"/>
                <a:gd name="T7" fmla="*/ 0 h 37"/>
                <a:gd name="T8" fmla="*/ 0 w 43"/>
                <a:gd name="T9" fmla="*/ 0 h 37"/>
                <a:gd name="T10" fmla="*/ 0 w 43"/>
                <a:gd name="T11" fmla="*/ 0 h 37"/>
                <a:gd name="T12" fmla="*/ 0 60000 65536"/>
                <a:gd name="T13" fmla="*/ 0 60000 65536"/>
                <a:gd name="T14" fmla="*/ 0 60000 65536"/>
                <a:gd name="T15" fmla="*/ 0 60000 65536"/>
                <a:gd name="T16" fmla="*/ 0 60000 65536"/>
                <a:gd name="T17" fmla="*/ 0 60000 65536"/>
                <a:gd name="T18" fmla="*/ 0 w 43"/>
                <a:gd name="T19" fmla="*/ 0 h 37"/>
                <a:gd name="T20" fmla="*/ 43 w 43"/>
                <a:gd name="T21" fmla="*/ 37 h 37"/>
              </a:gdLst>
              <a:ahLst/>
              <a:cxnLst>
                <a:cxn ang="T12">
                  <a:pos x="T0" y="T1"/>
                </a:cxn>
                <a:cxn ang="T13">
                  <a:pos x="T2" y="T3"/>
                </a:cxn>
                <a:cxn ang="T14">
                  <a:pos x="T4" y="T5"/>
                </a:cxn>
                <a:cxn ang="T15">
                  <a:pos x="T6" y="T7"/>
                </a:cxn>
                <a:cxn ang="T16">
                  <a:pos x="T8" y="T9"/>
                </a:cxn>
                <a:cxn ang="T17">
                  <a:pos x="T10" y="T11"/>
                </a:cxn>
              </a:cxnLst>
              <a:rect l="T18" t="T19" r="T20" b="T21"/>
              <a:pathLst>
                <a:path w="43" h="37">
                  <a:moveTo>
                    <a:pt x="0" y="0"/>
                  </a:moveTo>
                  <a:lnTo>
                    <a:pt x="0" y="37"/>
                  </a:lnTo>
                  <a:lnTo>
                    <a:pt x="43" y="37"/>
                  </a:lnTo>
                  <a:lnTo>
                    <a:pt x="43" y="0"/>
                  </a:lnTo>
                  <a:lnTo>
                    <a:pt x="0" y="0"/>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square">
              <a:noAutofit/>
            </a:bodyPr>
            <a:lstStyle/>
            <a:p>
              <a:pPr fontAlgn="ctr"/>
              <a:endParaRPr lang="en-US" sz="1200" dirty="0">
                <a:latin typeface="Huawei Sans" panose="020C0503030203020204" pitchFamily="34" charset="0"/>
                <a:ea typeface="方正兰亭黑简体" panose="02000000000000000000" pitchFamily="2" charset="-122"/>
              </a:endParaRPr>
            </a:p>
          </p:txBody>
        </p:sp>
        <p:sp>
          <p:nvSpPr>
            <p:cNvPr id="113" name="Freeform 53"/>
            <p:cNvSpPr>
              <a:spLocks/>
            </p:cNvSpPr>
            <p:nvPr/>
          </p:nvSpPr>
          <p:spPr bwMode="auto">
            <a:xfrm>
              <a:off x="7821661" y="3751894"/>
              <a:ext cx="94474" cy="74058"/>
            </a:xfrm>
            <a:custGeom>
              <a:avLst/>
              <a:gdLst>
                <a:gd name="T0" fmla="*/ 0 w 43"/>
                <a:gd name="T1" fmla="*/ 0 h 37"/>
                <a:gd name="T2" fmla="*/ 0 w 43"/>
                <a:gd name="T3" fmla="*/ 2147483646 h 37"/>
                <a:gd name="T4" fmla="*/ 2147483646 w 43"/>
                <a:gd name="T5" fmla="*/ 2147483646 h 37"/>
                <a:gd name="T6" fmla="*/ 2147483646 w 43"/>
                <a:gd name="T7" fmla="*/ 0 h 37"/>
                <a:gd name="T8" fmla="*/ 0 w 43"/>
                <a:gd name="T9" fmla="*/ 0 h 37"/>
                <a:gd name="T10" fmla="*/ 0 w 43"/>
                <a:gd name="T11" fmla="*/ 0 h 37"/>
                <a:gd name="T12" fmla="*/ 0 60000 65536"/>
                <a:gd name="T13" fmla="*/ 0 60000 65536"/>
                <a:gd name="T14" fmla="*/ 0 60000 65536"/>
                <a:gd name="T15" fmla="*/ 0 60000 65536"/>
                <a:gd name="T16" fmla="*/ 0 60000 65536"/>
                <a:gd name="T17" fmla="*/ 0 60000 65536"/>
                <a:gd name="T18" fmla="*/ 0 w 43"/>
                <a:gd name="T19" fmla="*/ 0 h 37"/>
                <a:gd name="T20" fmla="*/ 43 w 43"/>
                <a:gd name="T21" fmla="*/ 37 h 37"/>
              </a:gdLst>
              <a:ahLst/>
              <a:cxnLst>
                <a:cxn ang="T12">
                  <a:pos x="T0" y="T1"/>
                </a:cxn>
                <a:cxn ang="T13">
                  <a:pos x="T2" y="T3"/>
                </a:cxn>
                <a:cxn ang="T14">
                  <a:pos x="T4" y="T5"/>
                </a:cxn>
                <a:cxn ang="T15">
                  <a:pos x="T6" y="T7"/>
                </a:cxn>
                <a:cxn ang="T16">
                  <a:pos x="T8" y="T9"/>
                </a:cxn>
                <a:cxn ang="T17">
                  <a:pos x="T10" y="T11"/>
                </a:cxn>
              </a:cxnLst>
              <a:rect l="T18" t="T19" r="T20" b="T21"/>
              <a:pathLst>
                <a:path w="43" h="37">
                  <a:moveTo>
                    <a:pt x="0" y="0"/>
                  </a:moveTo>
                  <a:lnTo>
                    <a:pt x="0" y="37"/>
                  </a:lnTo>
                  <a:lnTo>
                    <a:pt x="43" y="37"/>
                  </a:lnTo>
                  <a:lnTo>
                    <a:pt x="43" y="0"/>
                  </a:lnTo>
                  <a:lnTo>
                    <a:pt x="0" y="0"/>
                  </a:lnTo>
                  <a:close/>
                </a:path>
              </a:pathLst>
            </a:custGeom>
            <a:noFill/>
            <a:ln w="4763"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wrap="square">
              <a:noAutofit/>
            </a:bodyPr>
            <a:lstStyle/>
            <a:p>
              <a:pPr fontAlgn="ctr"/>
              <a:endParaRPr lang="en-US" sz="1200" dirty="0">
                <a:latin typeface="Huawei Sans" panose="020C0503030203020204" pitchFamily="34" charset="0"/>
                <a:ea typeface="方正兰亭黑简体" panose="02000000000000000000" pitchFamily="2" charset="-122"/>
              </a:endParaRPr>
            </a:p>
          </p:txBody>
        </p:sp>
        <p:sp>
          <p:nvSpPr>
            <p:cNvPr id="114" name="Rectangle 54"/>
            <p:cNvSpPr>
              <a:spLocks noChangeArrowheads="1"/>
            </p:cNvSpPr>
            <p:nvPr/>
          </p:nvSpPr>
          <p:spPr bwMode="auto">
            <a:xfrm>
              <a:off x="7278802" y="3695564"/>
              <a:ext cx="303184" cy="276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o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fontAlgn="ctr"/>
              <a:r>
                <a:rPr lang="en-US" sz="1200" dirty="0">
                  <a:solidFill>
                    <a:srgbClr val="000000"/>
                  </a:solidFill>
                  <a:latin typeface="Huawei Sans" panose="020C0503030203020204" pitchFamily="34" charset="0"/>
                  <a:ea typeface="方正兰亭黑简体" panose="02000000000000000000" pitchFamily="2" charset="-122"/>
                  <a:cs typeface="Huawei Sans" panose="020C0503030203020204" pitchFamily="34" charset="0"/>
                </a:rPr>
                <a:t>FAT</a:t>
              </a:r>
            </a:p>
          </p:txBody>
        </p:sp>
        <p:sp>
          <p:nvSpPr>
            <p:cNvPr id="115" name="Rectangle 55"/>
            <p:cNvSpPr>
              <a:spLocks noChangeArrowheads="1"/>
            </p:cNvSpPr>
            <p:nvPr/>
          </p:nvSpPr>
          <p:spPr bwMode="auto">
            <a:xfrm>
              <a:off x="7993032" y="3695564"/>
              <a:ext cx="202122" cy="276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o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fontAlgn="ctr"/>
              <a:r>
                <a:rPr lang="en-US" sz="1200" dirty="0">
                  <a:solidFill>
                    <a:srgbClr val="000000"/>
                  </a:solidFill>
                  <a:latin typeface="Huawei Sans" panose="020C0503030203020204" pitchFamily="34" charset="0"/>
                  <a:ea typeface="方正兰亭黑简体" panose="02000000000000000000" pitchFamily="2" charset="-122"/>
                  <a:cs typeface="Huawei Sans" panose="020C0503030203020204" pitchFamily="34" charset="0"/>
                </a:rPr>
                <a:t>TB</a:t>
              </a:r>
            </a:p>
          </p:txBody>
        </p:sp>
        <p:sp>
          <p:nvSpPr>
            <p:cNvPr id="116" name="Freeform 56"/>
            <p:cNvSpPr>
              <a:spLocks/>
            </p:cNvSpPr>
            <p:nvPr/>
          </p:nvSpPr>
          <p:spPr bwMode="auto">
            <a:xfrm>
              <a:off x="4371180" y="3751893"/>
              <a:ext cx="94473" cy="74060"/>
            </a:xfrm>
            <a:custGeom>
              <a:avLst/>
              <a:gdLst>
                <a:gd name="T0" fmla="*/ 0 w 43"/>
                <a:gd name="T1" fmla="*/ 0 h 37"/>
                <a:gd name="T2" fmla="*/ 0 w 43"/>
                <a:gd name="T3" fmla="*/ 2147483646 h 37"/>
                <a:gd name="T4" fmla="*/ 2147483646 w 43"/>
                <a:gd name="T5" fmla="*/ 2147483646 h 37"/>
                <a:gd name="T6" fmla="*/ 2147483646 w 43"/>
                <a:gd name="T7" fmla="*/ 0 h 37"/>
                <a:gd name="T8" fmla="*/ 0 w 43"/>
                <a:gd name="T9" fmla="*/ 0 h 37"/>
                <a:gd name="T10" fmla="*/ 0 w 43"/>
                <a:gd name="T11" fmla="*/ 0 h 37"/>
                <a:gd name="T12" fmla="*/ 0 60000 65536"/>
                <a:gd name="T13" fmla="*/ 0 60000 65536"/>
                <a:gd name="T14" fmla="*/ 0 60000 65536"/>
                <a:gd name="T15" fmla="*/ 0 60000 65536"/>
                <a:gd name="T16" fmla="*/ 0 60000 65536"/>
                <a:gd name="T17" fmla="*/ 0 60000 65536"/>
                <a:gd name="T18" fmla="*/ 0 w 43"/>
                <a:gd name="T19" fmla="*/ 0 h 37"/>
                <a:gd name="T20" fmla="*/ 43 w 43"/>
                <a:gd name="T21" fmla="*/ 37 h 37"/>
              </a:gdLst>
              <a:ahLst/>
              <a:cxnLst>
                <a:cxn ang="T12">
                  <a:pos x="T0" y="T1"/>
                </a:cxn>
                <a:cxn ang="T13">
                  <a:pos x="T2" y="T3"/>
                </a:cxn>
                <a:cxn ang="T14">
                  <a:pos x="T4" y="T5"/>
                </a:cxn>
                <a:cxn ang="T15">
                  <a:pos x="T6" y="T7"/>
                </a:cxn>
                <a:cxn ang="T16">
                  <a:pos x="T8" y="T9"/>
                </a:cxn>
                <a:cxn ang="T17">
                  <a:pos x="T10" y="T11"/>
                </a:cxn>
              </a:cxnLst>
              <a:rect l="T18" t="T19" r="T20" b="T21"/>
              <a:pathLst>
                <a:path w="43" h="37">
                  <a:moveTo>
                    <a:pt x="0" y="0"/>
                  </a:moveTo>
                  <a:lnTo>
                    <a:pt x="0" y="37"/>
                  </a:lnTo>
                  <a:lnTo>
                    <a:pt x="43" y="37"/>
                  </a:lnTo>
                  <a:lnTo>
                    <a:pt x="43" y="0"/>
                  </a:lnTo>
                  <a:lnTo>
                    <a:pt x="0" y="0"/>
                  </a:lnTo>
                  <a:close/>
                </a:path>
              </a:pathLst>
            </a:custGeom>
            <a:solidFill>
              <a:srgbClr val="CCFFCC"/>
            </a:solidFill>
            <a:ln>
              <a:noFill/>
            </a:ln>
            <a:extLst>
              <a:ext uri="{91240B29-F687-4F45-9708-019B960494DF}">
                <a14:hiddenLine xmlns:a14="http://schemas.microsoft.com/office/drawing/2010/main" w="9525">
                  <a:solidFill>
                    <a:srgbClr val="000000"/>
                  </a:solidFill>
                  <a:round/>
                  <a:headEnd/>
                  <a:tailEnd/>
                </a14:hiddenLine>
              </a:ext>
            </a:extLst>
          </p:spPr>
          <p:txBody>
            <a:bodyPr wrap="square">
              <a:noAutofit/>
            </a:bodyPr>
            <a:lstStyle/>
            <a:p>
              <a:pPr fontAlgn="ctr"/>
              <a:endParaRPr lang="en-US" sz="1200" dirty="0">
                <a:latin typeface="Huawei Sans" panose="020C0503030203020204" pitchFamily="34" charset="0"/>
                <a:ea typeface="方正兰亭黑简体" panose="02000000000000000000" pitchFamily="2" charset="-122"/>
              </a:endParaRPr>
            </a:p>
          </p:txBody>
        </p:sp>
        <p:sp>
          <p:nvSpPr>
            <p:cNvPr id="117" name="Freeform 57"/>
            <p:cNvSpPr>
              <a:spLocks/>
            </p:cNvSpPr>
            <p:nvPr/>
          </p:nvSpPr>
          <p:spPr bwMode="auto">
            <a:xfrm>
              <a:off x="4371180" y="3751893"/>
              <a:ext cx="94473" cy="74060"/>
            </a:xfrm>
            <a:custGeom>
              <a:avLst/>
              <a:gdLst>
                <a:gd name="T0" fmla="*/ 0 w 43"/>
                <a:gd name="T1" fmla="*/ 0 h 37"/>
                <a:gd name="T2" fmla="*/ 0 w 43"/>
                <a:gd name="T3" fmla="*/ 2147483646 h 37"/>
                <a:gd name="T4" fmla="*/ 2147483646 w 43"/>
                <a:gd name="T5" fmla="*/ 2147483646 h 37"/>
                <a:gd name="T6" fmla="*/ 2147483646 w 43"/>
                <a:gd name="T7" fmla="*/ 0 h 37"/>
                <a:gd name="T8" fmla="*/ 0 w 43"/>
                <a:gd name="T9" fmla="*/ 0 h 37"/>
                <a:gd name="T10" fmla="*/ 0 w 43"/>
                <a:gd name="T11" fmla="*/ 0 h 37"/>
                <a:gd name="T12" fmla="*/ 0 60000 65536"/>
                <a:gd name="T13" fmla="*/ 0 60000 65536"/>
                <a:gd name="T14" fmla="*/ 0 60000 65536"/>
                <a:gd name="T15" fmla="*/ 0 60000 65536"/>
                <a:gd name="T16" fmla="*/ 0 60000 65536"/>
                <a:gd name="T17" fmla="*/ 0 60000 65536"/>
                <a:gd name="T18" fmla="*/ 0 w 43"/>
                <a:gd name="T19" fmla="*/ 0 h 37"/>
                <a:gd name="T20" fmla="*/ 43 w 43"/>
                <a:gd name="T21" fmla="*/ 37 h 37"/>
              </a:gdLst>
              <a:ahLst/>
              <a:cxnLst>
                <a:cxn ang="T12">
                  <a:pos x="T0" y="T1"/>
                </a:cxn>
                <a:cxn ang="T13">
                  <a:pos x="T2" y="T3"/>
                </a:cxn>
                <a:cxn ang="T14">
                  <a:pos x="T4" y="T5"/>
                </a:cxn>
                <a:cxn ang="T15">
                  <a:pos x="T6" y="T7"/>
                </a:cxn>
                <a:cxn ang="T16">
                  <a:pos x="T8" y="T9"/>
                </a:cxn>
                <a:cxn ang="T17">
                  <a:pos x="T10" y="T11"/>
                </a:cxn>
              </a:cxnLst>
              <a:rect l="T18" t="T19" r="T20" b="T21"/>
              <a:pathLst>
                <a:path w="43" h="37">
                  <a:moveTo>
                    <a:pt x="0" y="0"/>
                  </a:moveTo>
                  <a:lnTo>
                    <a:pt x="0" y="37"/>
                  </a:lnTo>
                  <a:lnTo>
                    <a:pt x="43" y="37"/>
                  </a:lnTo>
                  <a:lnTo>
                    <a:pt x="43" y="0"/>
                  </a:lnTo>
                  <a:lnTo>
                    <a:pt x="0" y="0"/>
                  </a:lnTo>
                  <a:close/>
                </a:path>
              </a:pathLst>
            </a:custGeom>
            <a:noFill/>
            <a:ln w="158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wrap="square">
              <a:noAutofit/>
            </a:bodyPr>
            <a:lstStyle/>
            <a:p>
              <a:pPr fontAlgn="ctr"/>
              <a:endParaRPr lang="en-US" sz="1200" dirty="0">
                <a:latin typeface="Huawei Sans" panose="020C0503030203020204" pitchFamily="34" charset="0"/>
                <a:ea typeface="方正兰亭黑简体" panose="02000000000000000000" pitchFamily="2" charset="-122"/>
              </a:endParaRPr>
            </a:p>
          </p:txBody>
        </p:sp>
        <p:sp>
          <p:nvSpPr>
            <p:cNvPr id="118" name="Freeform 58"/>
            <p:cNvSpPr>
              <a:spLocks/>
            </p:cNvSpPr>
            <p:nvPr/>
          </p:nvSpPr>
          <p:spPr bwMode="auto">
            <a:xfrm>
              <a:off x="3664202" y="3751893"/>
              <a:ext cx="92277" cy="74060"/>
            </a:xfrm>
            <a:custGeom>
              <a:avLst/>
              <a:gdLst>
                <a:gd name="T0" fmla="*/ 0 w 42"/>
                <a:gd name="T1" fmla="*/ 0 h 37"/>
                <a:gd name="T2" fmla="*/ 0 w 42"/>
                <a:gd name="T3" fmla="*/ 2147483646 h 37"/>
                <a:gd name="T4" fmla="*/ 2147483646 w 42"/>
                <a:gd name="T5" fmla="*/ 2147483646 h 37"/>
                <a:gd name="T6" fmla="*/ 2147483646 w 42"/>
                <a:gd name="T7" fmla="*/ 0 h 37"/>
                <a:gd name="T8" fmla="*/ 0 w 42"/>
                <a:gd name="T9" fmla="*/ 0 h 37"/>
                <a:gd name="T10" fmla="*/ 0 w 42"/>
                <a:gd name="T11" fmla="*/ 0 h 37"/>
                <a:gd name="T12" fmla="*/ 0 60000 65536"/>
                <a:gd name="T13" fmla="*/ 0 60000 65536"/>
                <a:gd name="T14" fmla="*/ 0 60000 65536"/>
                <a:gd name="T15" fmla="*/ 0 60000 65536"/>
                <a:gd name="T16" fmla="*/ 0 60000 65536"/>
                <a:gd name="T17" fmla="*/ 0 60000 65536"/>
                <a:gd name="T18" fmla="*/ 0 w 42"/>
                <a:gd name="T19" fmla="*/ 0 h 37"/>
                <a:gd name="T20" fmla="*/ 42 w 42"/>
                <a:gd name="T21" fmla="*/ 37 h 37"/>
              </a:gdLst>
              <a:ahLst/>
              <a:cxnLst>
                <a:cxn ang="T12">
                  <a:pos x="T0" y="T1"/>
                </a:cxn>
                <a:cxn ang="T13">
                  <a:pos x="T2" y="T3"/>
                </a:cxn>
                <a:cxn ang="T14">
                  <a:pos x="T4" y="T5"/>
                </a:cxn>
                <a:cxn ang="T15">
                  <a:pos x="T6" y="T7"/>
                </a:cxn>
                <a:cxn ang="T16">
                  <a:pos x="T8" y="T9"/>
                </a:cxn>
                <a:cxn ang="T17">
                  <a:pos x="T10" y="T11"/>
                </a:cxn>
              </a:cxnLst>
              <a:rect l="T18" t="T19" r="T20" b="T21"/>
              <a:pathLst>
                <a:path w="42" h="37">
                  <a:moveTo>
                    <a:pt x="0" y="0"/>
                  </a:moveTo>
                  <a:lnTo>
                    <a:pt x="0" y="37"/>
                  </a:lnTo>
                  <a:lnTo>
                    <a:pt x="42" y="37"/>
                  </a:lnTo>
                  <a:lnTo>
                    <a:pt x="42" y="0"/>
                  </a:lnTo>
                  <a:lnTo>
                    <a:pt x="0" y="0"/>
                  </a:lnTo>
                  <a:close/>
                </a:path>
              </a:pathLst>
            </a:custGeom>
            <a:solidFill>
              <a:srgbClr val="99CCFF"/>
            </a:solidFill>
            <a:ln>
              <a:noFill/>
            </a:ln>
            <a:extLst>
              <a:ext uri="{91240B29-F687-4F45-9708-019B960494DF}">
                <a14:hiddenLine xmlns:a14="http://schemas.microsoft.com/office/drawing/2010/main" w="9525">
                  <a:solidFill>
                    <a:srgbClr val="000000"/>
                  </a:solidFill>
                  <a:round/>
                  <a:headEnd/>
                  <a:tailEnd/>
                </a14:hiddenLine>
              </a:ext>
            </a:extLst>
          </p:spPr>
          <p:txBody>
            <a:bodyPr wrap="square">
              <a:noAutofit/>
            </a:bodyPr>
            <a:lstStyle/>
            <a:p>
              <a:pPr fontAlgn="ctr"/>
              <a:endParaRPr lang="en-US" sz="1200" dirty="0">
                <a:latin typeface="Huawei Sans" panose="020C0503030203020204" pitchFamily="34" charset="0"/>
                <a:ea typeface="方正兰亭黑简体" panose="02000000000000000000" pitchFamily="2" charset="-122"/>
              </a:endParaRPr>
            </a:p>
          </p:txBody>
        </p:sp>
        <p:sp>
          <p:nvSpPr>
            <p:cNvPr id="119" name="Freeform 59"/>
            <p:cNvSpPr>
              <a:spLocks/>
            </p:cNvSpPr>
            <p:nvPr/>
          </p:nvSpPr>
          <p:spPr bwMode="auto">
            <a:xfrm>
              <a:off x="3664202" y="3751893"/>
              <a:ext cx="92277" cy="74060"/>
            </a:xfrm>
            <a:custGeom>
              <a:avLst/>
              <a:gdLst>
                <a:gd name="T0" fmla="*/ 0 w 42"/>
                <a:gd name="T1" fmla="*/ 0 h 37"/>
                <a:gd name="T2" fmla="*/ 0 w 42"/>
                <a:gd name="T3" fmla="*/ 2147483646 h 37"/>
                <a:gd name="T4" fmla="*/ 2147483646 w 42"/>
                <a:gd name="T5" fmla="*/ 2147483646 h 37"/>
                <a:gd name="T6" fmla="*/ 2147483646 w 42"/>
                <a:gd name="T7" fmla="*/ 0 h 37"/>
                <a:gd name="T8" fmla="*/ 0 w 42"/>
                <a:gd name="T9" fmla="*/ 0 h 37"/>
                <a:gd name="T10" fmla="*/ 0 w 42"/>
                <a:gd name="T11" fmla="*/ 0 h 37"/>
                <a:gd name="T12" fmla="*/ 0 60000 65536"/>
                <a:gd name="T13" fmla="*/ 0 60000 65536"/>
                <a:gd name="T14" fmla="*/ 0 60000 65536"/>
                <a:gd name="T15" fmla="*/ 0 60000 65536"/>
                <a:gd name="T16" fmla="*/ 0 60000 65536"/>
                <a:gd name="T17" fmla="*/ 0 60000 65536"/>
                <a:gd name="T18" fmla="*/ 0 w 42"/>
                <a:gd name="T19" fmla="*/ 0 h 37"/>
                <a:gd name="T20" fmla="*/ 42 w 42"/>
                <a:gd name="T21" fmla="*/ 37 h 37"/>
              </a:gdLst>
              <a:ahLst/>
              <a:cxnLst>
                <a:cxn ang="T12">
                  <a:pos x="T0" y="T1"/>
                </a:cxn>
                <a:cxn ang="T13">
                  <a:pos x="T2" y="T3"/>
                </a:cxn>
                <a:cxn ang="T14">
                  <a:pos x="T4" y="T5"/>
                </a:cxn>
                <a:cxn ang="T15">
                  <a:pos x="T6" y="T7"/>
                </a:cxn>
                <a:cxn ang="T16">
                  <a:pos x="T8" y="T9"/>
                </a:cxn>
                <a:cxn ang="T17">
                  <a:pos x="T10" y="T11"/>
                </a:cxn>
              </a:cxnLst>
              <a:rect l="T18" t="T19" r="T20" b="T21"/>
              <a:pathLst>
                <a:path w="42" h="37">
                  <a:moveTo>
                    <a:pt x="0" y="0"/>
                  </a:moveTo>
                  <a:lnTo>
                    <a:pt x="0" y="37"/>
                  </a:lnTo>
                  <a:lnTo>
                    <a:pt x="42" y="37"/>
                  </a:lnTo>
                  <a:lnTo>
                    <a:pt x="42" y="0"/>
                  </a:lnTo>
                  <a:lnTo>
                    <a:pt x="0" y="0"/>
                  </a:lnTo>
                  <a:close/>
                </a:path>
              </a:pathLst>
            </a:custGeom>
            <a:noFill/>
            <a:ln w="158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wrap="square">
              <a:noAutofit/>
            </a:bodyPr>
            <a:lstStyle/>
            <a:p>
              <a:pPr fontAlgn="ctr"/>
              <a:endParaRPr lang="en-US" sz="1200" dirty="0">
                <a:latin typeface="Huawei Sans" panose="020C0503030203020204" pitchFamily="34" charset="0"/>
                <a:ea typeface="方正兰亭黑简体" panose="02000000000000000000" pitchFamily="2" charset="-122"/>
              </a:endParaRPr>
            </a:p>
          </p:txBody>
        </p:sp>
        <p:sp>
          <p:nvSpPr>
            <p:cNvPr id="120" name="Rectangle 60"/>
            <p:cNvSpPr>
              <a:spLocks noChangeArrowheads="1"/>
            </p:cNvSpPr>
            <p:nvPr/>
          </p:nvSpPr>
          <p:spPr bwMode="auto">
            <a:xfrm>
              <a:off x="3833376" y="3695564"/>
              <a:ext cx="323396" cy="276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o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fontAlgn="ctr"/>
              <a:r>
                <a:rPr lang="en-US" sz="1200" dirty="0">
                  <a:solidFill>
                    <a:srgbClr val="000000"/>
                  </a:solidFill>
                  <a:latin typeface="Huawei Sans" panose="020C0503030203020204" pitchFamily="34" charset="0"/>
                  <a:ea typeface="方正兰亭黑简体" panose="02000000000000000000" pitchFamily="2" charset="-122"/>
                  <a:cs typeface="Huawei Sans" panose="020C0503030203020204" pitchFamily="34" charset="0"/>
                </a:rPr>
                <a:t>OLT</a:t>
              </a:r>
            </a:p>
          </p:txBody>
        </p:sp>
        <p:sp>
          <p:nvSpPr>
            <p:cNvPr id="121" name="Rectangle 61"/>
            <p:cNvSpPr>
              <a:spLocks noChangeArrowheads="1"/>
            </p:cNvSpPr>
            <p:nvPr/>
          </p:nvSpPr>
          <p:spPr bwMode="auto">
            <a:xfrm>
              <a:off x="2847038" y="3695564"/>
              <a:ext cx="572161" cy="276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o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fontAlgn="ctr"/>
              <a:r>
                <a:rPr lang="en-US" sz="1200" dirty="0">
                  <a:latin typeface="Huawei Sans" panose="020C0503030203020204" pitchFamily="34" charset="0"/>
                  <a:ea typeface="方正兰亭黑简体" panose="02000000000000000000" pitchFamily="2" charset="-122"/>
                </a:rPr>
                <a:t>Legend</a:t>
              </a:r>
            </a:p>
          </p:txBody>
        </p:sp>
        <p:sp>
          <p:nvSpPr>
            <p:cNvPr id="122" name="Rectangle 65"/>
            <p:cNvSpPr>
              <a:spLocks noChangeArrowheads="1"/>
            </p:cNvSpPr>
            <p:nvPr/>
          </p:nvSpPr>
          <p:spPr bwMode="auto">
            <a:xfrm>
              <a:off x="4520579" y="3695564"/>
              <a:ext cx="354492" cy="276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o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fontAlgn="ctr"/>
              <a:r>
                <a:rPr lang="en-US" sz="1200" dirty="0">
                  <a:solidFill>
                    <a:srgbClr val="000000"/>
                  </a:solidFill>
                  <a:latin typeface="Huawei Sans" panose="020C0503030203020204" pitchFamily="34" charset="0"/>
                  <a:ea typeface="方正兰亭黑简体" panose="02000000000000000000" pitchFamily="2" charset="-122"/>
                  <a:cs typeface="Huawei Sans" panose="020C0503030203020204" pitchFamily="34" charset="0"/>
                </a:rPr>
                <a:t>ODF</a:t>
              </a:r>
            </a:p>
          </p:txBody>
        </p:sp>
        <p:sp>
          <p:nvSpPr>
            <p:cNvPr id="123" name="Line 311"/>
            <p:cNvSpPr>
              <a:spLocks noChangeShapeType="1"/>
            </p:cNvSpPr>
            <p:nvPr/>
          </p:nvSpPr>
          <p:spPr bwMode="auto">
            <a:xfrm>
              <a:off x="2701396" y="3657035"/>
              <a:ext cx="6922906" cy="2002"/>
            </a:xfrm>
            <a:prstGeom prst="line">
              <a:avLst/>
            </a:prstGeom>
            <a:noFill/>
            <a:ln w="17463" cap="rnd">
              <a:solidFill>
                <a:srgbClr val="000000"/>
              </a:solidFill>
              <a:round/>
              <a:headEnd/>
              <a:tailEnd/>
            </a:ln>
            <a:extLst>
              <a:ext uri="{909E8E84-426E-40DD-AFC4-6F175D3DCCD1}">
                <a14:hiddenFill xmlns:a14="http://schemas.microsoft.com/office/drawing/2010/main">
                  <a:noFill/>
                </a14:hiddenFill>
              </a:ext>
            </a:extLst>
          </p:spPr>
          <p:txBody>
            <a:bodyPr wrap="square">
              <a:noAutofit/>
            </a:bodyPr>
            <a:lstStyle/>
            <a:p>
              <a:pPr fontAlgn="ctr"/>
              <a:endParaRPr lang="en-US" sz="1200" dirty="0">
                <a:latin typeface="Huawei Sans" panose="020C0503030203020204" pitchFamily="34" charset="0"/>
                <a:ea typeface="方正兰亭黑简体" panose="02000000000000000000" pitchFamily="2" charset="-122"/>
              </a:endParaRPr>
            </a:p>
          </p:txBody>
        </p:sp>
        <p:sp>
          <p:nvSpPr>
            <p:cNvPr id="124" name="Rectangle 326"/>
            <p:cNvSpPr>
              <a:spLocks noChangeArrowheads="1"/>
            </p:cNvSpPr>
            <p:nvPr/>
          </p:nvSpPr>
          <p:spPr bwMode="auto">
            <a:xfrm>
              <a:off x="3453139" y="4030109"/>
              <a:ext cx="72503" cy="10608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no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fontAlgn="ctr"/>
              <a:endParaRPr lang="en-US" altLang="zh-CN" sz="1200" dirty="0">
                <a:latin typeface="Huawei Sans" panose="020C0503030203020204" pitchFamily="34" charset="0"/>
                <a:ea typeface="方正兰亭黑简体" panose="02000000000000000000" pitchFamily="2" charset="-122"/>
              </a:endParaRPr>
            </a:p>
          </p:txBody>
        </p:sp>
        <p:sp>
          <p:nvSpPr>
            <p:cNvPr id="125" name="Rectangle 327"/>
            <p:cNvSpPr>
              <a:spLocks noChangeArrowheads="1"/>
            </p:cNvSpPr>
            <p:nvPr/>
          </p:nvSpPr>
          <p:spPr bwMode="auto">
            <a:xfrm>
              <a:off x="3454172" y="4030109"/>
              <a:ext cx="72503" cy="106084"/>
            </a:xfrm>
            <a:prstGeom prst="rect">
              <a:avLst/>
            </a:prstGeom>
            <a:noFill/>
            <a:ln w="3175"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square">
              <a:no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fontAlgn="ctr"/>
              <a:endParaRPr lang="en-US" altLang="zh-CN" sz="1200" dirty="0">
                <a:latin typeface="Huawei Sans" panose="020C0503030203020204" pitchFamily="34" charset="0"/>
                <a:ea typeface="方正兰亭黑简体" panose="02000000000000000000" pitchFamily="2" charset="-122"/>
              </a:endParaRPr>
            </a:p>
          </p:txBody>
        </p:sp>
        <p:sp>
          <p:nvSpPr>
            <p:cNvPr id="126" name="Rectangle 328"/>
            <p:cNvSpPr>
              <a:spLocks noChangeArrowheads="1"/>
            </p:cNvSpPr>
            <p:nvPr/>
          </p:nvSpPr>
          <p:spPr bwMode="auto">
            <a:xfrm>
              <a:off x="3575972" y="3953267"/>
              <a:ext cx="1522136" cy="276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o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fontAlgn="ctr"/>
              <a:r>
                <a:rPr lang="en-US" sz="1200" dirty="0">
                  <a:latin typeface="Huawei Sans" panose="020C0503030203020204" pitchFamily="34" charset="0"/>
                </a:rPr>
                <a:t>Movable connector</a:t>
              </a:r>
            </a:p>
          </p:txBody>
        </p:sp>
        <p:sp>
          <p:nvSpPr>
            <p:cNvPr id="127" name="Oval 329"/>
            <p:cNvSpPr>
              <a:spLocks noChangeArrowheads="1"/>
            </p:cNvSpPr>
            <p:nvPr/>
          </p:nvSpPr>
          <p:spPr bwMode="auto">
            <a:xfrm>
              <a:off x="5083319" y="4034112"/>
              <a:ext cx="107655" cy="98077"/>
            </a:xfrm>
            <a:prstGeom prst="ellipse">
              <a:avLst/>
            </a:prstGeom>
            <a:solidFill>
              <a:srgbClr val="000000"/>
            </a:solidFill>
            <a:ln w="0">
              <a:solidFill>
                <a:srgbClr val="000000"/>
              </a:solidFill>
              <a:round/>
              <a:headEnd/>
              <a:tailEnd/>
            </a:ln>
          </p:spPr>
          <p:txBody>
            <a:bodyPr wrap="square">
              <a:no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fontAlgn="ctr"/>
              <a:endParaRPr lang="en-US" altLang="zh-CN" sz="1200" dirty="0">
                <a:latin typeface="Huawei Sans" panose="020C0503030203020204" pitchFamily="34" charset="0"/>
                <a:ea typeface="方正兰亭黑简体" panose="02000000000000000000" pitchFamily="2" charset="-122"/>
              </a:endParaRPr>
            </a:p>
          </p:txBody>
        </p:sp>
        <p:sp>
          <p:nvSpPr>
            <p:cNvPr id="128" name="Rectangle 331"/>
            <p:cNvSpPr>
              <a:spLocks noChangeArrowheads="1"/>
            </p:cNvSpPr>
            <p:nvPr/>
          </p:nvSpPr>
          <p:spPr bwMode="auto">
            <a:xfrm>
              <a:off x="5248143" y="3965365"/>
              <a:ext cx="611032" cy="276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o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fontAlgn="ctr"/>
              <a:r>
                <a:rPr lang="en-US" sz="1200" dirty="0">
                  <a:latin typeface="Huawei Sans" panose="020C0503030203020204" pitchFamily="34" charset="0"/>
                  <a:ea typeface="方正兰亭黑简体" panose="02000000000000000000" pitchFamily="2" charset="-122"/>
                </a:rPr>
                <a:t>Splicing</a:t>
              </a:r>
            </a:p>
          </p:txBody>
        </p:sp>
        <p:sp>
          <p:nvSpPr>
            <p:cNvPr id="129" name="Oval 332"/>
            <p:cNvSpPr>
              <a:spLocks noChangeArrowheads="1"/>
            </p:cNvSpPr>
            <p:nvPr/>
          </p:nvSpPr>
          <p:spPr bwMode="auto">
            <a:xfrm>
              <a:off x="5970270" y="4034112"/>
              <a:ext cx="107657" cy="98077"/>
            </a:xfrm>
            <a:prstGeom prst="ellipse">
              <a:avLst/>
            </a:prstGeom>
            <a:solidFill>
              <a:srgbClr val="FFFFFF"/>
            </a:solidFill>
            <a:ln w="0">
              <a:solidFill>
                <a:srgbClr val="000000"/>
              </a:solidFill>
              <a:round/>
              <a:headEnd/>
              <a:tailEnd/>
            </a:ln>
          </p:spPr>
          <p:txBody>
            <a:bodyPr wrap="square">
              <a:no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fontAlgn="ctr"/>
              <a:endParaRPr lang="en-US" altLang="zh-CN" sz="1200" dirty="0">
                <a:latin typeface="Huawei Sans" panose="020C0503030203020204" pitchFamily="34" charset="0"/>
                <a:ea typeface="方正兰亭黑简体" panose="02000000000000000000" pitchFamily="2" charset="-122"/>
              </a:endParaRPr>
            </a:p>
          </p:txBody>
        </p:sp>
        <p:sp>
          <p:nvSpPr>
            <p:cNvPr id="130" name="Rectangle 334"/>
            <p:cNvSpPr>
              <a:spLocks noChangeArrowheads="1"/>
            </p:cNvSpPr>
            <p:nvPr/>
          </p:nvSpPr>
          <p:spPr bwMode="auto">
            <a:xfrm>
              <a:off x="6141641" y="3965365"/>
              <a:ext cx="1043262" cy="276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o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fontAlgn="ctr"/>
              <a:r>
                <a:rPr lang="en-US" sz="1200" dirty="0">
                  <a:latin typeface="Huawei Sans" panose="020C0503030203020204" pitchFamily="34" charset="0"/>
                  <a:ea typeface="方正兰亭黑简体" panose="02000000000000000000" pitchFamily="2" charset="-122"/>
                </a:rPr>
                <a:t>FA connector</a:t>
              </a:r>
            </a:p>
          </p:txBody>
        </p:sp>
        <p:grpSp>
          <p:nvGrpSpPr>
            <p:cNvPr id="131" name="组合 69"/>
            <p:cNvGrpSpPr>
              <a:grpSpLocks/>
            </p:cNvGrpSpPr>
            <p:nvPr/>
          </p:nvGrpSpPr>
          <p:grpSpPr bwMode="auto">
            <a:xfrm>
              <a:off x="7573501" y="3969060"/>
              <a:ext cx="149400" cy="228180"/>
              <a:chOff x="4295774" y="3095625"/>
              <a:chExt cx="513561" cy="666750"/>
            </a:xfrm>
          </p:grpSpPr>
          <p:sp>
            <p:nvSpPr>
              <p:cNvPr id="132" name="矩形 131"/>
              <p:cNvSpPr/>
              <p:nvPr/>
            </p:nvSpPr>
            <p:spPr>
              <a:xfrm>
                <a:off x="4295774" y="3095632"/>
                <a:ext cx="513561" cy="666743"/>
              </a:xfrm>
              <a:prstGeom prst="rect">
                <a:avLst/>
              </a:prstGeom>
              <a:noFill/>
              <a:ln w="12700">
                <a:solidFill>
                  <a:schemeClr val="tx1"/>
                </a:solidFill>
              </a:ln>
            </p:spPr>
            <p:style>
              <a:lnRef idx="2">
                <a:schemeClr val="accent6"/>
              </a:lnRef>
              <a:fillRef idx="1">
                <a:schemeClr val="lt1"/>
              </a:fillRef>
              <a:effectRef idx="0">
                <a:schemeClr val="accent6"/>
              </a:effectRef>
              <a:fontRef idx="minor">
                <a:schemeClr val="dk1"/>
              </a:fontRef>
            </p:style>
            <p:txBody>
              <a:bodyPr wrap="square"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fontAlgn="ctr">
                  <a:defRPr/>
                </a:pPr>
                <a:endParaRPr lang="en-US" altLang="zh-CN" sz="1200" dirty="0">
                  <a:latin typeface="Huawei Sans" panose="020C0503030203020204" pitchFamily="34" charset="0"/>
                  <a:ea typeface="方正兰亭黑简体" panose="02000000000000000000" pitchFamily="2" charset="-122"/>
                </a:endParaRPr>
              </a:p>
            </p:txBody>
          </p:sp>
          <p:sp>
            <p:nvSpPr>
              <p:cNvPr id="133" name="等腰三角形 132"/>
              <p:cNvSpPr/>
              <p:nvPr/>
            </p:nvSpPr>
            <p:spPr>
              <a:xfrm rot="16200000">
                <a:off x="4173867" y="3345928"/>
                <a:ext cx="666743" cy="166152"/>
              </a:xfrm>
              <a:prstGeom prst="triangl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fontAlgn="ctr">
                  <a:defRPr/>
                </a:pPr>
                <a:endParaRPr lang="en-US" altLang="zh-CN" sz="1200" dirty="0">
                  <a:latin typeface="Huawei Sans" panose="020C0503030203020204" pitchFamily="34" charset="0"/>
                  <a:ea typeface="方正兰亭黑简体" panose="02000000000000000000" pitchFamily="2" charset="-122"/>
                </a:endParaRPr>
              </a:p>
            </p:txBody>
          </p:sp>
          <p:cxnSp>
            <p:nvCxnSpPr>
              <p:cNvPr id="134" name="直接连接符 133"/>
              <p:cNvCxnSpPr>
                <a:stCxn id="133" idx="0"/>
                <a:endCxn id="132" idx="1"/>
              </p:cNvCxnSpPr>
              <p:nvPr/>
            </p:nvCxnSpPr>
            <p:spPr>
              <a:xfrm flipH="1">
                <a:off x="4295774" y="3429002"/>
                <a:ext cx="12838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5" name="直接连接符 134"/>
              <p:cNvCxnSpPr/>
              <p:nvPr/>
            </p:nvCxnSpPr>
            <p:spPr>
              <a:xfrm>
                <a:off x="4590314" y="3469944"/>
                <a:ext cx="21902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6" name="直接连接符 135"/>
              <p:cNvCxnSpPr/>
              <p:nvPr/>
            </p:nvCxnSpPr>
            <p:spPr>
              <a:xfrm>
                <a:off x="4590314" y="3312029"/>
                <a:ext cx="21902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7" name="直接连接符 136"/>
              <p:cNvCxnSpPr/>
              <p:nvPr/>
            </p:nvCxnSpPr>
            <p:spPr>
              <a:xfrm>
                <a:off x="4590314" y="3393910"/>
                <a:ext cx="21902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8" name="直接连接符 137"/>
              <p:cNvCxnSpPr/>
              <p:nvPr/>
            </p:nvCxnSpPr>
            <p:spPr>
              <a:xfrm>
                <a:off x="4590314" y="3235999"/>
                <a:ext cx="21902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9" name="直接连接符 138"/>
              <p:cNvCxnSpPr/>
              <p:nvPr/>
            </p:nvCxnSpPr>
            <p:spPr>
              <a:xfrm>
                <a:off x="4590314" y="3545974"/>
                <a:ext cx="21902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0" name="直接连接符 139"/>
              <p:cNvCxnSpPr/>
              <p:nvPr/>
            </p:nvCxnSpPr>
            <p:spPr>
              <a:xfrm>
                <a:off x="4590314" y="3627855"/>
                <a:ext cx="21902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1" name="直接连接符 140"/>
              <p:cNvCxnSpPr/>
              <p:nvPr/>
            </p:nvCxnSpPr>
            <p:spPr>
              <a:xfrm>
                <a:off x="4590314" y="3703889"/>
                <a:ext cx="21902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2" name="直接连接符 141"/>
              <p:cNvCxnSpPr/>
              <p:nvPr/>
            </p:nvCxnSpPr>
            <p:spPr>
              <a:xfrm>
                <a:off x="4590314" y="3154119"/>
                <a:ext cx="21902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43" name="Rectangle 334"/>
            <p:cNvSpPr>
              <a:spLocks noChangeArrowheads="1"/>
            </p:cNvSpPr>
            <p:nvPr/>
          </p:nvSpPr>
          <p:spPr bwMode="auto">
            <a:xfrm>
              <a:off x="7790309" y="3938456"/>
              <a:ext cx="1173865" cy="276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o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fontAlgn="ctr"/>
              <a:r>
                <a:rPr lang="en-US" sz="1200" dirty="0">
                  <a:latin typeface="Huawei Sans" panose="020C0503030203020204" pitchFamily="34" charset="0"/>
                  <a:ea typeface="方正兰亭黑简体" panose="02000000000000000000" pitchFamily="2" charset="-122"/>
                </a:rPr>
                <a:t>Optical splitter</a:t>
              </a:r>
            </a:p>
          </p:txBody>
        </p:sp>
        <p:cxnSp>
          <p:nvCxnSpPr>
            <p:cNvPr id="144" name="直接连接符 730"/>
            <p:cNvCxnSpPr>
              <a:cxnSpLocks noChangeShapeType="1"/>
            </p:cNvCxnSpPr>
            <p:nvPr/>
          </p:nvCxnSpPr>
          <p:spPr bwMode="auto">
            <a:xfrm>
              <a:off x="4222253" y="2981249"/>
              <a:ext cx="0" cy="587093"/>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145" name="直接连接符 732"/>
            <p:cNvCxnSpPr>
              <a:cxnSpLocks noChangeShapeType="1"/>
            </p:cNvCxnSpPr>
            <p:nvPr/>
          </p:nvCxnSpPr>
          <p:spPr bwMode="auto">
            <a:xfrm>
              <a:off x="5964516" y="2963234"/>
              <a:ext cx="0" cy="605109"/>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146" name="直接连接符 733"/>
            <p:cNvCxnSpPr>
              <a:cxnSpLocks noChangeShapeType="1"/>
            </p:cNvCxnSpPr>
            <p:nvPr/>
          </p:nvCxnSpPr>
          <p:spPr bwMode="auto">
            <a:xfrm>
              <a:off x="7159711" y="2895180"/>
              <a:ext cx="0" cy="686670"/>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147" name="直接连接符 734"/>
            <p:cNvCxnSpPr>
              <a:cxnSpLocks noChangeShapeType="1"/>
            </p:cNvCxnSpPr>
            <p:nvPr/>
          </p:nvCxnSpPr>
          <p:spPr bwMode="auto">
            <a:xfrm>
              <a:off x="8168155" y="2957230"/>
              <a:ext cx="0" cy="624620"/>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148" name="直接箭头连接符 736"/>
            <p:cNvCxnSpPr>
              <a:cxnSpLocks noChangeShapeType="1"/>
            </p:cNvCxnSpPr>
            <p:nvPr/>
          </p:nvCxnSpPr>
          <p:spPr bwMode="auto">
            <a:xfrm>
              <a:off x="4220057" y="3561157"/>
              <a:ext cx="1744459" cy="0"/>
            </a:xfrm>
            <a:prstGeom prst="straightConnector1">
              <a:avLst/>
            </a:prstGeom>
            <a:noFill/>
            <a:ln w="9525" algn="ctr">
              <a:solidFill>
                <a:schemeClr val="tx1"/>
              </a:solidFill>
              <a:round/>
              <a:headEnd type="arrow" w="med" len="med"/>
              <a:tailEnd type="arrow" w="med" len="med"/>
            </a:ln>
            <a:extLst>
              <a:ext uri="{909E8E84-426E-40DD-AFC4-6F175D3DCCD1}">
                <a14:hiddenFill xmlns:a14="http://schemas.microsoft.com/office/drawing/2010/main">
                  <a:noFill/>
                </a14:hiddenFill>
              </a:ext>
            </a:extLst>
          </p:spPr>
        </p:cxnSp>
        <p:cxnSp>
          <p:nvCxnSpPr>
            <p:cNvPr id="149" name="直接箭头连接符 738"/>
            <p:cNvCxnSpPr>
              <a:cxnSpLocks noChangeShapeType="1"/>
            </p:cNvCxnSpPr>
            <p:nvPr/>
          </p:nvCxnSpPr>
          <p:spPr bwMode="auto">
            <a:xfrm>
              <a:off x="5964516" y="3561157"/>
              <a:ext cx="1195195" cy="0"/>
            </a:xfrm>
            <a:prstGeom prst="straightConnector1">
              <a:avLst/>
            </a:prstGeom>
            <a:noFill/>
            <a:ln w="9525" algn="ctr">
              <a:solidFill>
                <a:schemeClr val="tx1"/>
              </a:solidFill>
              <a:round/>
              <a:headEnd type="arrow" w="med" len="med"/>
              <a:tailEnd type="arrow" w="med" len="med"/>
            </a:ln>
            <a:extLst>
              <a:ext uri="{909E8E84-426E-40DD-AFC4-6F175D3DCCD1}">
                <a14:hiddenFill xmlns:a14="http://schemas.microsoft.com/office/drawing/2010/main">
                  <a:noFill/>
                </a14:hiddenFill>
              </a:ext>
            </a:extLst>
          </p:spPr>
        </p:cxnSp>
        <p:cxnSp>
          <p:nvCxnSpPr>
            <p:cNvPr id="150" name="直接箭头连接符 739"/>
            <p:cNvCxnSpPr>
              <a:cxnSpLocks noChangeShapeType="1"/>
            </p:cNvCxnSpPr>
            <p:nvPr/>
          </p:nvCxnSpPr>
          <p:spPr bwMode="auto">
            <a:xfrm>
              <a:off x="7159711" y="3561157"/>
              <a:ext cx="995264" cy="0"/>
            </a:xfrm>
            <a:prstGeom prst="straightConnector1">
              <a:avLst/>
            </a:prstGeom>
            <a:noFill/>
            <a:ln w="9525" algn="ctr">
              <a:solidFill>
                <a:schemeClr val="tx1"/>
              </a:solidFill>
              <a:round/>
              <a:headEnd type="arrow" w="med" len="med"/>
              <a:tailEnd type="arrow" w="med" len="med"/>
            </a:ln>
            <a:extLst>
              <a:ext uri="{909E8E84-426E-40DD-AFC4-6F175D3DCCD1}">
                <a14:hiddenFill xmlns:a14="http://schemas.microsoft.com/office/drawing/2010/main">
                  <a:noFill/>
                </a14:hiddenFill>
              </a:ext>
            </a:extLst>
          </p:spPr>
        </p:cxnSp>
        <p:sp>
          <p:nvSpPr>
            <p:cNvPr id="151" name="TextBox 740"/>
            <p:cNvSpPr txBox="1">
              <a:spLocks noChangeArrowheads="1"/>
            </p:cNvSpPr>
            <p:nvPr/>
          </p:nvSpPr>
          <p:spPr bwMode="auto">
            <a:xfrm>
              <a:off x="4673571" y="3246694"/>
              <a:ext cx="843306" cy="3946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o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fontAlgn="ctr"/>
              <a:r>
                <a:rPr lang="en-US" sz="1200">
                  <a:solidFill>
                    <a:srgbClr val="000000"/>
                  </a:solidFill>
                  <a:latin typeface="Huawei Sans" panose="020C0503030203020204" pitchFamily="34" charset="0"/>
                  <a:ea typeface="方正兰亭黑简体" panose="02000000000000000000" pitchFamily="2" charset="-122"/>
                  <a:cs typeface="Huawei Sans" panose="020C0503030203020204" pitchFamily="34" charset="0"/>
                </a:rPr>
                <a:t>5 km</a:t>
              </a:r>
              <a:endParaRPr lang="en-US" sz="1200" dirty="0">
                <a:solidFill>
                  <a:srgbClr val="000000"/>
                </a:solidFill>
                <a:latin typeface="Huawei Sans" panose="020C0503030203020204" pitchFamily="34" charset="0"/>
                <a:ea typeface="方正兰亭黑简体" panose="02000000000000000000" pitchFamily="2" charset="-122"/>
                <a:cs typeface="Huawei Sans" panose="020C0503030203020204" pitchFamily="34" charset="0"/>
              </a:endParaRPr>
            </a:p>
          </p:txBody>
        </p:sp>
        <p:sp>
          <p:nvSpPr>
            <p:cNvPr id="152" name="TextBox 741"/>
            <p:cNvSpPr txBox="1">
              <a:spLocks noChangeArrowheads="1"/>
            </p:cNvSpPr>
            <p:nvPr/>
          </p:nvSpPr>
          <p:spPr bwMode="auto">
            <a:xfrm>
              <a:off x="6105681" y="3246694"/>
              <a:ext cx="856852" cy="3946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o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fontAlgn="ctr"/>
              <a:r>
                <a:rPr lang="en-US" sz="1200" dirty="0">
                  <a:solidFill>
                    <a:srgbClr val="000000"/>
                  </a:solidFill>
                  <a:latin typeface="Huawei Sans" panose="020C0503030203020204" pitchFamily="34" charset="0"/>
                  <a:ea typeface="方正兰亭黑简体" panose="02000000000000000000" pitchFamily="2" charset="-122"/>
                  <a:cs typeface="Huawei Sans" panose="020C0503030203020204" pitchFamily="34" charset="0"/>
                </a:rPr>
                <a:t>2 km</a:t>
              </a:r>
            </a:p>
          </p:txBody>
        </p:sp>
        <p:sp>
          <p:nvSpPr>
            <p:cNvPr id="153" name="TextBox 742"/>
            <p:cNvSpPr txBox="1">
              <a:spLocks noChangeArrowheads="1"/>
            </p:cNvSpPr>
            <p:nvPr/>
          </p:nvSpPr>
          <p:spPr bwMode="auto">
            <a:xfrm>
              <a:off x="7289714" y="3246694"/>
              <a:ext cx="1110542" cy="3946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o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fontAlgn="ctr"/>
              <a:r>
                <a:rPr lang="en-US" sz="1200">
                  <a:solidFill>
                    <a:srgbClr val="000000"/>
                  </a:solidFill>
                  <a:latin typeface="Huawei Sans" panose="020C0503030203020204" pitchFamily="34" charset="0"/>
                  <a:ea typeface="方正兰亭黑简体" panose="02000000000000000000" pitchFamily="2" charset="-122"/>
                  <a:cs typeface="Huawei Sans" panose="020C0503030203020204" pitchFamily="34" charset="0"/>
                </a:rPr>
                <a:t>0.25 km</a:t>
              </a:r>
              <a:endParaRPr lang="en-US" sz="1200" dirty="0">
                <a:solidFill>
                  <a:srgbClr val="000000"/>
                </a:solidFill>
                <a:latin typeface="Huawei Sans" panose="020C0503030203020204" pitchFamily="34" charset="0"/>
                <a:ea typeface="方正兰亭黑简体" panose="02000000000000000000" pitchFamily="2" charset="-122"/>
                <a:cs typeface="Huawei Sans" panose="020C0503030203020204" pitchFamily="34" charset="0"/>
              </a:endParaRPr>
            </a:p>
          </p:txBody>
        </p:sp>
        <p:sp>
          <p:nvSpPr>
            <p:cNvPr id="154" name="Rectangle 71"/>
            <p:cNvSpPr>
              <a:spLocks noChangeArrowheads="1"/>
            </p:cNvSpPr>
            <p:nvPr/>
          </p:nvSpPr>
          <p:spPr bwMode="auto">
            <a:xfrm>
              <a:off x="2891644" y="2969848"/>
              <a:ext cx="236327" cy="276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o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fontAlgn="ctr"/>
              <a:r>
                <a:rPr lang="en-US" sz="1200" dirty="0">
                  <a:solidFill>
                    <a:srgbClr val="000000"/>
                  </a:solidFill>
                  <a:latin typeface="Huawei Sans" panose="020C0503030203020204" pitchFamily="34" charset="0"/>
                  <a:ea typeface="方正兰亭黑简体" panose="02000000000000000000" pitchFamily="2" charset="-122"/>
                  <a:cs typeface="Huawei Sans" panose="020C0503030203020204" pitchFamily="34" charset="0"/>
                </a:rPr>
                <a:t>0.3</a:t>
              </a:r>
            </a:p>
          </p:txBody>
        </p:sp>
        <p:sp>
          <p:nvSpPr>
            <p:cNvPr id="155" name="Rectangle 71"/>
            <p:cNvSpPr>
              <a:spLocks noChangeArrowheads="1"/>
            </p:cNvSpPr>
            <p:nvPr/>
          </p:nvSpPr>
          <p:spPr bwMode="auto">
            <a:xfrm>
              <a:off x="3591907" y="2969848"/>
              <a:ext cx="573717" cy="276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o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fontAlgn="ctr"/>
              <a:r>
                <a:rPr lang="en-US" sz="1200" dirty="0">
                  <a:solidFill>
                    <a:srgbClr val="000000"/>
                  </a:solidFill>
                  <a:latin typeface="Huawei Sans" panose="020C0503030203020204" pitchFamily="34" charset="0"/>
                  <a:ea typeface="方正兰亭黑简体" panose="02000000000000000000" pitchFamily="2" charset="-122"/>
                  <a:cs typeface="Huawei Sans" panose="020C0503030203020204" pitchFamily="34" charset="0"/>
                </a:rPr>
                <a:t>0.6+0.1</a:t>
              </a:r>
            </a:p>
          </p:txBody>
        </p:sp>
        <p:sp>
          <p:nvSpPr>
            <p:cNvPr id="156" name="Rectangle 71"/>
            <p:cNvSpPr>
              <a:spLocks noChangeArrowheads="1"/>
            </p:cNvSpPr>
            <p:nvPr/>
          </p:nvSpPr>
          <p:spPr bwMode="auto">
            <a:xfrm>
              <a:off x="4547828" y="2969848"/>
              <a:ext cx="236327" cy="276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o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fontAlgn="ctr"/>
              <a:r>
                <a:rPr lang="en-US" sz="1200" dirty="0">
                  <a:solidFill>
                    <a:srgbClr val="000000"/>
                  </a:solidFill>
                  <a:latin typeface="Huawei Sans" panose="020C0503030203020204" pitchFamily="34" charset="0"/>
                  <a:ea typeface="方正兰亭黑简体" panose="02000000000000000000" pitchFamily="2" charset="-122"/>
                  <a:cs typeface="Huawei Sans" panose="020C0503030203020204" pitchFamily="34" charset="0"/>
                </a:rPr>
                <a:t>0.1</a:t>
              </a:r>
            </a:p>
          </p:txBody>
        </p:sp>
        <p:sp>
          <p:nvSpPr>
            <p:cNvPr id="157" name="Rectangle 71"/>
            <p:cNvSpPr>
              <a:spLocks noChangeArrowheads="1"/>
            </p:cNvSpPr>
            <p:nvPr/>
          </p:nvSpPr>
          <p:spPr bwMode="auto">
            <a:xfrm>
              <a:off x="5148629" y="2969848"/>
              <a:ext cx="1604578" cy="276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o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algn="ctr" fontAlgn="ctr"/>
              <a:r>
                <a:rPr lang="en-US" sz="1200" dirty="0">
                  <a:solidFill>
                    <a:srgbClr val="000000"/>
                  </a:solidFill>
                  <a:latin typeface="Huawei Sans" panose="020C0503030203020204" pitchFamily="34" charset="0"/>
                  <a:ea typeface="方正兰亭黑简体" panose="02000000000000000000" pitchFamily="2" charset="-122"/>
                  <a:cs typeface="Huawei Sans" panose="020C0503030203020204" pitchFamily="34" charset="0"/>
                </a:rPr>
                <a:t>0.1+0.6+17+0.6+0.1</a:t>
              </a:r>
            </a:p>
          </p:txBody>
        </p:sp>
        <p:sp>
          <p:nvSpPr>
            <p:cNvPr id="158" name="Rectangle 254"/>
            <p:cNvSpPr>
              <a:spLocks noChangeArrowheads="1"/>
            </p:cNvSpPr>
            <p:nvPr/>
          </p:nvSpPr>
          <p:spPr bwMode="auto">
            <a:xfrm>
              <a:off x="8236423" y="2969848"/>
              <a:ext cx="573717" cy="276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o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fontAlgn="ctr"/>
              <a:r>
                <a:rPr lang="en-US" sz="1200" dirty="0">
                  <a:solidFill>
                    <a:srgbClr val="000000"/>
                  </a:solidFill>
                  <a:latin typeface="Huawei Sans" panose="020C0503030203020204" pitchFamily="34" charset="0"/>
                  <a:ea typeface="方正兰亭黑简体" panose="02000000000000000000" pitchFamily="2" charset="-122"/>
                  <a:cs typeface="Huawei Sans" panose="020C0503030203020204" pitchFamily="34" charset="0"/>
                </a:rPr>
                <a:t>0.6+0.1</a:t>
              </a:r>
            </a:p>
          </p:txBody>
        </p:sp>
        <p:sp>
          <p:nvSpPr>
            <p:cNvPr id="159" name="Rectangle 254"/>
            <p:cNvSpPr>
              <a:spLocks noChangeArrowheads="1"/>
            </p:cNvSpPr>
            <p:nvPr/>
          </p:nvSpPr>
          <p:spPr bwMode="auto">
            <a:xfrm>
              <a:off x="9135396" y="2969848"/>
              <a:ext cx="236327" cy="276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o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fontAlgn="ctr"/>
              <a:r>
                <a:rPr lang="en-US" sz="1200" dirty="0">
                  <a:solidFill>
                    <a:srgbClr val="000000"/>
                  </a:solidFill>
                  <a:latin typeface="Huawei Sans" panose="020C0503030203020204" pitchFamily="34" charset="0"/>
                  <a:ea typeface="方正兰亭黑简体" panose="02000000000000000000" pitchFamily="2" charset="-122"/>
                  <a:cs typeface="Huawei Sans" panose="020C0503030203020204" pitchFamily="34" charset="0"/>
                </a:rPr>
                <a:t>0.3</a:t>
              </a:r>
            </a:p>
          </p:txBody>
        </p:sp>
        <p:sp>
          <p:nvSpPr>
            <p:cNvPr id="160" name="Rectangle 254"/>
            <p:cNvSpPr>
              <a:spLocks noChangeArrowheads="1"/>
            </p:cNvSpPr>
            <p:nvPr/>
          </p:nvSpPr>
          <p:spPr bwMode="auto">
            <a:xfrm>
              <a:off x="7623228" y="2969848"/>
              <a:ext cx="236327" cy="276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o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fontAlgn="ctr"/>
              <a:r>
                <a:rPr lang="en-US" sz="1200" dirty="0">
                  <a:solidFill>
                    <a:srgbClr val="000000"/>
                  </a:solidFill>
                  <a:latin typeface="Huawei Sans" panose="020C0503030203020204" pitchFamily="34" charset="0"/>
                  <a:ea typeface="方正兰亭黑简体" panose="02000000000000000000" pitchFamily="2" charset="-122"/>
                  <a:cs typeface="Huawei Sans" panose="020C0503030203020204" pitchFamily="34" charset="0"/>
                </a:rPr>
                <a:t>0.1</a:t>
              </a:r>
            </a:p>
          </p:txBody>
        </p:sp>
        <p:sp>
          <p:nvSpPr>
            <p:cNvPr id="161" name="矩形 160"/>
            <p:cNvSpPr/>
            <p:nvPr/>
          </p:nvSpPr>
          <p:spPr>
            <a:xfrm>
              <a:off x="623392" y="1495107"/>
              <a:ext cx="10945216" cy="452396"/>
            </a:xfrm>
            <a:prstGeom prst="rect">
              <a:avLst/>
            </a:prstGeom>
            <a:gradFill>
              <a:gsLst>
                <a:gs pos="0">
                  <a:srgbClr val="00B0F0"/>
                </a:gs>
                <a:gs pos="100000">
                  <a:srgbClr val="0070C0"/>
                </a:gs>
              </a:gsLst>
              <a:lin ang="5400000" scaled="1"/>
            </a:gradFill>
          </p:spPr>
          <p:txBody>
            <a:bodyPr wrap="square" rtlCol="0" anchor="ctr" anchorCtr="0">
              <a:noAutofit/>
            </a:bodyPr>
            <a:lstStyle/>
            <a:p>
              <a:pPr algn="ctr" fontAlgn="ctr">
                <a:spcBef>
                  <a:spcPts val="0"/>
                </a:spcBef>
                <a:spcAft>
                  <a:spcPts val="0"/>
                </a:spcAft>
              </a:pPr>
              <a:r>
                <a:rPr lang="en-US" sz="1400" b="1" dirty="0">
                  <a:solidFill>
                    <a:prstClr val="white"/>
                  </a:solidFill>
                  <a:latin typeface="Huawei Sans" panose="020C0503030203020204" pitchFamily="34" charset="0"/>
                </a:rPr>
                <a:t>ODN link attenuation budgeting methods and cases</a:t>
              </a:r>
            </a:p>
          </p:txBody>
        </p:sp>
      </p:grpSp>
      <p:sp>
        <p:nvSpPr>
          <p:cNvPr id="163" name="燕尾形 162"/>
          <p:cNvSpPr/>
          <p:nvPr/>
        </p:nvSpPr>
        <p:spPr bwMode="auto">
          <a:xfrm>
            <a:off x="8553217" y="38172"/>
            <a:ext cx="1009428" cy="231631"/>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fontAlgn="ctr"/>
            <a:r>
              <a:rPr lang="en-US" sz="1200" dirty="0">
                <a:latin typeface="Huawei Sans" panose="020C0503030203020204" pitchFamily="34" charset="0"/>
                <a:ea typeface="方正兰亭黑简体" panose="02000000000000000000" pitchFamily="2" charset="-122"/>
              </a:rPr>
              <a:t>Cabling</a:t>
            </a:r>
          </a:p>
        </p:txBody>
      </p:sp>
      <p:sp>
        <p:nvSpPr>
          <p:cNvPr id="164" name="燕尾形 163"/>
          <p:cNvSpPr/>
          <p:nvPr/>
        </p:nvSpPr>
        <p:spPr bwMode="auto">
          <a:xfrm>
            <a:off x="9466353" y="38172"/>
            <a:ext cx="1134137" cy="240223"/>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fontAlgn="ctr"/>
            <a:r>
              <a:rPr lang="en-US" sz="1200" dirty="0">
                <a:latin typeface="Huawei Sans" panose="020C0503030203020204" pitchFamily="34" charset="0"/>
                <a:ea typeface="方正兰亭黑简体" panose="02000000000000000000" pitchFamily="2" charset="-122"/>
              </a:rPr>
              <a:t>Installation</a:t>
            </a:r>
          </a:p>
        </p:txBody>
      </p:sp>
      <p:sp>
        <p:nvSpPr>
          <p:cNvPr id="165" name="燕尾形 164"/>
          <p:cNvSpPr/>
          <p:nvPr/>
        </p:nvSpPr>
        <p:spPr bwMode="auto">
          <a:xfrm>
            <a:off x="10512509" y="38172"/>
            <a:ext cx="1236579" cy="240223"/>
          </a:xfrm>
          <a:prstGeom prst="chevron">
            <a:avLst/>
          </a:prstGeom>
          <a:solidFill>
            <a:srgbClr val="00B0F0"/>
          </a:solidFill>
          <a:ln w="9525" cap="flat" cmpd="sng" algn="ctr">
            <a:noFill/>
            <a:prstDash val="solid"/>
            <a:round/>
            <a:headEnd type="none" w="med" len="med"/>
            <a:tailEnd type="none" w="med" len="med"/>
          </a:ln>
          <a:effectLst/>
        </p:spPr>
        <p:txBody>
          <a:bodyPr vert="horz" wrap="square" lIns="36000" tIns="0" rIns="36000" bIns="0" numCol="1" rtlCol="0" anchor="ctr" anchorCtr="0" compatLnSpc="1">
            <a:prstTxWarp prst="textNoShape">
              <a:avLst/>
            </a:prstTxWarp>
            <a:noAutofit/>
          </a:bodyPr>
          <a:lstStyle/>
          <a:p>
            <a:pPr algn="ctr" fontAlgn="ctr"/>
            <a:r>
              <a:rPr lang="en-US" altLang="zh-CN" sz="1200" dirty="0">
                <a:solidFill>
                  <a:srgbClr val="FFFFFF"/>
                </a:solidFill>
                <a:latin typeface="Huawei Sans" panose="020C0503030203020204" pitchFamily="34" charset="0"/>
                <a:ea typeface="方正兰亭黑简体" panose="02000000000000000000" pitchFamily="2" charset="-122"/>
                <a:cs typeface="Huawei Sans" panose="020C0503030203020204" pitchFamily="34" charset="0"/>
              </a:rPr>
              <a:t>Link test</a:t>
            </a:r>
          </a:p>
        </p:txBody>
      </p:sp>
      <p:sp>
        <p:nvSpPr>
          <p:cNvPr id="166" name="五边形 165"/>
          <p:cNvSpPr/>
          <p:nvPr/>
        </p:nvSpPr>
        <p:spPr bwMode="auto">
          <a:xfrm>
            <a:off x="7808085" y="38172"/>
            <a:ext cx="829884" cy="231631"/>
          </a:xfrm>
          <a:prstGeom prst="homePlate">
            <a:avLst/>
          </a:prstGeom>
          <a:solidFill>
            <a:schemeClr val="bg1">
              <a:lumMod val="85000"/>
            </a:schemeClr>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fontAlgn="ctr"/>
            <a:r>
              <a:rPr lang="en-US" altLang="zh-CN" sz="1200" dirty="0">
                <a:latin typeface="Huawei Sans" panose="020C0503030203020204" pitchFamily="34" charset="0"/>
                <a:ea typeface="方正兰亭黑简体" panose="02000000000000000000" pitchFamily="2" charset="-122"/>
              </a:rPr>
              <a:t>Civil work</a:t>
            </a:r>
          </a:p>
        </p:txBody>
      </p:sp>
    </p:spTree>
    <p:extLst>
      <p:ext uri="{BB962C8B-B14F-4D97-AF65-F5344CB8AC3E}">
        <p14:creationId xmlns:p14="http://schemas.microsoft.com/office/powerpoint/2010/main" val="188128424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wrap="square">
            <a:noAutofit/>
          </a:bodyPr>
          <a:lstStyle/>
          <a:p>
            <a:r>
              <a:rPr lang="en-US" dirty="0">
                <a:latin typeface="Huawei Sans" panose="020C0503030203020204" pitchFamily="34" charset="0"/>
                <a:cs typeface="Huawei Sans" panose="020C0503030203020204" pitchFamily="34" charset="0"/>
              </a:rPr>
              <a:t>ODN Link Detection Component (1)</a:t>
            </a:r>
          </a:p>
        </p:txBody>
      </p:sp>
      <p:sp>
        <p:nvSpPr>
          <p:cNvPr id="8" name="TextBox 18"/>
          <p:cNvSpPr txBox="1"/>
          <p:nvPr/>
        </p:nvSpPr>
        <p:spPr>
          <a:xfrm>
            <a:off x="767408" y="2185151"/>
            <a:ext cx="4968552" cy="2254463"/>
          </a:xfrm>
          <a:prstGeom prst="rect">
            <a:avLst/>
          </a:prstGeom>
          <a:noFill/>
        </p:spPr>
        <p:txBody>
          <a:bodyPr wrap="square" rtlCol="0">
            <a:noAutofit/>
          </a:bodyPr>
          <a:lstStyle/>
          <a:p>
            <a:pPr marL="285750" indent="-285750" fontAlgn="ctr">
              <a:lnSpc>
                <a:spcPct val="150000"/>
              </a:lnSpc>
              <a:spcBef>
                <a:spcPts val="742"/>
              </a:spcBef>
              <a:spcAft>
                <a:spcPts val="600"/>
              </a:spcAft>
              <a:buSzPct val="50000"/>
              <a:buFont typeface="Wingdings" panose="05000000000000000000" pitchFamily="2" charset="2"/>
              <a:buChar char="l"/>
            </a:pPr>
            <a:r>
              <a:rPr lang="en-US" sz="1600" dirty="0">
                <a:solidFill>
                  <a:prstClr val="black"/>
                </a:solidFill>
                <a:latin typeface="Huawei Sans" panose="020C0503030203020204" pitchFamily="34" charset="0"/>
                <a:ea typeface="方正兰亭黑简体" panose="02000000000000000000" pitchFamily="2" charset="-122"/>
                <a:cs typeface="Huawei Sans" panose="020C0503030203020204" pitchFamily="34" charset="0"/>
              </a:rPr>
              <a:t>OPM and light source</a:t>
            </a:r>
          </a:p>
          <a:p>
            <a:pPr marL="285750" indent="-285750" fontAlgn="ctr">
              <a:lnSpc>
                <a:spcPct val="150000"/>
              </a:lnSpc>
              <a:spcBef>
                <a:spcPts val="742"/>
              </a:spcBef>
              <a:spcAft>
                <a:spcPts val="600"/>
              </a:spcAft>
              <a:buSzPct val="50000"/>
              <a:buFont typeface="Wingdings" panose="05000000000000000000" pitchFamily="2" charset="2"/>
              <a:buChar char="l"/>
            </a:pPr>
            <a:r>
              <a:rPr lang="en-US" sz="1600" dirty="0">
                <a:solidFill>
                  <a:prstClr val="black"/>
                </a:solidFill>
                <a:latin typeface="Huawei Sans" panose="020C0503030203020204" pitchFamily="34" charset="0"/>
                <a:ea typeface="方正兰亭黑简体" panose="02000000000000000000" pitchFamily="2" charset="-122"/>
                <a:cs typeface="Huawei Sans" panose="020C0503030203020204" pitchFamily="34" charset="0"/>
              </a:rPr>
              <a:t>OTDR</a:t>
            </a:r>
          </a:p>
          <a:p>
            <a:pPr marL="285750" indent="-285750" fontAlgn="ctr">
              <a:lnSpc>
                <a:spcPct val="150000"/>
              </a:lnSpc>
              <a:spcBef>
                <a:spcPts val="742"/>
              </a:spcBef>
              <a:spcAft>
                <a:spcPts val="600"/>
              </a:spcAft>
              <a:buSzPct val="50000"/>
              <a:buFont typeface="Wingdings" panose="05000000000000000000" pitchFamily="2" charset="2"/>
              <a:buChar char="l"/>
            </a:pPr>
            <a:r>
              <a:rPr lang="en-US" sz="1600" dirty="0">
                <a:solidFill>
                  <a:prstClr val="black"/>
                </a:solidFill>
                <a:latin typeface="Huawei Sans" panose="020C0503030203020204" pitchFamily="34" charset="0"/>
                <a:ea typeface="方正兰亭黑简体" panose="02000000000000000000" pitchFamily="2" charset="-122"/>
                <a:cs typeface="Huawei Sans" panose="020C0503030203020204" pitchFamily="34" charset="0"/>
              </a:rPr>
              <a:t>Fiber recognition instrument</a:t>
            </a:r>
          </a:p>
          <a:p>
            <a:pPr marL="285750" indent="-285750" fontAlgn="ctr">
              <a:lnSpc>
                <a:spcPct val="150000"/>
              </a:lnSpc>
              <a:spcBef>
                <a:spcPts val="742"/>
              </a:spcBef>
              <a:spcAft>
                <a:spcPts val="600"/>
              </a:spcAft>
              <a:buSzPct val="50000"/>
              <a:buFont typeface="Wingdings" panose="05000000000000000000" pitchFamily="2" charset="2"/>
              <a:buChar char="l"/>
            </a:pPr>
            <a:r>
              <a:rPr lang="en-US" sz="1600" dirty="0">
                <a:solidFill>
                  <a:prstClr val="black"/>
                </a:solidFill>
                <a:latin typeface="Huawei Sans" panose="020C0503030203020204" pitchFamily="34" charset="0"/>
                <a:ea typeface="方正兰亭黑简体" panose="02000000000000000000" pitchFamily="2" charset="-122"/>
                <a:cs typeface="Huawei Sans" panose="020C0503030203020204" pitchFamily="34" charset="0"/>
              </a:rPr>
              <a:t>Fiber connector cleaning tool</a:t>
            </a:r>
          </a:p>
        </p:txBody>
      </p:sp>
      <p:sp>
        <p:nvSpPr>
          <p:cNvPr id="9" name="TextBox 18"/>
          <p:cNvSpPr txBox="1"/>
          <p:nvPr/>
        </p:nvSpPr>
        <p:spPr>
          <a:xfrm>
            <a:off x="6572637" y="2193122"/>
            <a:ext cx="4950797" cy="1672253"/>
          </a:xfrm>
          <a:prstGeom prst="rect">
            <a:avLst/>
          </a:prstGeom>
          <a:noFill/>
        </p:spPr>
        <p:txBody>
          <a:bodyPr wrap="square" rtlCol="0">
            <a:noAutofit/>
          </a:bodyPr>
          <a:lstStyle/>
          <a:p>
            <a:pPr marL="285750" indent="-285750" fontAlgn="ctr">
              <a:lnSpc>
                <a:spcPct val="150000"/>
              </a:lnSpc>
              <a:spcBef>
                <a:spcPts val="742"/>
              </a:spcBef>
              <a:spcAft>
                <a:spcPts val="600"/>
              </a:spcAft>
              <a:buSzPct val="50000"/>
              <a:buFont typeface="Wingdings" panose="05000000000000000000" pitchFamily="2" charset="2"/>
              <a:buChar char="l"/>
            </a:pPr>
            <a:r>
              <a:rPr lang="en-US" sz="1600" dirty="0">
                <a:solidFill>
                  <a:prstClr val="black"/>
                </a:solidFill>
                <a:latin typeface="Huawei Sans" panose="020C0503030203020204" pitchFamily="34" charset="0"/>
                <a:ea typeface="方正兰亭黑简体" panose="02000000000000000000" pitchFamily="2" charset="-122"/>
                <a:cs typeface="Huawei Sans" panose="020C0503030203020204" pitchFamily="34" charset="0"/>
              </a:rPr>
              <a:t>OPM for the PON</a:t>
            </a:r>
          </a:p>
          <a:p>
            <a:pPr marL="285750" indent="-285750" fontAlgn="ctr">
              <a:lnSpc>
                <a:spcPct val="150000"/>
              </a:lnSpc>
              <a:spcBef>
                <a:spcPts val="742"/>
              </a:spcBef>
              <a:spcAft>
                <a:spcPts val="600"/>
              </a:spcAft>
              <a:buSzPct val="50000"/>
              <a:buFont typeface="Wingdings" panose="05000000000000000000" pitchFamily="2" charset="2"/>
              <a:buChar char="l"/>
            </a:pPr>
            <a:r>
              <a:rPr lang="en-US" sz="1600" dirty="0">
                <a:solidFill>
                  <a:prstClr val="black"/>
                </a:solidFill>
                <a:latin typeface="Huawei Sans" panose="020C0503030203020204" pitchFamily="34" charset="0"/>
                <a:ea typeface="方正兰亭黑简体" panose="02000000000000000000" pitchFamily="2" charset="-122"/>
                <a:cs typeface="Huawei Sans" panose="020C0503030203020204" pitchFamily="34" charset="0"/>
              </a:rPr>
              <a:t>OTDR (through optical splitter)</a:t>
            </a:r>
          </a:p>
          <a:p>
            <a:pPr marL="285750" indent="-285750" fontAlgn="ctr">
              <a:lnSpc>
                <a:spcPct val="150000"/>
              </a:lnSpc>
              <a:spcBef>
                <a:spcPts val="742"/>
              </a:spcBef>
              <a:spcAft>
                <a:spcPts val="600"/>
              </a:spcAft>
              <a:buSzPct val="50000"/>
              <a:buFont typeface="Wingdings" panose="05000000000000000000" pitchFamily="2" charset="2"/>
              <a:buChar char="l"/>
            </a:pPr>
            <a:r>
              <a:rPr lang="en-US" sz="1600" dirty="0">
                <a:solidFill>
                  <a:prstClr val="black"/>
                </a:solidFill>
                <a:latin typeface="Huawei Sans" panose="020C0503030203020204" pitchFamily="34" charset="0"/>
                <a:ea typeface="方正兰亭黑简体" panose="02000000000000000000" pitchFamily="2" charset="-122"/>
                <a:cs typeface="Huawei Sans" panose="020C0503030203020204" pitchFamily="34" charset="0"/>
              </a:rPr>
              <a:t>Fault locator</a:t>
            </a:r>
          </a:p>
        </p:txBody>
      </p:sp>
      <p:sp>
        <p:nvSpPr>
          <p:cNvPr id="10" name="圆角矩形 75"/>
          <p:cNvSpPr/>
          <p:nvPr/>
        </p:nvSpPr>
        <p:spPr>
          <a:xfrm>
            <a:off x="6456040" y="1737935"/>
            <a:ext cx="5067394" cy="394020"/>
          </a:xfrm>
          <a:prstGeom prst="roundRect">
            <a:avLst>
              <a:gd name="adj" fmla="val 10604"/>
            </a:avLst>
          </a:prstGeom>
          <a:gradFill>
            <a:gsLst>
              <a:gs pos="0">
                <a:srgbClr val="00B0F0"/>
              </a:gs>
              <a:gs pos="100000">
                <a:srgbClr val="0070C0"/>
              </a:gs>
            </a:gsLst>
            <a:lin ang="5400000" scaled="1"/>
          </a:gradFill>
        </p:spPr>
        <p:txBody>
          <a:bodyPr wrap="square" rtlCol="0" anchor="ctr" anchorCtr="0">
            <a:noAutofit/>
          </a:bodyPr>
          <a:lstStyle/>
          <a:p>
            <a:pPr algn="ctr" fontAlgn="ctr">
              <a:spcBef>
                <a:spcPts val="0"/>
              </a:spcBef>
              <a:spcAft>
                <a:spcPts val="0"/>
              </a:spcAft>
            </a:pPr>
            <a:r>
              <a:rPr lang="en-US" sz="1600" b="1">
                <a:solidFill>
                  <a:prstClr val="white"/>
                </a:solidFill>
                <a:latin typeface="Huawei Sans" panose="020C0503030203020204" pitchFamily="34" charset="0"/>
                <a:ea typeface="方正兰亭黑简体" panose="02000000000000000000" pitchFamily="2" charset="-122"/>
              </a:rPr>
              <a:t>Dedicated PON </a:t>
            </a:r>
            <a:r>
              <a:rPr lang="en-US" sz="1600" b="1" dirty="0">
                <a:solidFill>
                  <a:prstClr val="white"/>
                </a:solidFill>
                <a:latin typeface="Huawei Sans" panose="020C0503030203020204" pitchFamily="34" charset="0"/>
                <a:ea typeface="方正兰亭黑简体" panose="02000000000000000000" pitchFamily="2" charset="-122"/>
              </a:rPr>
              <a:t>test tools</a:t>
            </a:r>
          </a:p>
        </p:txBody>
      </p:sp>
      <p:sp>
        <p:nvSpPr>
          <p:cNvPr id="11" name="圆角矩形 75"/>
          <p:cNvSpPr/>
          <p:nvPr/>
        </p:nvSpPr>
        <p:spPr>
          <a:xfrm>
            <a:off x="668565" y="1737935"/>
            <a:ext cx="5067395" cy="394020"/>
          </a:xfrm>
          <a:prstGeom prst="roundRect">
            <a:avLst>
              <a:gd name="adj" fmla="val 10604"/>
            </a:avLst>
          </a:prstGeom>
          <a:gradFill>
            <a:gsLst>
              <a:gs pos="0">
                <a:srgbClr val="00B0F0"/>
              </a:gs>
              <a:gs pos="100000">
                <a:srgbClr val="0070C0"/>
              </a:gs>
            </a:gsLst>
            <a:lin ang="5400000" scaled="1"/>
          </a:gradFill>
        </p:spPr>
        <p:txBody>
          <a:bodyPr wrap="square" rtlCol="0" anchor="ctr" anchorCtr="0">
            <a:noAutofit/>
          </a:bodyPr>
          <a:lstStyle/>
          <a:p>
            <a:pPr algn="ctr" fontAlgn="ctr">
              <a:spcBef>
                <a:spcPts val="0"/>
              </a:spcBef>
              <a:spcAft>
                <a:spcPts val="0"/>
              </a:spcAft>
            </a:pPr>
            <a:r>
              <a:rPr lang="en-US" sz="1600" b="1" dirty="0">
                <a:solidFill>
                  <a:prstClr val="white"/>
                </a:solidFill>
                <a:latin typeface="Huawei Sans" panose="020C0503030203020204" pitchFamily="34" charset="0"/>
                <a:ea typeface="方正兰亭黑简体" panose="02000000000000000000" pitchFamily="2" charset="-122"/>
              </a:rPr>
              <a:t>Common test tools</a:t>
            </a:r>
          </a:p>
        </p:txBody>
      </p:sp>
      <p:sp>
        <p:nvSpPr>
          <p:cNvPr id="12" name="圆角矩形 75"/>
          <p:cNvSpPr/>
          <p:nvPr/>
        </p:nvSpPr>
        <p:spPr>
          <a:xfrm>
            <a:off x="6456040" y="2176737"/>
            <a:ext cx="5067394" cy="2549530"/>
          </a:xfrm>
          <a:prstGeom prst="roundRect">
            <a:avLst>
              <a:gd name="adj" fmla="val 874"/>
            </a:avLst>
          </a:prstGeom>
          <a:noFill/>
          <a:ln w="952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fontAlgn="ctr"/>
            <a:endParaRPr lang="en-US" altLang="zh-CN" sz="1600" b="1" dirty="0">
              <a:solidFill>
                <a:schemeClr val="tx1">
                  <a:lumMod val="75000"/>
                  <a:lumOff val="25000"/>
                </a:schemeClr>
              </a:solidFill>
              <a:latin typeface="Huawei Sans" panose="020C0503030203020204" pitchFamily="34" charset="0"/>
              <a:ea typeface="方正兰亭黑简体" panose="02000000000000000000" pitchFamily="2" charset="-122"/>
              <a:cs typeface="Arial" panose="020B0604020202020204" pitchFamily="34" charset="0"/>
            </a:endParaRPr>
          </a:p>
        </p:txBody>
      </p:sp>
      <p:sp>
        <p:nvSpPr>
          <p:cNvPr id="13" name="圆角矩形 75"/>
          <p:cNvSpPr/>
          <p:nvPr/>
        </p:nvSpPr>
        <p:spPr>
          <a:xfrm>
            <a:off x="668565" y="2176737"/>
            <a:ext cx="5067395" cy="2549530"/>
          </a:xfrm>
          <a:prstGeom prst="roundRect">
            <a:avLst>
              <a:gd name="adj" fmla="val 874"/>
            </a:avLst>
          </a:prstGeom>
          <a:noFill/>
          <a:ln w="952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fontAlgn="ctr"/>
            <a:endParaRPr lang="en-US" altLang="zh-CN" sz="1600" b="1" dirty="0">
              <a:solidFill>
                <a:schemeClr val="tx1">
                  <a:lumMod val="75000"/>
                  <a:lumOff val="25000"/>
                </a:schemeClr>
              </a:solidFill>
              <a:latin typeface="Huawei Sans" panose="020C0503030203020204" pitchFamily="34" charset="0"/>
              <a:ea typeface="方正兰亭黑简体" panose="02000000000000000000" pitchFamily="2" charset="-122"/>
              <a:cs typeface="Arial" panose="020B0604020202020204" pitchFamily="34" charset="0"/>
            </a:endParaRPr>
          </a:p>
        </p:txBody>
      </p:sp>
      <p:sp>
        <p:nvSpPr>
          <p:cNvPr id="16" name="燕尾形 15"/>
          <p:cNvSpPr/>
          <p:nvPr/>
        </p:nvSpPr>
        <p:spPr bwMode="auto">
          <a:xfrm>
            <a:off x="8553217" y="38172"/>
            <a:ext cx="1009428" cy="231631"/>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fontAlgn="ctr"/>
            <a:r>
              <a:rPr lang="en-US" sz="1200" dirty="0">
                <a:latin typeface="Huawei Sans" panose="020C0503030203020204" pitchFamily="34" charset="0"/>
                <a:ea typeface="方正兰亭黑简体" panose="02000000000000000000" pitchFamily="2" charset="-122"/>
              </a:rPr>
              <a:t>Cabling</a:t>
            </a:r>
          </a:p>
        </p:txBody>
      </p:sp>
      <p:sp>
        <p:nvSpPr>
          <p:cNvPr id="17" name="燕尾形 16"/>
          <p:cNvSpPr/>
          <p:nvPr/>
        </p:nvSpPr>
        <p:spPr bwMode="auto">
          <a:xfrm>
            <a:off x="9466353" y="38172"/>
            <a:ext cx="1134137" cy="240223"/>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fontAlgn="ctr"/>
            <a:r>
              <a:rPr lang="en-US" sz="1200" dirty="0">
                <a:latin typeface="Huawei Sans" panose="020C0503030203020204" pitchFamily="34" charset="0"/>
                <a:ea typeface="方正兰亭黑简体" panose="02000000000000000000" pitchFamily="2" charset="-122"/>
              </a:rPr>
              <a:t>Installation</a:t>
            </a:r>
          </a:p>
        </p:txBody>
      </p:sp>
      <p:sp>
        <p:nvSpPr>
          <p:cNvPr id="18" name="燕尾形 17"/>
          <p:cNvSpPr/>
          <p:nvPr/>
        </p:nvSpPr>
        <p:spPr bwMode="auto">
          <a:xfrm>
            <a:off x="10512509" y="38172"/>
            <a:ext cx="1236579" cy="240223"/>
          </a:xfrm>
          <a:prstGeom prst="chevron">
            <a:avLst/>
          </a:prstGeom>
          <a:solidFill>
            <a:srgbClr val="00B0F0"/>
          </a:solidFill>
          <a:ln w="9525" cap="flat" cmpd="sng" algn="ctr">
            <a:noFill/>
            <a:prstDash val="solid"/>
            <a:round/>
            <a:headEnd type="none" w="med" len="med"/>
            <a:tailEnd type="none" w="med" len="med"/>
          </a:ln>
          <a:effectLst/>
        </p:spPr>
        <p:txBody>
          <a:bodyPr vert="horz" wrap="square" lIns="36000" tIns="0" rIns="36000" bIns="0" numCol="1" rtlCol="0" anchor="ctr" anchorCtr="0" compatLnSpc="1">
            <a:prstTxWarp prst="textNoShape">
              <a:avLst/>
            </a:prstTxWarp>
            <a:noAutofit/>
          </a:bodyPr>
          <a:lstStyle/>
          <a:p>
            <a:pPr algn="ctr" fontAlgn="ctr"/>
            <a:r>
              <a:rPr lang="en-US" altLang="zh-CN" sz="1200" dirty="0">
                <a:solidFill>
                  <a:srgbClr val="FFFFFF"/>
                </a:solidFill>
                <a:latin typeface="Huawei Sans" panose="020C0503030203020204" pitchFamily="34" charset="0"/>
                <a:ea typeface="方正兰亭黑简体" panose="02000000000000000000" pitchFamily="2" charset="-122"/>
                <a:cs typeface="Huawei Sans" panose="020C0503030203020204" pitchFamily="34" charset="0"/>
              </a:rPr>
              <a:t>Link test</a:t>
            </a:r>
          </a:p>
        </p:txBody>
      </p:sp>
      <p:sp>
        <p:nvSpPr>
          <p:cNvPr id="19" name="五边形 18"/>
          <p:cNvSpPr/>
          <p:nvPr/>
        </p:nvSpPr>
        <p:spPr bwMode="auto">
          <a:xfrm>
            <a:off x="7808085" y="38172"/>
            <a:ext cx="829884" cy="231631"/>
          </a:xfrm>
          <a:prstGeom prst="homePlate">
            <a:avLst/>
          </a:prstGeom>
          <a:solidFill>
            <a:schemeClr val="bg1">
              <a:lumMod val="85000"/>
            </a:schemeClr>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fontAlgn="ctr"/>
            <a:r>
              <a:rPr lang="en-US" altLang="zh-CN" sz="1200" dirty="0">
                <a:latin typeface="Huawei Sans" panose="020C0503030203020204" pitchFamily="34" charset="0"/>
                <a:ea typeface="方正兰亭黑简体" panose="02000000000000000000" pitchFamily="2" charset="-122"/>
              </a:rPr>
              <a:t>Civil work</a:t>
            </a:r>
          </a:p>
        </p:txBody>
      </p:sp>
    </p:spTree>
    <p:extLst>
      <p:ext uri="{BB962C8B-B14F-4D97-AF65-F5344CB8AC3E}">
        <p14:creationId xmlns:p14="http://schemas.microsoft.com/office/powerpoint/2010/main" val="290634652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endParaRPr lang="zh-CN" altLang="en-US" dirty="0"/>
          </a:p>
        </p:txBody>
      </p:sp>
      <p:sp>
        <p:nvSpPr>
          <p:cNvPr id="2" name="标题 1"/>
          <p:cNvSpPr>
            <a:spLocks noGrp="1"/>
          </p:cNvSpPr>
          <p:nvPr>
            <p:ph type="title"/>
          </p:nvPr>
        </p:nvSpPr>
        <p:spPr/>
        <p:txBody>
          <a:bodyPr wrap="square">
            <a:noAutofit/>
          </a:bodyPr>
          <a:lstStyle/>
          <a:p>
            <a:r>
              <a:rPr lang="en-US" dirty="0">
                <a:latin typeface="Huawei Sans" panose="020C0503030203020204" pitchFamily="34" charset="0"/>
                <a:cs typeface="Huawei Sans" panose="020C0503030203020204" pitchFamily="34" charset="0"/>
              </a:rPr>
              <a:t>ODN Link Detection Component (2)</a:t>
            </a:r>
          </a:p>
        </p:txBody>
      </p:sp>
      <p:grpSp>
        <p:nvGrpSpPr>
          <p:cNvPr id="20" name="组合 19"/>
          <p:cNvGrpSpPr/>
          <p:nvPr/>
        </p:nvGrpSpPr>
        <p:grpSpPr>
          <a:xfrm>
            <a:off x="635861" y="1312618"/>
            <a:ext cx="10945216" cy="4609835"/>
            <a:chOff x="635861" y="912071"/>
            <a:chExt cx="10945216" cy="5001417"/>
          </a:xfrm>
        </p:grpSpPr>
        <p:sp>
          <p:nvSpPr>
            <p:cNvPr id="8" name="圆角矩形 75"/>
            <p:cNvSpPr/>
            <p:nvPr/>
          </p:nvSpPr>
          <p:spPr>
            <a:xfrm>
              <a:off x="635861" y="912072"/>
              <a:ext cx="3564396" cy="678768"/>
            </a:xfrm>
            <a:prstGeom prst="roundRect">
              <a:avLst>
                <a:gd name="adj" fmla="val 10604"/>
              </a:avLst>
            </a:prstGeom>
            <a:gradFill>
              <a:gsLst>
                <a:gs pos="0">
                  <a:srgbClr val="00B0F0"/>
                </a:gs>
                <a:gs pos="100000">
                  <a:srgbClr val="0070C0"/>
                </a:gs>
              </a:gsLst>
              <a:lin ang="5400000" scaled="1"/>
            </a:gradFill>
          </p:spPr>
          <p:txBody>
            <a:bodyPr wrap="square" rtlCol="0" anchor="ctr" anchorCtr="0">
              <a:noAutofit/>
            </a:bodyPr>
            <a:lstStyle/>
            <a:p>
              <a:pPr algn="ctr" fontAlgn="ctr">
                <a:spcBef>
                  <a:spcPts val="0"/>
                </a:spcBef>
                <a:spcAft>
                  <a:spcPts val="0"/>
                </a:spcAft>
              </a:pPr>
              <a:r>
                <a:rPr lang="en-US" sz="1600" b="1" dirty="0">
                  <a:solidFill>
                    <a:prstClr val="white"/>
                  </a:solidFill>
                  <a:latin typeface="Huawei Sans" panose="020C0503030203020204" pitchFamily="34" charset="0"/>
                  <a:ea typeface="方正兰亭黑简体" panose="02000000000000000000" pitchFamily="2" charset="-122"/>
                </a:rPr>
                <a:t>OPM</a:t>
              </a:r>
              <a:endParaRPr lang="en-US" b="1" dirty="0">
                <a:solidFill>
                  <a:prstClr val="white"/>
                </a:solidFill>
                <a:latin typeface="Huawei Sans" panose="020C0503030203020204" pitchFamily="34" charset="0"/>
                <a:ea typeface="方正兰亭黑简体" panose="02000000000000000000" pitchFamily="2" charset="-122"/>
              </a:endParaRPr>
            </a:p>
          </p:txBody>
        </p:sp>
        <p:sp>
          <p:nvSpPr>
            <p:cNvPr id="9" name="圆角矩形 75"/>
            <p:cNvSpPr/>
            <p:nvPr/>
          </p:nvSpPr>
          <p:spPr>
            <a:xfrm>
              <a:off x="635861" y="1671615"/>
              <a:ext cx="3564396" cy="4241729"/>
            </a:xfrm>
            <a:prstGeom prst="roundRect">
              <a:avLst>
                <a:gd name="adj" fmla="val 874"/>
              </a:avLst>
            </a:prstGeom>
            <a:noFill/>
            <a:ln w="952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fontAlgn="ctr"/>
              <a:endParaRPr lang="en-US" altLang="zh-CN" sz="1600" b="1" dirty="0">
                <a:solidFill>
                  <a:schemeClr val="tx1">
                    <a:lumMod val="75000"/>
                    <a:lumOff val="25000"/>
                  </a:schemeClr>
                </a:solidFill>
                <a:latin typeface="Huawei Sans" panose="020C0503030203020204" pitchFamily="34" charset="0"/>
                <a:ea typeface="方正兰亭黑简体" panose="02000000000000000000" pitchFamily="2" charset="-122"/>
                <a:cs typeface="Arial" panose="020B0604020202020204" pitchFamily="34" charset="0"/>
              </a:endParaRPr>
            </a:p>
          </p:txBody>
        </p:sp>
        <p:sp>
          <p:nvSpPr>
            <p:cNvPr id="10" name="圆角矩形 75"/>
            <p:cNvSpPr/>
            <p:nvPr/>
          </p:nvSpPr>
          <p:spPr>
            <a:xfrm>
              <a:off x="4308269" y="912215"/>
              <a:ext cx="3564396" cy="678768"/>
            </a:xfrm>
            <a:prstGeom prst="roundRect">
              <a:avLst>
                <a:gd name="adj" fmla="val 10604"/>
              </a:avLst>
            </a:prstGeom>
            <a:gradFill>
              <a:gsLst>
                <a:gs pos="0">
                  <a:srgbClr val="00B0F0"/>
                </a:gs>
                <a:gs pos="100000">
                  <a:srgbClr val="0070C0"/>
                </a:gs>
              </a:gsLst>
              <a:lin ang="5400000" scaled="1"/>
            </a:gradFill>
          </p:spPr>
          <p:txBody>
            <a:bodyPr wrap="square" rtlCol="0" anchor="ctr" anchorCtr="0">
              <a:noAutofit/>
            </a:bodyPr>
            <a:lstStyle/>
            <a:p>
              <a:pPr algn="ctr" fontAlgn="ctr">
                <a:spcBef>
                  <a:spcPts val="0"/>
                </a:spcBef>
                <a:spcAft>
                  <a:spcPts val="0"/>
                </a:spcAft>
              </a:pPr>
              <a:r>
                <a:rPr lang="en-US" sz="1600" b="1" dirty="0">
                  <a:solidFill>
                    <a:prstClr val="white"/>
                  </a:solidFill>
                  <a:latin typeface="Huawei Sans" panose="020C0503030203020204" pitchFamily="34" charset="0"/>
                  <a:ea typeface="方正兰亭黑简体" panose="02000000000000000000" pitchFamily="2" charset="-122"/>
                </a:rPr>
                <a:t>Light source</a:t>
              </a:r>
              <a:endParaRPr lang="en-US" b="1" dirty="0">
                <a:solidFill>
                  <a:prstClr val="white"/>
                </a:solidFill>
                <a:latin typeface="Huawei Sans" panose="020C0503030203020204" pitchFamily="34" charset="0"/>
                <a:ea typeface="方正兰亭黑简体" panose="02000000000000000000" pitchFamily="2" charset="-122"/>
              </a:endParaRPr>
            </a:p>
          </p:txBody>
        </p:sp>
        <p:sp>
          <p:nvSpPr>
            <p:cNvPr id="11" name="圆角矩形 75"/>
            <p:cNvSpPr/>
            <p:nvPr/>
          </p:nvSpPr>
          <p:spPr>
            <a:xfrm>
              <a:off x="4308269" y="1671759"/>
              <a:ext cx="3564396" cy="4241729"/>
            </a:xfrm>
            <a:prstGeom prst="roundRect">
              <a:avLst>
                <a:gd name="adj" fmla="val 874"/>
              </a:avLst>
            </a:prstGeom>
            <a:noFill/>
            <a:ln w="952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fontAlgn="ctr"/>
              <a:endParaRPr lang="en-US" altLang="zh-CN" sz="1600" b="1" dirty="0">
                <a:solidFill>
                  <a:schemeClr val="tx1">
                    <a:lumMod val="75000"/>
                    <a:lumOff val="25000"/>
                  </a:schemeClr>
                </a:solidFill>
                <a:latin typeface="Huawei Sans" panose="020C0503030203020204" pitchFamily="34" charset="0"/>
                <a:ea typeface="方正兰亭黑简体" panose="02000000000000000000" pitchFamily="2" charset="-122"/>
                <a:cs typeface="Arial" panose="020B0604020202020204" pitchFamily="34" charset="0"/>
              </a:endParaRPr>
            </a:p>
          </p:txBody>
        </p:sp>
        <p:sp>
          <p:nvSpPr>
            <p:cNvPr id="12" name="圆角矩形 75"/>
            <p:cNvSpPr/>
            <p:nvPr/>
          </p:nvSpPr>
          <p:spPr>
            <a:xfrm>
              <a:off x="8016681" y="912071"/>
              <a:ext cx="3564396" cy="678768"/>
            </a:xfrm>
            <a:prstGeom prst="roundRect">
              <a:avLst>
                <a:gd name="adj" fmla="val 10604"/>
              </a:avLst>
            </a:prstGeom>
            <a:gradFill>
              <a:gsLst>
                <a:gs pos="0">
                  <a:srgbClr val="00B0F0"/>
                </a:gs>
                <a:gs pos="100000">
                  <a:srgbClr val="0070C0"/>
                </a:gs>
              </a:gsLst>
              <a:lin ang="5400000" scaled="1"/>
            </a:gradFill>
          </p:spPr>
          <p:txBody>
            <a:bodyPr wrap="square" rtlCol="0" anchor="ctr" anchorCtr="0">
              <a:noAutofit/>
            </a:bodyPr>
            <a:lstStyle/>
            <a:p>
              <a:pPr algn="ctr" fontAlgn="ctr">
                <a:spcBef>
                  <a:spcPts val="0"/>
                </a:spcBef>
                <a:spcAft>
                  <a:spcPts val="0"/>
                </a:spcAft>
              </a:pPr>
              <a:r>
                <a:rPr lang="en-US" sz="1600" b="1" dirty="0">
                  <a:solidFill>
                    <a:prstClr val="white"/>
                  </a:solidFill>
                  <a:latin typeface="Huawei Sans" panose="020C0503030203020204" pitchFamily="34" charset="0"/>
                  <a:ea typeface="方正兰亭黑简体" panose="02000000000000000000" pitchFamily="2" charset="-122"/>
                </a:rPr>
                <a:t>OTDR (not through optical splitter)</a:t>
              </a:r>
            </a:p>
          </p:txBody>
        </p:sp>
        <p:sp>
          <p:nvSpPr>
            <p:cNvPr id="13" name="圆角矩形 75"/>
            <p:cNvSpPr/>
            <p:nvPr/>
          </p:nvSpPr>
          <p:spPr>
            <a:xfrm>
              <a:off x="8016681" y="1671615"/>
              <a:ext cx="3564396" cy="4241729"/>
            </a:xfrm>
            <a:prstGeom prst="roundRect">
              <a:avLst>
                <a:gd name="adj" fmla="val 874"/>
              </a:avLst>
            </a:prstGeom>
            <a:noFill/>
            <a:ln w="952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fontAlgn="ctr"/>
              <a:endParaRPr lang="en-US" altLang="zh-CN" sz="1600" b="1" dirty="0">
                <a:solidFill>
                  <a:schemeClr val="tx1">
                    <a:lumMod val="75000"/>
                    <a:lumOff val="25000"/>
                  </a:schemeClr>
                </a:solidFill>
                <a:latin typeface="Huawei Sans" panose="020C0503030203020204" pitchFamily="34" charset="0"/>
                <a:ea typeface="方正兰亭黑简体" panose="02000000000000000000" pitchFamily="2" charset="-122"/>
                <a:cs typeface="Arial" panose="020B0604020202020204" pitchFamily="34" charset="0"/>
              </a:endParaRPr>
            </a:p>
          </p:txBody>
        </p:sp>
        <p:sp>
          <p:nvSpPr>
            <p:cNvPr id="14" name="矩形 13"/>
            <p:cNvSpPr/>
            <p:nvPr/>
          </p:nvSpPr>
          <p:spPr>
            <a:xfrm>
              <a:off x="635861" y="1675025"/>
              <a:ext cx="3528392" cy="1599198"/>
            </a:xfrm>
            <a:prstGeom prst="rect">
              <a:avLst/>
            </a:prstGeom>
          </p:spPr>
          <p:txBody>
            <a:bodyPr wrap="square">
              <a:noAutofit/>
            </a:bodyPr>
            <a:lstStyle/>
            <a:p>
              <a:pPr marL="285750" indent="-285750" fontAlgn="ctr">
                <a:spcBef>
                  <a:spcPts val="742"/>
                </a:spcBef>
                <a:buSzPct val="50000"/>
                <a:buFont typeface="Wingdings" panose="05000000000000000000" pitchFamily="2" charset="2"/>
                <a:buChar char="l"/>
              </a:pPr>
              <a:r>
                <a:rPr lang="en-US" sz="1600" dirty="0">
                  <a:latin typeface="Huawei Sans" panose="020C0503030203020204" pitchFamily="34" charset="0"/>
                  <a:ea typeface="方正兰亭黑简体" panose="02000000000000000000" pitchFamily="2" charset="-122"/>
                  <a:cs typeface="Huawei Sans" panose="020C0503030203020204" pitchFamily="34" charset="0"/>
                </a:rPr>
                <a:t>The absolute optical power or the relative loss of the optical power that passes through a fiber is measured.</a:t>
              </a:r>
            </a:p>
          </p:txBody>
        </p:sp>
        <p:sp>
          <p:nvSpPr>
            <p:cNvPr id="15" name="矩形 14"/>
            <p:cNvSpPr/>
            <p:nvPr/>
          </p:nvSpPr>
          <p:spPr>
            <a:xfrm>
              <a:off x="4320738" y="1671760"/>
              <a:ext cx="3528392" cy="1599198"/>
            </a:xfrm>
            <a:prstGeom prst="rect">
              <a:avLst/>
            </a:prstGeom>
          </p:spPr>
          <p:txBody>
            <a:bodyPr wrap="square">
              <a:noAutofit/>
            </a:bodyPr>
            <a:lstStyle/>
            <a:p>
              <a:pPr marL="285750" indent="-285750" fontAlgn="ctr">
                <a:spcBef>
                  <a:spcPts val="742"/>
                </a:spcBef>
                <a:buSzPct val="50000"/>
                <a:buFont typeface="Wingdings" panose="05000000000000000000" pitchFamily="2" charset="2"/>
                <a:buChar char="l"/>
              </a:pPr>
              <a:r>
                <a:rPr lang="en-US" sz="1600" dirty="0">
                  <a:latin typeface="Huawei Sans" panose="020C0503030203020204" pitchFamily="34" charset="0"/>
                  <a:ea typeface="方正兰亭黑简体" panose="02000000000000000000" pitchFamily="2" charset="-122"/>
                  <a:cs typeface="Huawei Sans" panose="020C0503030203020204" pitchFamily="34" charset="0"/>
                </a:rPr>
                <a:t>A light source (stable light source) is stable in terms of output optical power, wavelength, and spectral width.</a:t>
              </a:r>
            </a:p>
          </p:txBody>
        </p:sp>
        <p:sp>
          <p:nvSpPr>
            <p:cNvPr id="16" name="矩形 15"/>
            <p:cNvSpPr/>
            <p:nvPr/>
          </p:nvSpPr>
          <p:spPr>
            <a:xfrm>
              <a:off x="8016681" y="1675025"/>
              <a:ext cx="3528392" cy="846635"/>
            </a:xfrm>
            <a:prstGeom prst="rect">
              <a:avLst/>
            </a:prstGeom>
          </p:spPr>
          <p:txBody>
            <a:bodyPr wrap="square">
              <a:noAutofit/>
            </a:bodyPr>
            <a:lstStyle/>
            <a:p>
              <a:pPr marL="285750" indent="-285750" fontAlgn="ctr">
                <a:spcBef>
                  <a:spcPts val="742"/>
                </a:spcBef>
                <a:buSzPct val="50000"/>
                <a:buFont typeface="Wingdings" panose="05000000000000000000" pitchFamily="2" charset="2"/>
                <a:buChar char="l"/>
              </a:pPr>
              <a:r>
                <a:rPr lang="en-US" sz="1600" dirty="0">
                  <a:latin typeface="Huawei Sans" panose="020C0503030203020204" pitchFamily="34" charset="0"/>
                  <a:ea typeface="方正兰亭黑简体" panose="02000000000000000000" pitchFamily="2" charset="-122"/>
                  <a:cs typeface="Huawei Sans" panose="020C0503030203020204" pitchFamily="34" charset="0"/>
                </a:rPr>
                <a:t>OTDR: </a:t>
              </a:r>
              <a:r>
                <a:rPr lang="en-US" altLang="zh-CN" sz="1600" dirty="0"/>
                <a:t>optical time domain </a:t>
              </a:r>
              <a:r>
                <a:rPr lang="en-US" altLang="zh-CN" sz="1600" dirty="0" err="1"/>
                <a:t>reflectometer</a:t>
              </a:r>
              <a:endParaRPr lang="en-US" sz="1600" dirty="0">
                <a:latin typeface="Huawei Sans" panose="020C0503030203020204" pitchFamily="34" charset="0"/>
                <a:ea typeface="方正兰亭黑简体" panose="02000000000000000000" pitchFamily="2" charset="-122"/>
                <a:cs typeface="Huawei Sans" panose="020C0503030203020204" pitchFamily="34" charset="0"/>
              </a:endParaRPr>
            </a:p>
          </p:txBody>
        </p:sp>
        <p:pic>
          <p:nvPicPr>
            <p:cNvPr id="17" name="图片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6382" y="3043675"/>
              <a:ext cx="2609681" cy="2509629"/>
            </a:xfrm>
            <a:prstGeom prst="rect">
              <a:avLst/>
            </a:prstGeom>
            <a:ln>
              <a:noFill/>
            </a:ln>
          </p:spPr>
        </p:pic>
        <p:pic>
          <p:nvPicPr>
            <p:cNvPr id="18" name="图片 1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65680" y="3043675"/>
              <a:ext cx="2038507" cy="2509629"/>
            </a:xfrm>
            <a:prstGeom prst="rect">
              <a:avLst/>
            </a:prstGeom>
            <a:ln>
              <a:noFill/>
            </a:ln>
          </p:spPr>
        </p:pic>
        <p:pic>
          <p:nvPicPr>
            <p:cNvPr id="19"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99930" y="3043674"/>
              <a:ext cx="1573035" cy="2500051"/>
            </a:xfrm>
            <a:prstGeom prst="rect">
              <a:avLst/>
            </a:prstGeom>
            <a:noFill/>
            <a:ln w="9525" algn="ctr">
              <a:noFill/>
              <a:miter lim="800000"/>
              <a:headEnd/>
              <a:tailEnd/>
            </a:ln>
            <a:extLst>
              <a:ext uri="{909E8E84-426E-40DD-AFC4-6F175D3DCCD1}">
                <a14:hiddenFill xmlns:a14="http://schemas.microsoft.com/office/drawing/2010/main">
                  <a:solidFill>
                    <a:srgbClr val="FFFFFF"/>
                  </a:solidFill>
                </a14:hiddenFill>
              </a:ext>
            </a:extLst>
          </p:spPr>
        </p:pic>
      </p:grpSp>
      <p:sp>
        <p:nvSpPr>
          <p:cNvPr id="21" name="燕尾形 20"/>
          <p:cNvSpPr/>
          <p:nvPr/>
        </p:nvSpPr>
        <p:spPr bwMode="auto">
          <a:xfrm>
            <a:off x="8553217" y="38172"/>
            <a:ext cx="1009428" cy="231631"/>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fontAlgn="ctr"/>
            <a:r>
              <a:rPr lang="en-US" sz="1200" dirty="0">
                <a:latin typeface="Huawei Sans" panose="020C0503030203020204" pitchFamily="34" charset="0"/>
                <a:ea typeface="方正兰亭黑简体" panose="02000000000000000000" pitchFamily="2" charset="-122"/>
              </a:rPr>
              <a:t>Cabling</a:t>
            </a:r>
          </a:p>
        </p:txBody>
      </p:sp>
      <p:sp>
        <p:nvSpPr>
          <p:cNvPr id="22" name="燕尾形 21"/>
          <p:cNvSpPr/>
          <p:nvPr/>
        </p:nvSpPr>
        <p:spPr bwMode="auto">
          <a:xfrm>
            <a:off x="9466353" y="38172"/>
            <a:ext cx="1134137" cy="240223"/>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fontAlgn="ctr"/>
            <a:r>
              <a:rPr lang="en-US" sz="1200" dirty="0">
                <a:latin typeface="Huawei Sans" panose="020C0503030203020204" pitchFamily="34" charset="0"/>
                <a:ea typeface="方正兰亭黑简体" panose="02000000000000000000" pitchFamily="2" charset="-122"/>
              </a:rPr>
              <a:t>Installation</a:t>
            </a:r>
          </a:p>
        </p:txBody>
      </p:sp>
      <p:sp>
        <p:nvSpPr>
          <p:cNvPr id="23" name="燕尾形 22"/>
          <p:cNvSpPr/>
          <p:nvPr/>
        </p:nvSpPr>
        <p:spPr bwMode="auto">
          <a:xfrm>
            <a:off x="10512509" y="38172"/>
            <a:ext cx="1236579" cy="240223"/>
          </a:xfrm>
          <a:prstGeom prst="chevron">
            <a:avLst/>
          </a:prstGeom>
          <a:solidFill>
            <a:srgbClr val="00B0F0"/>
          </a:solidFill>
          <a:ln w="9525" cap="flat" cmpd="sng" algn="ctr">
            <a:noFill/>
            <a:prstDash val="solid"/>
            <a:round/>
            <a:headEnd type="none" w="med" len="med"/>
            <a:tailEnd type="none" w="med" len="med"/>
          </a:ln>
          <a:effectLst/>
        </p:spPr>
        <p:txBody>
          <a:bodyPr vert="horz" wrap="square" lIns="36000" tIns="0" rIns="36000" bIns="0" numCol="1" rtlCol="0" anchor="ctr" anchorCtr="0" compatLnSpc="1">
            <a:prstTxWarp prst="textNoShape">
              <a:avLst/>
            </a:prstTxWarp>
            <a:noAutofit/>
          </a:bodyPr>
          <a:lstStyle/>
          <a:p>
            <a:pPr algn="ctr" fontAlgn="ctr"/>
            <a:r>
              <a:rPr lang="en-US" altLang="zh-CN" sz="1200" dirty="0">
                <a:solidFill>
                  <a:srgbClr val="FFFFFF"/>
                </a:solidFill>
                <a:latin typeface="Huawei Sans" panose="020C0503030203020204" pitchFamily="34" charset="0"/>
                <a:ea typeface="方正兰亭黑简体" panose="02000000000000000000" pitchFamily="2" charset="-122"/>
                <a:cs typeface="Huawei Sans" panose="020C0503030203020204" pitchFamily="34" charset="0"/>
              </a:rPr>
              <a:t>Link test</a:t>
            </a:r>
          </a:p>
        </p:txBody>
      </p:sp>
      <p:sp>
        <p:nvSpPr>
          <p:cNvPr id="24" name="五边形 23"/>
          <p:cNvSpPr/>
          <p:nvPr/>
        </p:nvSpPr>
        <p:spPr bwMode="auto">
          <a:xfrm>
            <a:off x="7808085" y="38172"/>
            <a:ext cx="829884" cy="231631"/>
          </a:xfrm>
          <a:prstGeom prst="homePlate">
            <a:avLst/>
          </a:prstGeom>
          <a:solidFill>
            <a:schemeClr val="bg1">
              <a:lumMod val="85000"/>
            </a:schemeClr>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fontAlgn="ctr"/>
            <a:r>
              <a:rPr lang="en-US" altLang="zh-CN" sz="1200" dirty="0">
                <a:latin typeface="Huawei Sans" panose="020C0503030203020204" pitchFamily="34" charset="0"/>
                <a:ea typeface="方正兰亭黑简体" panose="02000000000000000000" pitchFamily="2" charset="-122"/>
              </a:rPr>
              <a:t>Civil work</a:t>
            </a:r>
          </a:p>
        </p:txBody>
      </p:sp>
    </p:spTree>
    <p:extLst>
      <p:ext uri="{BB962C8B-B14F-4D97-AF65-F5344CB8AC3E}">
        <p14:creationId xmlns:p14="http://schemas.microsoft.com/office/powerpoint/2010/main" val="204603954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wrap="square">
            <a:noAutofit/>
          </a:bodyPr>
          <a:lstStyle/>
          <a:p>
            <a:r>
              <a:rPr lang="en-US" dirty="0">
                <a:latin typeface="Huawei Sans" panose="020C0503030203020204" pitchFamily="34" charset="0"/>
                <a:cs typeface="Huawei Sans" panose="020C0503030203020204" pitchFamily="34" charset="0"/>
              </a:rPr>
              <a:t>ODN Link Detection Component (3)</a:t>
            </a:r>
          </a:p>
        </p:txBody>
      </p:sp>
      <p:sp>
        <p:nvSpPr>
          <p:cNvPr id="8" name="TextBox 18"/>
          <p:cNvSpPr txBox="1"/>
          <p:nvPr/>
        </p:nvSpPr>
        <p:spPr>
          <a:xfrm>
            <a:off x="668565" y="5045218"/>
            <a:ext cx="4820018" cy="1338828"/>
          </a:xfrm>
          <a:prstGeom prst="rect">
            <a:avLst/>
          </a:prstGeom>
          <a:noFill/>
        </p:spPr>
        <p:txBody>
          <a:bodyPr wrap="square" rtlCol="0">
            <a:noAutofit/>
          </a:bodyPr>
          <a:lstStyle/>
          <a:p>
            <a:pPr marL="285750" indent="-285750" fontAlgn="ctr">
              <a:spcBef>
                <a:spcPts val="742"/>
              </a:spcBef>
              <a:spcAft>
                <a:spcPts val="600"/>
              </a:spcAft>
              <a:buSzPct val="50000"/>
              <a:buFont typeface="Wingdings" panose="05000000000000000000" pitchFamily="2" charset="2"/>
              <a:buChar char="l"/>
            </a:pPr>
            <a:r>
              <a:rPr lang="en-US" sz="1600" dirty="0">
                <a:solidFill>
                  <a:prstClr val="black"/>
                </a:solidFill>
                <a:latin typeface="Huawei Sans" panose="020C0503030203020204" pitchFamily="34" charset="0"/>
                <a:ea typeface="方正兰亭黑简体" panose="02000000000000000000" pitchFamily="2" charset="-122"/>
                <a:cs typeface="Huawei Sans" panose="020C0503030203020204" pitchFamily="34" charset="0"/>
              </a:rPr>
              <a:t>You can also use "lint-free cloth + anhydrous alcohol" mode, which is more economical.</a:t>
            </a:r>
          </a:p>
        </p:txBody>
      </p:sp>
      <p:sp>
        <p:nvSpPr>
          <p:cNvPr id="9" name="TextBox 18"/>
          <p:cNvSpPr txBox="1"/>
          <p:nvPr/>
        </p:nvSpPr>
        <p:spPr>
          <a:xfrm>
            <a:off x="6456040" y="4686069"/>
            <a:ext cx="4820017" cy="1921039"/>
          </a:xfrm>
          <a:prstGeom prst="rect">
            <a:avLst/>
          </a:prstGeom>
          <a:noFill/>
        </p:spPr>
        <p:txBody>
          <a:bodyPr wrap="square" rtlCol="0">
            <a:noAutofit/>
          </a:bodyPr>
          <a:lstStyle/>
          <a:p>
            <a:pPr marL="285750" indent="-285750" fontAlgn="ctr">
              <a:spcBef>
                <a:spcPts val="742"/>
              </a:spcBef>
              <a:spcAft>
                <a:spcPts val="600"/>
              </a:spcAft>
              <a:buSzPct val="50000"/>
              <a:buFont typeface="Wingdings" panose="05000000000000000000" pitchFamily="2" charset="2"/>
              <a:buChar char="l"/>
            </a:pPr>
            <a:r>
              <a:rPr lang="en-US" sz="1600" dirty="0">
                <a:solidFill>
                  <a:prstClr val="black"/>
                </a:solidFill>
                <a:latin typeface="Huawei Sans" panose="020C0503030203020204" pitchFamily="34" charset="0"/>
                <a:ea typeface="方正兰亭黑简体" panose="02000000000000000000" pitchFamily="2" charset="-122"/>
                <a:cs typeface="Huawei Sans" panose="020C0503030203020204" pitchFamily="34" charset="0"/>
              </a:rPr>
              <a:t>Tests whether there are signals, directions, and power.</a:t>
            </a:r>
          </a:p>
          <a:p>
            <a:pPr marL="285750" indent="-285750" fontAlgn="ctr">
              <a:spcBef>
                <a:spcPts val="742"/>
              </a:spcBef>
              <a:spcAft>
                <a:spcPts val="600"/>
              </a:spcAft>
              <a:buSzPct val="50000"/>
              <a:buFont typeface="Wingdings" panose="05000000000000000000" pitchFamily="2" charset="2"/>
              <a:buChar char="l"/>
            </a:pPr>
            <a:r>
              <a:rPr lang="en-US" sz="1600" dirty="0">
                <a:solidFill>
                  <a:prstClr val="black"/>
                </a:solidFill>
                <a:latin typeface="Huawei Sans" panose="020C0503030203020204" pitchFamily="34" charset="0"/>
                <a:ea typeface="方正兰亭黑简体" panose="02000000000000000000" pitchFamily="2" charset="-122"/>
                <a:cs typeface="Huawei Sans" panose="020C0503030203020204" pitchFamily="34" charset="0"/>
              </a:rPr>
              <a:t>Searches for fiber sequences without interrupting services.</a:t>
            </a:r>
          </a:p>
        </p:txBody>
      </p:sp>
      <p:sp>
        <p:nvSpPr>
          <p:cNvPr id="10" name="圆角矩形 75"/>
          <p:cNvSpPr/>
          <p:nvPr/>
        </p:nvSpPr>
        <p:spPr>
          <a:xfrm>
            <a:off x="6456040" y="1251526"/>
            <a:ext cx="5067394" cy="388961"/>
          </a:xfrm>
          <a:prstGeom prst="roundRect">
            <a:avLst>
              <a:gd name="adj" fmla="val 10604"/>
            </a:avLst>
          </a:prstGeom>
          <a:gradFill>
            <a:gsLst>
              <a:gs pos="0">
                <a:srgbClr val="00B0F0"/>
              </a:gs>
              <a:gs pos="100000">
                <a:srgbClr val="0070C0"/>
              </a:gs>
            </a:gsLst>
            <a:lin ang="5400000" scaled="1"/>
          </a:gradFill>
        </p:spPr>
        <p:txBody>
          <a:bodyPr wrap="square" rtlCol="0" anchor="ctr" anchorCtr="0">
            <a:noAutofit/>
          </a:bodyPr>
          <a:lstStyle/>
          <a:p>
            <a:pPr algn="ctr" fontAlgn="ctr">
              <a:spcBef>
                <a:spcPts val="0"/>
              </a:spcBef>
              <a:spcAft>
                <a:spcPts val="0"/>
              </a:spcAft>
            </a:pPr>
            <a:r>
              <a:rPr lang="en-US" sz="1600" b="1" dirty="0">
                <a:solidFill>
                  <a:prstClr val="white"/>
                </a:solidFill>
                <a:latin typeface="Huawei Sans" panose="020C0503030203020204" pitchFamily="34" charset="0"/>
                <a:ea typeface="方正兰亭黑简体" panose="02000000000000000000" pitchFamily="2" charset="-122"/>
              </a:rPr>
              <a:t>Fiber recognition instrument</a:t>
            </a:r>
          </a:p>
        </p:txBody>
      </p:sp>
      <p:sp>
        <p:nvSpPr>
          <p:cNvPr id="11" name="圆角矩形 75"/>
          <p:cNvSpPr/>
          <p:nvPr/>
        </p:nvSpPr>
        <p:spPr>
          <a:xfrm>
            <a:off x="668565" y="1251526"/>
            <a:ext cx="5067395" cy="388961"/>
          </a:xfrm>
          <a:prstGeom prst="roundRect">
            <a:avLst>
              <a:gd name="adj" fmla="val 10604"/>
            </a:avLst>
          </a:prstGeom>
          <a:gradFill>
            <a:gsLst>
              <a:gs pos="0">
                <a:srgbClr val="00B0F0"/>
              </a:gs>
              <a:gs pos="100000">
                <a:srgbClr val="0070C0"/>
              </a:gs>
            </a:gsLst>
            <a:lin ang="5400000" scaled="1"/>
          </a:gradFill>
        </p:spPr>
        <p:txBody>
          <a:bodyPr wrap="square" rtlCol="0" anchor="ctr" anchorCtr="0">
            <a:noAutofit/>
          </a:bodyPr>
          <a:lstStyle/>
          <a:p>
            <a:pPr algn="ctr" fontAlgn="ctr">
              <a:spcBef>
                <a:spcPts val="0"/>
              </a:spcBef>
              <a:spcAft>
                <a:spcPts val="0"/>
              </a:spcAft>
            </a:pPr>
            <a:r>
              <a:rPr lang="en-US" sz="1600" b="1" dirty="0">
                <a:solidFill>
                  <a:prstClr val="white"/>
                </a:solidFill>
                <a:latin typeface="Huawei Sans" panose="020C0503030203020204" pitchFamily="34" charset="0"/>
                <a:ea typeface="方正兰亭黑简体" panose="02000000000000000000" pitchFamily="2" charset="-122"/>
              </a:rPr>
              <a:t>Fiber cleaning tools</a:t>
            </a:r>
          </a:p>
        </p:txBody>
      </p:sp>
      <p:sp>
        <p:nvSpPr>
          <p:cNvPr id="12" name="圆角矩形 75"/>
          <p:cNvSpPr/>
          <p:nvPr/>
        </p:nvSpPr>
        <p:spPr>
          <a:xfrm>
            <a:off x="6456040" y="1690328"/>
            <a:ext cx="5067394" cy="4192369"/>
          </a:xfrm>
          <a:prstGeom prst="roundRect">
            <a:avLst>
              <a:gd name="adj" fmla="val 874"/>
            </a:avLst>
          </a:prstGeom>
          <a:noFill/>
          <a:ln w="952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fontAlgn="ctr"/>
            <a:endParaRPr lang="en-US" altLang="zh-CN" sz="1600" b="1" dirty="0">
              <a:solidFill>
                <a:schemeClr val="tx1">
                  <a:lumMod val="75000"/>
                  <a:lumOff val="25000"/>
                </a:schemeClr>
              </a:solidFill>
              <a:latin typeface="Huawei Sans" panose="020C0503030203020204" pitchFamily="34" charset="0"/>
              <a:ea typeface="方正兰亭黑简体" panose="02000000000000000000" pitchFamily="2" charset="-122"/>
              <a:cs typeface="Arial" panose="020B0604020202020204" pitchFamily="34" charset="0"/>
            </a:endParaRPr>
          </a:p>
        </p:txBody>
      </p:sp>
      <p:sp>
        <p:nvSpPr>
          <p:cNvPr id="13" name="圆角矩形 75"/>
          <p:cNvSpPr/>
          <p:nvPr/>
        </p:nvSpPr>
        <p:spPr>
          <a:xfrm>
            <a:off x="668565" y="1690328"/>
            <a:ext cx="5067395" cy="4192369"/>
          </a:xfrm>
          <a:prstGeom prst="roundRect">
            <a:avLst>
              <a:gd name="adj" fmla="val 874"/>
            </a:avLst>
          </a:prstGeom>
          <a:noFill/>
          <a:ln w="952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fontAlgn="ctr"/>
            <a:endParaRPr lang="en-US" altLang="zh-CN" sz="1600" b="1" dirty="0">
              <a:solidFill>
                <a:schemeClr val="tx1">
                  <a:lumMod val="75000"/>
                  <a:lumOff val="25000"/>
                </a:schemeClr>
              </a:solidFill>
              <a:latin typeface="Huawei Sans" panose="020C0503030203020204" pitchFamily="34" charset="0"/>
              <a:ea typeface="方正兰亭黑简体" panose="02000000000000000000" pitchFamily="2" charset="-122"/>
              <a:cs typeface="Arial" panose="020B0604020202020204" pitchFamily="34" charset="0"/>
            </a:endParaRPr>
          </a:p>
        </p:txBody>
      </p:sp>
      <p:pic>
        <p:nvPicPr>
          <p:cNvPr id="1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03900" y="3079872"/>
            <a:ext cx="1512887" cy="1145561"/>
          </a:xfrm>
          <a:prstGeom prst="rect">
            <a:avLst/>
          </a:prstGeom>
          <a:noFill/>
          <a:ln w="9525" algn="ctr">
            <a:noFill/>
            <a:miter lim="800000"/>
            <a:headEnd/>
            <a:tailEnd/>
          </a:ln>
          <a:extLst>
            <a:ext uri="{909E8E84-426E-40DD-AFC4-6F175D3DCCD1}">
              <a14:hiddenFill xmlns:a14="http://schemas.microsoft.com/office/drawing/2010/main">
                <a:solidFill>
                  <a:srgbClr val="FFFFFF"/>
                </a:solidFill>
              </a14:hiddenFill>
            </a:ext>
          </a:extLst>
        </p:spPr>
      </p:pic>
      <p:pic>
        <p:nvPicPr>
          <p:cNvPr id="15"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03900" y="1928934"/>
            <a:ext cx="1512887" cy="1154965"/>
          </a:xfrm>
          <a:prstGeom prst="rect">
            <a:avLst/>
          </a:prstGeom>
          <a:noFill/>
          <a:ln w="9525" algn="ctr">
            <a:noFill/>
            <a:miter lim="800000"/>
            <a:headEnd/>
            <a:tailEnd/>
          </a:ln>
          <a:extLst>
            <a:ext uri="{909E8E84-426E-40DD-AFC4-6F175D3DCCD1}">
              <a14:hiddenFill xmlns:a14="http://schemas.microsoft.com/office/drawing/2010/main">
                <a:solidFill>
                  <a:srgbClr val="FFFFFF"/>
                </a:solidFill>
              </a14:hiddenFill>
            </a:ext>
          </a:extLst>
        </p:spPr>
      </p:pic>
      <p:pic>
        <p:nvPicPr>
          <p:cNvPr id="16" name="Picture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86662" y="3117296"/>
            <a:ext cx="1313500" cy="1108137"/>
          </a:xfrm>
          <a:prstGeom prst="rect">
            <a:avLst/>
          </a:prstGeom>
          <a:noFill/>
          <a:ln w="9525" algn="ctr">
            <a:noFill/>
            <a:miter lim="800000"/>
            <a:headEnd/>
            <a:tailEnd/>
          </a:ln>
          <a:extLst>
            <a:ext uri="{909E8E84-426E-40DD-AFC4-6F175D3DCCD1}">
              <a14:hiddenFill xmlns:a14="http://schemas.microsoft.com/office/drawing/2010/main">
                <a:solidFill>
                  <a:srgbClr val="FFFFFF"/>
                </a:solidFill>
              </a14:hiddenFill>
            </a:ext>
          </a:extLst>
        </p:spPr>
      </p:pic>
      <p:sp>
        <p:nvSpPr>
          <p:cNvPr id="17" name="Text Box 9"/>
          <p:cNvSpPr txBox="1">
            <a:spLocks noChangeArrowheads="1"/>
          </p:cNvSpPr>
          <p:nvPr/>
        </p:nvSpPr>
        <p:spPr bwMode="auto">
          <a:xfrm>
            <a:off x="1539618" y="4321061"/>
            <a:ext cx="1441450" cy="5108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lIns="79200" tIns="39600" rIns="79200" bIns="39600">
            <a:noAutofit/>
          </a:bodyPr>
          <a:lstStyle>
            <a:lvl1pPr defTabSz="801688" eaLnBrk="0" hangingPunct="0">
              <a:defRPr i="1">
                <a:solidFill>
                  <a:schemeClr val="tx1"/>
                </a:solidFill>
                <a:latin typeface="Arial" panose="020B0604020202020204" pitchFamily="34" charset="0"/>
                <a:ea typeface="SimSun" panose="02010600030101010101" pitchFamily="2" charset="-122"/>
              </a:defRPr>
            </a:lvl1pPr>
            <a:lvl2pPr marL="742950" indent="-285750" defTabSz="801688" eaLnBrk="0" hangingPunct="0">
              <a:defRPr i="1">
                <a:solidFill>
                  <a:schemeClr val="tx1"/>
                </a:solidFill>
                <a:latin typeface="Arial" panose="020B0604020202020204" pitchFamily="34" charset="0"/>
                <a:ea typeface="SimSun" panose="02010600030101010101" pitchFamily="2" charset="-122"/>
              </a:defRPr>
            </a:lvl2pPr>
            <a:lvl3pPr marL="1143000" indent="-228600" defTabSz="801688" eaLnBrk="0" hangingPunct="0">
              <a:defRPr i="1">
                <a:solidFill>
                  <a:schemeClr val="tx1"/>
                </a:solidFill>
                <a:latin typeface="Arial" panose="020B0604020202020204" pitchFamily="34" charset="0"/>
                <a:ea typeface="SimSun" panose="02010600030101010101" pitchFamily="2" charset="-122"/>
              </a:defRPr>
            </a:lvl3pPr>
            <a:lvl4pPr marL="1600200" indent="-228600" defTabSz="801688" eaLnBrk="0" hangingPunct="0">
              <a:defRPr i="1">
                <a:solidFill>
                  <a:schemeClr val="tx1"/>
                </a:solidFill>
                <a:latin typeface="Arial" panose="020B0604020202020204" pitchFamily="34" charset="0"/>
                <a:ea typeface="SimSun" panose="02010600030101010101" pitchFamily="2" charset="-122"/>
              </a:defRPr>
            </a:lvl4pPr>
            <a:lvl5pPr marL="2057400" indent="-228600" defTabSz="801688" eaLnBrk="0" hangingPunct="0">
              <a:defRPr i="1">
                <a:solidFill>
                  <a:schemeClr val="tx1"/>
                </a:solidFill>
                <a:latin typeface="Arial" panose="020B0604020202020204" pitchFamily="34" charset="0"/>
                <a:ea typeface="SimSun" panose="02010600030101010101" pitchFamily="2" charset="-122"/>
              </a:defRPr>
            </a:lvl5pPr>
            <a:lvl6pPr marL="2514600" indent="-228600" defTabSz="801688" eaLnBrk="0" fontAlgn="t" hangingPunct="0">
              <a:spcBef>
                <a:spcPct val="0"/>
              </a:spcBef>
              <a:spcAft>
                <a:spcPct val="0"/>
              </a:spcAft>
              <a:defRPr i="1">
                <a:solidFill>
                  <a:schemeClr val="tx1"/>
                </a:solidFill>
                <a:latin typeface="Arial" panose="020B0604020202020204" pitchFamily="34" charset="0"/>
                <a:ea typeface="SimSun" panose="02010600030101010101" pitchFamily="2" charset="-122"/>
              </a:defRPr>
            </a:lvl6pPr>
            <a:lvl7pPr marL="2971800" indent="-228600" defTabSz="801688" eaLnBrk="0" fontAlgn="t" hangingPunct="0">
              <a:spcBef>
                <a:spcPct val="0"/>
              </a:spcBef>
              <a:spcAft>
                <a:spcPct val="0"/>
              </a:spcAft>
              <a:defRPr i="1">
                <a:solidFill>
                  <a:schemeClr val="tx1"/>
                </a:solidFill>
                <a:latin typeface="Arial" panose="020B0604020202020204" pitchFamily="34" charset="0"/>
                <a:ea typeface="SimSun" panose="02010600030101010101" pitchFamily="2" charset="-122"/>
              </a:defRPr>
            </a:lvl7pPr>
            <a:lvl8pPr marL="3429000" indent="-228600" defTabSz="801688" eaLnBrk="0" fontAlgn="t" hangingPunct="0">
              <a:spcBef>
                <a:spcPct val="0"/>
              </a:spcBef>
              <a:spcAft>
                <a:spcPct val="0"/>
              </a:spcAft>
              <a:defRPr i="1">
                <a:solidFill>
                  <a:schemeClr val="tx1"/>
                </a:solidFill>
                <a:latin typeface="Arial" panose="020B0604020202020204" pitchFamily="34" charset="0"/>
                <a:ea typeface="SimSun" panose="02010600030101010101" pitchFamily="2" charset="-122"/>
              </a:defRPr>
            </a:lvl8pPr>
            <a:lvl9pPr marL="3886200" indent="-228600" defTabSz="801688" eaLnBrk="0" fontAlgn="t" hangingPunct="0">
              <a:spcBef>
                <a:spcPct val="0"/>
              </a:spcBef>
              <a:spcAft>
                <a:spcPct val="0"/>
              </a:spcAft>
              <a:defRPr i="1">
                <a:solidFill>
                  <a:schemeClr val="tx1"/>
                </a:solidFill>
                <a:latin typeface="Arial" panose="020B0604020202020204" pitchFamily="34" charset="0"/>
                <a:ea typeface="SimSun" panose="02010600030101010101" pitchFamily="2" charset="-122"/>
              </a:defRPr>
            </a:lvl9pPr>
          </a:lstStyle>
          <a:p>
            <a:pPr algn="ctr" eaLnBrk="1" fontAlgn="ctr" hangingPunct="1">
              <a:spcBef>
                <a:spcPct val="50000"/>
              </a:spcBef>
            </a:pPr>
            <a:r>
              <a:rPr lang="en-US" sz="1400" i="0" dirty="0">
                <a:latin typeface="Huawei Sans" panose="020C0503030203020204" pitchFamily="34" charset="0"/>
                <a:ea typeface="方正兰亭黑简体" panose="02000000000000000000" pitchFamily="2" charset="-122"/>
                <a:cs typeface="Huawei Sans" panose="020C0503030203020204" pitchFamily="34" charset="0"/>
              </a:rPr>
              <a:t>NTT connector cleaning tool</a:t>
            </a:r>
          </a:p>
        </p:txBody>
      </p:sp>
      <p:sp>
        <p:nvSpPr>
          <p:cNvPr id="18" name="Text Box 10"/>
          <p:cNvSpPr txBox="1">
            <a:spLocks noChangeArrowheads="1"/>
          </p:cNvSpPr>
          <p:nvPr/>
        </p:nvSpPr>
        <p:spPr bwMode="auto">
          <a:xfrm>
            <a:off x="3286968" y="4321061"/>
            <a:ext cx="1512888" cy="5108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lIns="79200" tIns="39600" rIns="79200" bIns="39600">
            <a:noAutofit/>
          </a:bodyPr>
          <a:lstStyle>
            <a:lvl1pPr defTabSz="801688" eaLnBrk="0" hangingPunct="0">
              <a:defRPr i="1">
                <a:solidFill>
                  <a:schemeClr val="tx1"/>
                </a:solidFill>
                <a:latin typeface="Arial" panose="020B0604020202020204" pitchFamily="34" charset="0"/>
                <a:ea typeface="SimSun" panose="02010600030101010101" pitchFamily="2" charset="-122"/>
              </a:defRPr>
            </a:lvl1pPr>
            <a:lvl2pPr marL="742950" indent="-285750" defTabSz="801688" eaLnBrk="0" hangingPunct="0">
              <a:defRPr i="1">
                <a:solidFill>
                  <a:schemeClr val="tx1"/>
                </a:solidFill>
                <a:latin typeface="Arial" panose="020B0604020202020204" pitchFamily="34" charset="0"/>
                <a:ea typeface="SimSun" panose="02010600030101010101" pitchFamily="2" charset="-122"/>
              </a:defRPr>
            </a:lvl2pPr>
            <a:lvl3pPr marL="1143000" indent="-228600" defTabSz="801688" eaLnBrk="0" hangingPunct="0">
              <a:defRPr i="1">
                <a:solidFill>
                  <a:schemeClr val="tx1"/>
                </a:solidFill>
                <a:latin typeface="Arial" panose="020B0604020202020204" pitchFamily="34" charset="0"/>
                <a:ea typeface="SimSun" panose="02010600030101010101" pitchFamily="2" charset="-122"/>
              </a:defRPr>
            </a:lvl3pPr>
            <a:lvl4pPr marL="1600200" indent="-228600" defTabSz="801688" eaLnBrk="0" hangingPunct="0">
              <a:defRPr i="1">
                <a:solidFill>
                  <a:schemeClr val="tx1"/>
                </a:solidFill>
                <a:latin typeface="Arial" panose="020B0604020202020204" pitchFamily="34" charset="0"/>
                <a:ea typeface="SimSun" panose="02010600030101010101" pitchFamily="2" charset="-122"/>
              </a:defRPr>
            </a:lvl4pPr>
            <a:lvl5pPr marL="2057400" indent="-228600" defTabSz="801688" eaLnBrk="0" hangingPunct="0">
              <a:defRPr i="1">
                <a:solidFill>
                  <a:schemeClr val="tx1"/>
                </a:solidFill>
                <a:latin typeface="Arial" panose="020B0604020202020204" pitchFamily="34" charset="0"/>
                <a:ea typeface="SimSun" panose="02010600030101010101" pitchFamily="2" charset="-122"/>
              </a:defRPr>
            </a:lvl5pPr>
            <a:lvl6pPr marL="2514600" indent="-228600" defTabSz="801688" eaLnBrk="0" fontAlgn="t" hangingPunct="0">
              <a:spcBef>
                <a:spcPct val="0"/>
              </a:spcBef>
              <a:spcAft>
                <a:spcPct val="0"/>
              </a:spcAft>
              <a:defRPr i="1">
                <a:solidFill>
                  <a:schemeClr val="tx1"/>
                </a:solidFill>
                <a:latin typeface="Arial" panose="020B0604020202020204" pitchFamily="34" charset="0"/>
                <a:ea typeface="SimSun" panose="02010600030101010101" pitchFamily="2" charset="-122"/>
              </a:defRPr>
            </a:lvl6pPr>
            <a:lvl7pPr marL="2971800" indent="-228600" defTabSz="801688" eaLnBrk="0" fontAlgn="t" hangingPunct="0">
              <a:spcBef>
                <a:spcPct val="0"/>
              </a:spcBef>
              <a:spcAft>
                <a:spcPct val="0"/>
              </a:spcAft>
              <a:defRPr i="1">
                <a:solidFill>
                  <a:schemeClr val="tx1"/>
                </a:solidFill>
                <a:latin typeface="Arial" panose="020B0604020202020204" pitchFamily="34" charset="0"/>
                <a:ea typeface="SimSun" panose="02010600030101010101" pitchFamily="2" charset="-122"/>
              </a:defRPr>
            </a:lvl7pPr>
            <a:lvl8pPr marL="3429000" indent="-228600" defTabSz="801688" eaLnBrk="0" fontAlgn="t" hangingPunct="0">
              <a:spcBef>
                <a:spcPct val="0"/>
              </a:spcBef>
              <a:spcAft>
                <a:spcPct val="0"/>
              </a:spcAft>
              <a:defRPr i="1">
                <a:solidFill>
                  <a:schemeClr val="tx1"/>
                </a:solidFill>
                <a:latin typeface="Arial" panose="020B0604020202020204" pitchFamily="34" charset="0"/>
                <a:ea typeface="SimSun" panose="02010600030101010101" pitchFamily="2" charset="-122"/>
              </a:defRPr>
            </a:lvl8pPr>
            <a:lvl9pPr marL="3886200" indent="-228600" defTabSz="801688" eaLnBrk="0" fontAlgn="t" hangingPunct="0">
              <a:spcBef>
                <a:spcPct val="0"/>
              </a:spcBef>
              <a:spcAft>
                <a:spcPct val="0"/>
              </a:spcAft>
              <a:defRPr i="1">
                <a:solidFill>
                  <a:schemeClr val="tx1"/>
                </a:solidFill>
                <a:latin typeface="Arial" panose="020B0604020202020204" pitchFamily="34" charset="0"/>
                <a:ea typeface="SimSun" panose="02010600030101010101" pitchFamily="2" charset="-122"/>
              </a:defRPr>
            </a:lvl9pPr>
          </a:lstStyle>
          <a:p>
            <a:pPr algn="ctr" eaLnBrk="1" fontAlgn="ctr" hangingPunct="1">
              <a:spcBef>
                <a:spcPct val="50000"/>
              </a:spcBef>
            </a:pPr>
            <a:r>
              <a:rPr lang="en-US" sz="1400" i="0" dirty="0">
                <a:latin typeface="Huawei Sans" panose="020C0503030203020204" pitchFamily="34" charset="0"/>
                <a:ea typeface="方正兰亭黑简体" panose="02000000000000000000" pitchFamily="2" charset="-122"/>
                <a:cs typeface="Huawei Sans" panose="020C0503030203020204" pitchFamily="34" charset="0"/>
              </a:rPr>
              <a:t>NTT adapter cleaning tool</a:t>
            </a:r>
          </a:p>
        </p:txBody>
      </p:sp>
      <p:pic>
        <p:nvPicPr>
          <p:cNvPr id="19"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54876" y="1928935"/>
            <a:ext cx="1679575" cy="27173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20" name="燕尾形 19"/>
          <p:cNvSpPr/>
          <p:nvPr/>
        </p:nvSpPr>
        <p:spPr bwMode="auto">
          <a:xfrm>
            <a:off x="8553217" y="38172"/>
            <a:ext cx="1009428" cy="231631"/>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fontAlgn="ctr"/>
            <a:r>
              <a:rPr lang="en-US" sz="1200" dirty="0">
                <a:latin typeface="Huawei Sans" panose="020C0503030203020204" pitchFamily="34" charset="0"/>
                <a:ea typeface="方正兰亭黑简体" panose="02000000000000000000" pitchFamily="2" charset="-122"/>
              </a:rPr>
              <a:t>Cabling</a:t>
            </a:r>
          </a:p>
        </p:txBody>
      </p:sp>
      <p:sp>
        <p:nvSpPr>
          <p:cNvPr id="21" name="燕尾形 20"/>
          <p:cNvSpPr/>
          <p:nvPr/>
        </p:nvSpPr>
        <p:spPr bwMode="auto">
          <a:xfrm>
            <a:off x="9466353" y="38172"/>
            <a:ext cx="1134137" cy="240223"/>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fontAlgn="ctr"/>
            <a:r>
              <a:rPr lang="en-US" sz="1200" dirty="0">
                <a:latin typeface="Huawei Sans" panose="020C0503030203020204" pitchFamily="34" charset="0"/>
                <a:ea typeface="方正兰亭黑简体" panose="02000000000000000000" pitchFamily="2" charset="-122"/>
              </a:rPr>
              <a:t>Installation</a:t>
            </a:r>
          </a:p>
        </p:txBody>
      </p:sp>
      <p:sp>
        <p:nvSpPr>
          <p:cNvPr id="22" name="燕尾形 21"/>
          <p:cNvSpPr/>
          <p:nvPr/>
        </p:nvSpPr>
        <p:spPr bwMode="auto">
          <a:xfrm>
            <a:off x="10512509" y="38172"/>
            <a:ext cx="1236579" cy="240223"/>
          </a:xfrm>
          <a:prstGeom prst="chevron">
            <a:avLst/>
          </a:prstGeom>
          <a:solidFill>
            <a:srgbClr val="00B0F0"/>
          </a:solidFill>
          <a:ln w="9525" cap="flat" cmpd="sng" algn="ctr">
            <a:noFill/>
            <a:prstDash val="solid"/>
            <a:round/>
            <a:headEnd type="none" w="med" len="med"/>
            <a:tailEnd type="none" w="med" len="med"/>
          </a:ln>
          <a:effectLst/>
        </p:spPr>
        <p:txBody>
          <a:bodyPr vert="horz" wrap="square" lIns="36000" tIns="0" rIns="36000" bIns="0" numCol="1" rtlCol="0" anchor="ctr" anchorCtr="0" compatLnSpc="1">
            <a:prstTxWarp prst="textNoShape">
              <a:avLst/>
            </a:prstTxWarp>
            <a:noAutofit/>
          </a:bodyPr>
          <a:lstStyle/>
          <a:p>
            <a:pPr algn="ctr" fontAlgn="ctr"/>
            <a:r>
              <a:rPr lang="en-US" altLang="zh-CN" sz="1200" dirty="0">
                <a:solidFill>
                  <a:srgbClr val="FFFFFF"/>
                </a:solidFill>
                <a:latin typeface="Huawei Sans" panose="020C0503030203020204" pitchFamily="34" charset="0"/>
                <a:ea typeface="方正兰亭黑简体" panose="02000000000000000000" pitchFamily="2" charset="-122"/>
                <a:cs typeface="Huawei Sans" panose="020C0503030203020204" pitchFamily="34" charset="0"/>
              </a:rPr>
              <a:t>Link test</a:t>
            </a:r>
          </a:p>
        </p:txBody>
      </p:sp>
      <p:sp>
        <p:nvSpPr>
          <p:cNvPr id="23" name="五边形 22"/>
          <p:cNvSpPr/>
          <p:nvPr/>
        </p:nvSpPr>
        <p:spPr bwMode="auto">
          <a:xfrm>
            <a:off x="7808085" y="38172"/>
            <a:ext cx="829884" cy="231631"/>
          </a:xfrm>
          <a:prstGeom prst="homePlate">
            <a:avLst/>
          </a:prstGeom>
          <a:solidFill>
            <a:schemeClr val="bg1">
              <a:lumMod val="85000"/>
            </a:schemeClr>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fontAlgn="ctr"/>
            <a:r>
              <a:rPr lang="en-US" altLang="zh-CN" sz="1200" dirty="0">
                <a:latin typeface="Huawei Sans" panose="020C0503030203020204" pitchFamily="34" charset="0"/>
                <a:ea typeface="方正兰亭黑简体" panose="02000000000000000000" pitchFamily="2" charset="-122"/>
              </a:rPr>
              <a:t>Civil work</a:t>
            </a:r>
          </a:p>
        </p:txBody>
      </p:sp>
    </p:spTree>
    <p:extLst>
      <p:ext uri="{BB962C8B-B14F-4D97-AF65-F5344CB8AC3E}">
        <p14:creationId xmlns:p14="http://schemas.microsoft.com/office/powerpoint/2010/main" val="264755746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wrap="square">
            <a:noAutofit/>
          </a:bodyPr>
          <a:lstStyle/>
          <a:p>
            <a:r>
              <a:rPr lang="en-US" dirty="0">
                <a:latin typeface="Huawei Sans" panose="020C0503030203020204" pitchFamily="34" charset="0"/>
                <a:cs typeface="Huawei Sans" panose="020C0503030203020204" pitchFamily="34" charset="0"/>
              </a:rPr>
              <a:t>ODN Link Detection Component (4)</a:t>
            </a:r>
          </a:p>
        </p:txBody>
      </p:sp>
      <p:sp>
        <p:nvSpPr>
          <p:cNvPr id="8" name="圆角矩形 75"/>
          <p:cNvSpPr/>
          <p:nvPr/>
        </p:nvSpPr>
        <p:spPr>
          <a:xfrm>
            <a:off x="605093" y="1233344"/>
            <a:ext cx="3564396" cy="586240"/>
          </a:xfrm>
          <a:prstGeom prst="roundRect">
            <a:avLst>
              <a:gd name="adj" fmla="val 10604"/>
            </a:avLst>
          </a:prstGeom>
          <a:gradFill>
            <a:gsLst>
              <a:gs pos="0">
                <a:srgbClr val="00B0F0"/>
              </a:gs>
              <a:gs pos="100000">
                <a:srgbClr val="0070C0"/>
              </a:gs>
            </a:gsLst>
            <a:lin ang="5400000" scaled="1"/>
          </a:gradFill>
        </p:spPr>
        <p:txBody>
          <a:bodyPr wrap="square" rtlCol="0" anchor="ctr" anchorCtr="0">
            <a:noAutofit/>
          </a:bodyPr>
          <a:lstStyle/>
          <a:p>
            <a:pPr algn="ctr" fontAlgn="ctr">
              <a:spcBef>
                <a:spcPts val="0"/>
              </a:spcBef>
              <a:spcAft>
                <a:spcPts val="0"/>
              </a:spcAft>
            </a:pPr>
            <a:r>
              <a:rPr lang="en-US" sz="1600" b="1" dirty="0">
                <a:solidFill>
                  <a:prstClr val="white"/>
                </a:solidFill>
                <a:latin typeface="Huawei Sans" panose="020C0503030203020204" pitchFamily="34" charset="0"/>
              </a:rPr>
              <a:t>PON power meter</a:t>
            </a:r>
          </a:p>
        </p:txBody>
      </p:sp>
      <p:sp>
        <p:nvSpPr>
          <p:cNvPr id="9" name="圆角矩形 75"/>
          <p:cNvSpPr/>
          <p:nvPr/>
        </p:nvSpPr>
        <p:spPr>
          <a:xfrm>
            <a:off x="605093" y="1905810"/>
            <a:ext cx="3564396" cy="4016643"/>
          </a:xfrm>
          <a:prstGeom prst="roundRect">
            <a:avLst>
              <a:gd name="adj" fmla="val 874"/>
            </a:avLst>
          </a:prstGeom>
          <a:noFill/>
          <a:ln w="952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fontAlgn="ctr"/>
            <a:endParaRPr lang="en-US" altLang="zh-CN" sz="1600" b="1" dirty="0">
              <a:solidFill>
                <a:schemeClr val="tx1">
                  <a:lumMod val="75000"/>
                  <a:lumOff val="25000"/>
                </a:schemeClr>
              </a:solidFill>
              <a:latin typeface="Huawei Sans" panose="020C0503030203020204" pitchFamily="34" charset="0"/>
              <a:ea typeface="方正兰亭黑简体" panose="02000000000000000000" pitchFamily="2" charset="-122"/>
              <a:cs typeface="Arial" panose="020B0604020202020204" pitchFamily="34" charset="0"/>
            </a:endParaRPr>
          </a:p>
        </p:txBody>
      </p:sp>
      <p:sp>
        <p:nvSpPr>
          <p:cNvPr id="10" name="圆角矩形 75"/>
          <p:cNvSpPr/>
          <p:nvPr/>
        </p:nvSpPr>
        <p:spPr>
          <a:xfrm>
            <a:off x="4277501" y="1233488"/>
            <a:ext cx="3564396" cy="586240"/>
          </a:xfrm>
          <a:prstGeom prst="roundRect">
            <a:avLst>
              <a:gd name="adj" fmla="val 10604"/>
            </a:avLst>
          </a:prstGeom>
          <a:gradFill>
            <a:gsLst>
              <a:gs pos="0">
                <a:srgbClr val="00B0F0"/>
              </a:gs>
              <a:gs pos="100000">
                <a:srgbClr val="0070C0"/>
              </a:gs>
            </a:gsLst>
            <a:lin ang="5400000" scaled="1"/>
          </a:gradFill>
        </p:spPr>
        <p:txBody>
          <a:bodyPr wrap="square" rtlCol="0" anchor="ctr" anchorCtr="0">
            <a:noAutofit/>
          </a:bodyPr>
          <a:lstStyle/>
          <a:p>
            <a:pPr algn="ctr" fontAlgn="ctr">
              <a:spcBef>
                <a:spcPts val="0"/>
              </a:spcBef>
              <a:spcAft>
                <a:spcPts val="0"/>
              </a:spcAft>
            </a:pPr>
            <a:r>
              <a:rPr lang="en-US" sz="1600" b="1" dirty="0">
                <a:solidFill>
                  <a:prstClr val="white"/>
                </a:solidFill>
                <a:latin typeface="Huawei Sans" panose="020C0503030203020204" pitchFamily="34" charset="0"/>
                <a:ea typeface="方正兰亭黑简体" panose="02000000000000000000" pitchFamily="2" charset="-122"/>
              </a:rPr>
              <a:t>OTDR (through optical splitter)</a:t>
            </a:r>
          </a:p>
        </p:txBody>
      </p:sp>
      <p:sp>
        <p:nvSpPr>
          <p:cNvPr id="11" name="圆角矩形 75"/>
          <p:cNvSpPr/>
          <p:nvPr/>
        </p:nvSpPr>
        <p:spPr>
          <a:xfrm>
            <a:off x="4277501" y="1905954"/>
            <a:ext cx="3564396" cy="4016499"/>
          </a:xfrm>
          <a:prstGeom prst="roundRect">
            <a:avLst>
              <a:gd name="adj" fmla="val 874"/>
            </a:avLst>
          </a:prstGeom>
          <a:noFill/>
          <a:ln w="952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fontAlgn="ctr"/>
            <a:endParaRPr lang="en-US" altLang="zh-CN" sz="1600" b="1" dirty="0">
              <a:solidFill>
                <a:schemeClr val="tx1">
                  <a:lumMod val="75000"/>
                  <a:lumOff val="25000"/>
                </a:schemeClr>
              </a:solidFill>
              <a:latin typeface="Huawei Sans" panose="020C0503030203020204" pitchFamily="34" charset="0"/>
              <a:ea typeface="方正兰亭黑简体" panose="02000000000000000000" pitchFamily="2" charset="-122"/>
              <a:cs typeface="Arial" panose="020B0604020202020204" pitchFamily="34" charset="0"/>
            </a:endParaRPr>
          </a:p>
        </p:txBody>
      </p:sp>
      <p:sp>
        <p:nvSpPr>
          <p:cNvPr id="12" name="圆角矩形 75"/>
          <p:cNvSpPr/>
          <p:nvPr/>
        </p:nvSpPr>
        <p:spPr>
          <a:xfrm>
            <a:off x="7985913" y="1233344"/>
            <a:ext cx="3564396" cy="586240"/>
          </a:xfrm>
          <a:prstGeom prst="roundRect">
            <a:avLst>
              <a:gd name="adj" fmla="val 10604"/>
            </a:avLst>
          </a:prstGeom>
          <a:gradFill>
            <a:gsLst>
              <a:gs pos="0">
                <a:srgbClr val="00B0F0"/>
              </a:gs>
              <a:gs pos="100000">
                <a:srgbClr val="0070C0"/>
              </a:gs>
            </a:gsLst>
            <a:lin ang="5400000" scaled="1"/>
          </a:gradFill>
        </p:spPr>
        <p:txBody>
          <a:bodyPr wrap="square" rtlCol="0" anchor="ctr" anchorCtr="0">
            <a:noAutofit/>
          </a:bodyPr>
          <a:lstStyle/>
          <a:p>
            <a:pPr algn="ctr" fontAlgn="ctr">
              <a:spcBef>
                <a:spcPts val="0"/>
              </a:spcBef>
              <a:spcAft>
                <a:spcPts val="0"/>
              </a:spcAft>
            </a:pPr>
            <a:r>
              <a:rPr lang="en-US" sz="1600" b="1" dirty="0">
                <a:solidFill>
                  <a:prstClr val="white"/>
                </a:solidFill>
                <a:latin typeface="Huawei Sans" panose="020C0503030203020204" pitchFamily="34" charset="0"/>
                <a:ea typeface="方正兰亭黑简体" panose="02000000000000000000" pitchFamily="2" charset="-122"/>
              </a:rPr>
              <a:t>Fault locator (red pointer)</a:t>
            </a:r>
          </a:p>
        </p:txBody>
      </p:sp>
      <p:sp>
        <p:nvSpPr>
          <p:cNvPr id="13" name="圆角矩形 75"/>
          <p:cNvSpPr/>
          <p:nvPr/>
        </p:nvSpPr>
        <p:spPr>
          <a:xfrm>
            <a:off x="7985913" y="1905810"/>
            <a:ext cx="3564396" cy="4016643"/>
          </a:xfrm>
          <a:prstGeom prst="roundRect">
            <a:avLst>
              <a:gd name="adj" fmla="val 874"/>
            </a:avLst>
          </a:prstGeom>
          <a:noFill/>
          <a:ln w="952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fontAlgn="ctr"/>
            <a:endParaRPr lang="en-US" altLang="zh-CN" sz="1600" b="1" dirty="0">
              <a:solidFill>
                <a:schemeClr val="tx1">
                  <a:lumMod val="75000"/>
                  <a:lumOff val="25000"/>
                </a:schemeClr>
              </a:solidFill>
              <a:latin typeface="Huawei Sans" panose="020C0503030203020204" pitchFamily="34" charset="0"/>
              <a:ea typeface="方正兰亭黑简体" panose="02000000000000000000" pitchFamily="2" charset="-122"/>
              <a:cs typeface="Arial" panose="020B0604020202020204" pitchFamily="34" charset="0"/>
            </a:endParaRPr>
          </a:p>
        </p:txBody>
      </p:sp>
      <p:sp>
        <p:nvSpPr>
          <p:cNvPr id="14" name="矩形 13"/>
          <p:cNvSpPr/>
          <p:nvPr/>
        </p:nvSpPr>
        <p:spPr>
          <a:xfrm>
            <a:off x="605093" y="1909219"/>
            <a:ext cx="3528392" cy="2121093"/>
          </a:xfrm>
          <a:prstGeom prst="rect">
            <a:avLst/>
          </a:prstGeom>
        </p:spPr>
        <p:txBody>
          <a:bodyPr wrap="square">
            <a:noAutofit/>
          </a:bodyPr>
          <a:lstStyle/>
          <a:p>
            <a:pPr marL="285750" indent="-285750" fontAlgn="ctr">
              <a:lnSpc>
                <a:spcPct val="150000"/>
              </a:lnSpc>
              <a:spcBef>
                <a:spcPts val="742"/>
              </a:spcBef>
              <a:buSzPct val="50000"/>
              <a:buFont typeface="Wingdings" panose="05000000000000000000" pitchFamily="2" charset="2"/>
              <a:buChar char="l"/>
            </a:pPr>
            <a:r>
              <a:rPr lang="en-US" sz="1400" dirty="0">
                <a:latin typeface="Huawei Sans" panose="020C0503030203020204" pitchFamily="34" charset="0"/>
                <a:ea typeface="方正兰亭黑简体" panose="02000000000000000000" pitchFamily="2" charset="-122"/>
                <a:cs typeface="Huawei Sans" panose="020C0503030203020204" pitchFamily="34" charset="0"/>
              </a:rPr>
              <a:t>Tests the optical power of different wavelengths that carry voice, data, and image signals.</a:t>
            </a:r>
          </a:p>
          <a:p>
            <a:pPr marL="285750" indent="-285750" fontAlgn="ctr">
              <a:lnSpc>
                <a:spcPct val="150000"/>
              </a:lnSpc>
              <a:spcBef>
                <a:spcPts val="742"/>
              </a:spcBef>
              <a:buSzPct val="50000"/>
              <a:buFont typeface="Wingdings" panose="05000000000000000000" pitchFamily="2" charset="2"/>
              <a:buChar char="l"/>
            </a:pPr>
            <a:r>
              <a:rPr lang="en-US" sz="1400" dirty="0">
                <a:latin typeface="Huawei Sans" panose="020C0503030203020204" pitchFamily="34" charset="0"/>
                <a:ea typeface="方正兰亭黑简体" panose="02000000000000000000" pitchFamily="2" charset="-122"/>
                <a:cs typeface="Huawei Sans" panose="020C0503030203020204" pitchFamily="34" charset="0"/>
              </a:rPr>
              <a:t>The meter can be placed between an OLT and ONT to test service signals in pass-through mode.</a:t>
            </a:r>
          </a:p>
        </p:txBody>
      </p:sp>
      <p:sp>
        <p:nvSpPr>
          <p:cNvPr id="15" name="矩形 14"/>
          <p:cNvSpPr/>
          <p:nvPr/>
        </p:nvSpPr>
        <p:spPr>
          <a:xfrm>
            <a:off x="4289969" y="1905954"/>
            <a:ext cx="3695943" cy="2946961"/>
          </a:xfrm>
          <a:prstGeom prst="rect">
            <a:avLst/>
          </a:prstGeom>
        </p:spPr>
        <p:txBody>
          <a:bodyPr wrap="square">
            <a:noAutofit/>
          </a:bodyPr>
          <a:lstStyle/>
          <a:p>
            <a:pPr marL="285750" indent="-285750" fontAlgn="ctr">
              <a:lnSpc>
                <a:spcPct val="150000"/>
              </a:lnSpc>
              <a:spcBef>
                <a:spcPts val="742"/>
              </a:spcBef>
              <a:buSzPct val="50000"/>
              <a:buFont typeface="Wingdings" panose="05000000000000000000" pitchFamily="2" charset="2"/>
              <a:buChar char="l"/>
            </a:pPr>
            <a:r>
              <a:rPr lang="en-US" sz="1400" dirty="0">
                <a:latin typeface="Huawei Sans" panose="020C0503030203020204" pitchFamily="34" charset="0"/>
                <a:ea typeface="方正兰亭黑简体" panose="02000000000000000000" pitchFamily="2" charset="-122"/>
                <a:cs typeface="Huawei Sans" panose="020C0503030203020204" pitchFamily="34" charset="0"/>
              </a:rPr>
              <a:t>The maximum dynamic range is 50 dB, and the shortest dead zone is 0.8 m.</a:t>
            </a:r>
          </a:p>
          <a:p>
            <a:pPr marL="285750" indent="-285750" fontAlgn="ctr">
              <a:lnSpc>
                <a:spcPct val="150000"/>
              </a:lnSpc>
              <a:spcBef>
                <a:spcPts val="742"/>
              </a:spcBef>
              <a:buSzPct val="50000"/>
              <a:buFont typeface="Wingdings" panose="05000000000000000000" pitchFamily="2" charset="2"/>
              <a:buChar char="l"/>
            </a:pPr>
            <a:r>
              <a:rPr lang="en-US" sz="1400" dirty="0">
                <a:latin typeface="Huawei Sans" panose="020C0503030203020204" pitchFamily="34" charset="0"/>
                <a:ea typeface="方正兰亭黑简体" panose="02000000000000000000" pitchFamily="2" charset="-122"/>
                <a:cs typeface="Huawei Sans" panose="020C0503030203020204" pitchFamily="34" charset="0"/>
              </a:rPr>
              <a:t>Tests the entire PON through optical splitters.</a:t>
            </a:r>
          </a:p>
          <a:p>
            <a:pPr marL="285750" indent="-285750" fontAlgn="ctr">
              <a:lnSpc>
                <a:spcPct val="150000"/>
              </a:lnSpc>
              <a:spcBef>
                <a:spcPts val="742"/>
              </a:spcBef>
              <a:buSzPct val="50000"/>
              <a:buFont typeface="Wingdings" panose="05000000000000000000" pitchFamily="2" charset="2"/>
              <a:buChar char="l"/>
            </a:pPr>
            <a:r>
              <a:rPr lang="en-US" sz="1400" dirty="0">
                <a:latin typeface="Huawei Sans" panose="020C0503030203020204" pitchFamily="34" charset="0"/>
                <a:ea typeface="方正兰亭黑简体" panose="02000000000000000000" pitchFamily="2" charset="-122"/>
                <a:cs typeface="Huawei Sans" panose="020C0503030203020204" pitchFamily="34" charset="0"/>
              </a:rPr>
              <a:t>Uses 1310/1490/1550/1625 nm wavelengths.</a:t>
            </a:r>
          </a:p>
          <a:p>
            <a:pPr marL="285750" indent="-285750" fontAlgn="ctr">
              <a:lnSpc>
                <a:spcPct val="150000"/>
              </a:lnSpc>
              <a:spcBef>
                <a:spcPts val="742"/>
              </a:spcBef>
              <a:buSzPct val="50000"/>
              <a:buFont typeface="Wingdings" panose="05000000000000000000" pitchFamily="2" charset="2"/>
              <a:buChar char="l"/>
            </a:pPr>
            <a:r>
              <a:rPr lang="en-US" sz="1400" dirty="0">
                <a:latin typeface="Huawei Sans" panose="020C0503030203020204" pitchFamily="34" charset="0"/>
                <a:ea typeface="方正兰亭黑简体" panose="02000000000000000000" pitchFamily="2" charset="-122"/>
                <a:cs typeface="Huawei Sans" panose="020C0503030203020204" pitchFamily="34" charset="0"/>
              </a:rPr>
              <a:t>Touchscreen, easy to operate.</a:t>
            </a:r>
          </a:p>
        </p:txBody>
      </p:sp>
      <p:sp>
        <p:nvSpPr>
          <p:cNvPr id="16" name="矩形 15"/>
          <p:cNvSpPr/>
          <p:nvPr/>
        </p:nvSpPr>
        <p:spPr>
          <a:xfrm>
            <a:off x="7985913" y="1909219"/>
            <a:ext cx="3662748" cy="3000821"/>
          </a:xfrm>
          <a:prstGeom prst="rect">
            <a:avLst/>
          </a:prstGeom>
        </p:spPr>
        <p:txBody>
          <a:bodyPr wrap="square">
            <a:noAutofit/>
          </a:bodyPr>
          <a:lstStyle/>
          <a:p>
            <a:pPr marL="285750" indent="-285750" fontAlgn="ctr">
              <a:lnSpc>
                <a:spcPct val="150000"/>
              </a:lnSpc>
              <a:spcBef>
                <a:spcPts val="742"/>
              </a:spcBef>
              <a:buSzPct val="50000"/>
              <a:buFont typeface="Wingdings" panose="05000000000000000000" pitchFamily="2" charset="2"/>
              <a:buChar char="l"/>
            </a:pPr>
            <a:r>
              <a:rPr lang="en-US" sz="1400" dirty="0">
                <a:latin typeface="Huawei Sans" panose="020C0503030203020204" pitchFamily="34" charset="0"/>
                <a:ea typeface="方正兰亭黑简体" panose="02000000000000000000" pitchFamily="2" charset="-122"/>
                <a:cs typeface="Huawei Sans" panose="020C0503030203020204" pitchFamily="34" charset="0"/>
              </a:rPr>
              <a:t>A red pointer is also called a light pen, pen-type red light source, visible light detection pen, fiber fault detector, or fiber fault locator. It is used to detect fiber break points. Currently, the minimum detection distance is classified into 5 km, 10 km, 15 km, 20 km, 25 km, 30 km, 35 km, and 40 km.</a:t>
            </a:r>
          </a:p>
        </p:txBody>
      </p:sp>
      <p:graphicFrame>
        <p:nvGraphicFramePr>
          <p:cNvPr id="17" name="Object 4"/>
          <p:cNvGraphicFramePr>
            <a:graphicFrameLocks noChangeAspect="1"/>
          </p:cNvGraphicFramePr>
          <p:nvPr>
            <p:extLst>
              <p:ext uri="{D42A27DB-BD31-4B8C-83A1-F6EECF244321}">
                <p14:modId xmlns:p14="http://schemas.microsoft.com/office/powerpoint/2010/main" val="3521829437"/>
              </p:ext>
            </p:extLst>
          </p:nvPr>
        </p:nvGraphicFramePr>
        <p:xfrm>
          <a:off x="1643749" y="4168596"/>
          <a:ext cx="1147354" cy="1736594"/>
        </p:xfrm>
        <a:graphic>
          <a:graphicData uri="http://schemas.openxmlformats.org/presentationml/2006/ole">
            <mc:AlternateContent xmlns:mc="http://schemas.openxmlformats.org/markup-compatibility/2006">
              <mc:Choice xmlns:v="urn:schemas-microsoft-com:vml" Requires="v">
                <p:oleObj name="Photo Editor Photo" r:id="rId3" imgW="5609524" imgH="8609524" progId="MSPhotoEd.3">
                  <p:embed/>
                </p:oleObj>
              </mc:Choice>
              <mc:Fallback>
                <p:oleObj name="Photo Editor Photo" r:id="rId3" imgW="5609524" imgH="8609524" progId="MSPhotoEd.3">
                  <p:embed/>
                  <p:pic>
                    <p:nvPicPr>
                      <p:cNvPr id="17"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43749" y="4168596"/>
                        <a:ext cx="1147354" cy="1736594"/>
                      </a:xfrm>
                      <a:prstGeom prst="rect">
                        <a:avLst/>
                      </a:prstGeom>
                      <a:noFill/>
                      <a:ln>
                        <a:noFill/>
                      </a:ln>
                      <a:effectLst/>
                    </p:spPr>
                  </p:pic>
                </p:oleObj>
              </mc:Fallback>
            </mc:AlternateContent>
          </a:graphicData>
        </a:graphic>
      </p:graphicFrame>
      <p:pic>
        <p:nvPicPr>
          <p:cNvPr id="18"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72992" y="4683831"/>
            <a:ext cx="1663943" cy="118271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pic>
        <p:nvPicPr>
          <p:cNvPr id="19" name="图片 18"/>
          <p:cNvPicPr>
            <a:picLocks noChangeAspect="1"/>
          </p:cNvPicPr>
          <p:nvPr/>
        </p:nvPicPr>
        <p:blipFill rotWithShape="1">
          <a:blip r:embed="rId6">
            <a:extLst>
              <a:ext uri="{28A0092B-C50C-407E-A947-70E740481C1C}">
                <a14:useLocalDpi xmlns:a14="http://schemas.microsoft.com/office/drawing/2010/main" val="0"/>
              </a:ext>
            </a:extLst>
          </a:blip>
          <a:srcRect t="1421" r="2337" b="432"/>
          <a:stretch/>
        </p:blipFill>
        <p:spPr>
          <a:xfrm>
            <a:off x="8894935" y="4661221"/>
            <a:ext cx="2037671" cy="1243969"/>
          </a:xfrm>
          <a:prstGeom prst="rect">
            <a:avLst/>
          </a:prstGeom>
          <a:ln>
            <a:noFill/>
          </a:ln>
        </p:spPr>
      </p:pic>
      <p:sp>
        <p:nvSpPr>
          <p:cNvPr id="20" name="燕尾形 19"/>
          <p:cNvSpPr/>
          <p:nvPr/>
        </p:nvSpPr>
        <p:spPr bwMode="auto">
          <a:xfrm>
            <a:off x="8553217" y="38172"/>
            <a:ext cx="1009428" cy="231631"/>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fontAlgn="ctr"/>
            <a:r>
              <a:rPr lang="en-US" sz="1200" dirty="0">
                <a:latin typeface="Huawei Sans" panose="020C0503030203020204" pitchFamily="34" charset="0"/>
                <a:ea typeface="方正兰亭黑简体" panose="02000000000000000000" pitchFamily="2" charset="-122"/>
              </a:rPr>
              <a:t>Cabling</a:t>
            </a:r>
          </a:p>
        </p:txBody>
      </p:sp>
      <p:sp>
        <p:nvSpPr>
          <p:cNvPr id="21" name="燕尾形 20"/>
          <p:cNvSpPr/>
          <p:nvPr/>
        </p:nvSpPr>
        <p:spPr bwMode="auto">
          <a:xfrm>
            <a:off x="9466353" y="38172"/>
            <a:ext cx="1134137" cy="240223"/>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fontAlgn="ctr"/>
            <a:r>
              <a:rPr lang="en-US" sz="1200" dirty="0">
                <a:latin typeface="Huawei Sans" panose="020C0503030203020204" pitchFamily="34" charset="0"/>
                <a:ea typeface="方正兰亭黑简体" panose="02000000000000000000" pitchFamily="2" charset="-122"/>
              </a:rPr>
              <a:t>Installation</a:t>
            </a:r>
          </a:p>
        </p:txBody>
      </p:sp>
      <p:sp>
        <p:nvSpPr>
          <p:cNvPr id="22" name="燕尾形 21"/>
          <p:cNvSpPr/>
          <p:nvPr/>
        </p:nvSpPr>
        <p:spPr bwMode="auto">
          <a:xfrm>
            <a:off x="10512509" y="38172"/>
            <a:ext cx="1236579" cy="240223"/>
          </a:xfrm>
          <a:prstGeom prst="chevron">
            <a:avLst/>
          </a:prstGeom>
          <a:solidFill>
            <a:srgbClr val="00B0F0"/>
          </a:solidFill>
          <a:ln w="9525" cap="flat" cmpd="sng" algn="ctr">
            <a:noFill/>
            <a:prstDash val="solid"/>
            <a:round/>
            <a:headEnd type="none" w="med" len="med"/>
            <a:tailEnd type="none" w="med" len="med"/>
          </a:ln>
          <a:effectLst/>
        </p:spPr>
        <p:txBody>
          <a:bodyPr vert="horz" wrap="square" lIns="36000" tIns="0" rIns="36000" bIns="0" numCol="1" rtlCol="0" anchor="ctr" anchorCtr="0" compatLnSpc="1">
            <a:prstTxWarp prst="textNoShape">
              <a:avLst/>
            </a:prstTxWarp>
            <a:noAutofit/>
          </a:bodyPr>
          <a:lstStyle/>
          <a:p>
            <a:pPr algn="ctr" fontAlgn="ctr"/>
            <a:r>
              <a:rPr lang="en-US" altLang="zh-CN" sz="1200" dirty="0">
                <a:solidFill>
                  <a:srgbClr val="FFFFFF"/>
                </a:solidFill>
                <a:latin typeface="Huawei Sans" panose="020C0503030203020204" pitchFamily="34" charset="0"/>
                <a:ea typeface="方正兰亭黑简体" panose="02000000000000000000" pitchFamily="2" charset="-122"/>
                <a:cs typeface="Huawei Sans" panose="020C0503030203020204" pitchFamily="34" charset="0"/>
              </a:rPr>
              <a:t>Link test</a:t>
            </a:r>
          </a:p>
        </p:txBody>
      </p:sp>
      <p:sp>
        <p:nvSpPr>
          <p:cNvPr id="23" name="五边形 22"/>
          <p:cNvSpPr/>
          <p:nvPr/>
        </p:nvSpPr>
        <p:spPr bwMode="auto">
          <a:xfrm>
            <a:off x="7808085" y="38172"/>
            <a:ext cx="829884" cy="231631"/>
          </a:xfrm>
          <a:prstGeom prst="homePlate">
            <a:avLst/>
          </a:prstGeom>
          <a:solidFill>
            <a:schemeClr val="bg1">
              <a:lumMod val="85000"/>
            </a:schemeClr>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fontAlgn="ctr"/>
            <a:r>
              <a:rPr lang="en-US" altLang="zh-CN" sz="1200" dirty="0">
                <a:latin typeface="Huawei Sans" panose="020C0503030203020204" pitchFamily="34" charset="0"/>
                <a:ea typeface="方正兰亭黑简体" panose="02000000000000000000" pitchFamily="2" charset="-122"/>
              </a:rPr>
              <a:t>Civil work</a:t>
            </a:r>
          </a:p>
        </p:txBody>
      </p:sp>
    </p:spTree>
    <p:extLst>
      <p:ext uri="{BB962C8B-B14F-4D97-AF65-F5344CB8AC3E}">
        <p14:creationId xmlns:p14="http://schemas.microsoft.com/office/powerpoint/2010/main" val="197055741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solidFill>
                  <a:schemeClr val="bg1">
                    <a:lumMod val="50000"/>
                  </a:schemeClr>
                </a:solidFill>
              </a:rPr>
              <a:t>ODN Components</a:t>
            </a:r>
          </a:p>
          <a:p>
            <a:r>
              <a:rPr lang="en-US" altLang="zh-CN" dirty="0">
                <a:solidFill>
                  <a:schemeClr val="bg1">
                    <a:lumMod val="50000"/>
                  </a:schemeClr>
                </a:solidFill>
              </a:rPr>
              <a:t>ODN Engineering Implementation</a:t>
            </a:r>
          </a:p>
          <a:p>
            <a:r>
              <a:rPr lang="en-US" altLang="zh-CN" dirty="0">
                <a:solidFill>
                  <a:schemeClr val="bg1">
                    <a:lumMod val="50000"/>
                  </a:schemeClr>
                </a:solidFill>
              </a:rPr>
              <a:t>ODN Test and Acceptance</a:t>
            </a:r>
          </a:p>
          <a:p>
            <a:r>
              <a:rPr lang="en-US" altLang="zh-CN" b="1" dirty="0"/>
              <a:t>ODN O&amp;M</a:t>
            </a:r>
          </a:p>
          <a:p>
            <a:endParaRPr lang="zh-CN" altLang="en-US" dirty="0"/>
          </a:p>
        </p:txBody>
      </p:sp>
    </p:spTree>
    <p:extLst>
      <p:ext uri="{BB962C8B-B14F-4D97-AF65-F5344CB8AC3E}">
        <p14:creationId xmlns:p14="http://schemas.microsoft.com/office/powerpoint/2010/main" val="361573790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wrap="square">
            <a:noAutofit/>
          </a:bodyPr>
          <a:lstStyle/>
          <a:p>
            <a:pPr>
              <a:lnSpc>
                <a:spcPct val="100000"/>
              </a:lnSpc>
            </a:pPr>
            <a:r>
              <a:rPr lang="en-US" altLang="zh-CN" sz="1200" dirty="0">
                <a:solidFill>
                  <a:prstClr val="black"/>
                </a:solidFill>
                <a:latin typeface="Huawei Sans" panose="020C0503030203020204" pitchFamily="34" charset="0"/>
              </a:rPr>
              <a:t>The receive and transmit optical power of the OLT/ONU PON port must meet relevant standards. Class B+ standard requires that the ONU receiver sensitivity be –27 </a:t>
            </a:r>
            <a:r>
              <a:rPr lang="en-US" altLang="zh-CN" sz="1200" dirty="0" err="1">
                <a:solidFill>
                  <a:prstClr val="black"/>
                </a:solidFill>
                <a:latin typeface="Huawei Sans" panose="020C0503030203020204" pitchFamily="34" charset="0"/>
              </a:rPr>
              <a:t>dBm</a:t>
            </a:r>
            <a:r>
              <a:rPr lang="en-US" altLang="zh-CN" sz="1200" dirty="0">
                <a:solidFill>
                  <a:prstClr val="black"/>
                </a:solidFill>
                <a:latin typeface="Huawei Sans" panose="020C0503030203020204" pitchFamily="34" charset="0"/>
              </a:rPr>
              <a:t>, and the overload optical power be –8 </a:t>
            </a:r>
            <a:r>
              <a:rPr lang="en-US" altLang="zh-CN" sz="1200" dirty="0" err="1">
                <a:solidFill>
                  <a:prstClr val="black"/>
                </a:solidFill>
                <a:latin typeface="Huawei Sans" panose="020C0503030203020204" pitchFamily="34" charset="0"/>
              </a:rPr>
              <a:t>dBm</a:t>
            </a:r>
            <a:r>
              <a:rPr lang="en-US" altLang="zh-CN" sz="1200" dirty="0">
                <a:solidFill>
                  <a:prstClr val="black"/>
                </a:solidFill>
                <a:latin typeface="Huawei Sans" panose="020C0503030203020204" pitchFamily="34" charset="0"/>
              </a:rPr>
              <a:t>. In this case, the optical power received by the ONT must be greater than –27 </a:t>
            </a:r>
            <a:r>
              <a:rPr lang="en-US" altLang="zh-CN" sz="1200" dirty="0" err="1">
                <a:solidFill>
                  <a:prstClr val="black"/>
                </a:solidFill>
                <a:latin typeface="Huawei Sans" panose="020C0503030203020204" pitchFamily="34" charset="0"/>
              </a:rPr>
              <a:t>dBm</a:t>
            </a:r>
            <a:r>
              <a:rPr lang="en-US" altLang="zh-CN" sz="1200" dirty="0">
                <a:solidFill>
                  <a:prstClr val="black"/>
                </a:solidFill>
                <a:latin typeface="Huawei Sans" panose="020C0503030203020204" pitchFamily="34" charset="0"/>
              </a:rPr>
              <a:t> and less than –8 </a:t>
            </a:r>
            <a:r>
              <a:rPr lang="en-US" altLang="zh-CN" sz="1200" dirty="0" err="1">
                <a:solidFill>
                  <a:prstClr val="black"/>
                </a:solidFill>
                <a:latin typeface="Huawei Sans" panose="020C0503030203020204" pitchFamily="34" charset="0"/>
              </a:rPr>
              <a:t>dBm</a:t>
            </a:r>
            <a:r>
              <a:rPr lang="en-US" altLang="zh-CN" sz="1200" dirty="0">
                <a:solidFill>
                  <a:prstClr val="black"/>
                </a:solidFill>
                <a:latin typeface="Huawei Sans" panose="020C0503030203020204" pitchFamily="34" charset="0"/>
              </a:rPr>
              <a:t>.</a:t>
            </a:r>
          </a:p>
          <a:p>
            <a:pPr>
              <a:lnSpc>
                <a:spcPct val="100000"/>
              </a:lnSpc>
            </a:pPr>
            <a:endParaRPr lang="en-US" altLang="zh-CN" sz="1200" dirty="0">
              <a:solidFill>
                <a:prstClr val="black"/>
              </a:solidFill>
              <a:latin typeface="Huawei Sans" panose="020C0503030203020204" pitchFamily="34" charset="0"/>
            </a:endParaRPr>
          </a:p>
          <a:p>
            <a:pPr>
              <a:lnSpc>
                <a:spcPct val="100000"/>
              </a:lnSpc>
            </a:pPr>
            <a:endParaRPr lang="en-US" altLang="zh-CN" sz="1200" dirty="0">
              <a:solidFill>
                <a:prstClr val="black"/>
              </a:solidFill>
              <a:latin typeface="Huawei Sans" panose="020C0503030203020204" pitchFamily="34" charset="0"/>
            </a:endParaRPr>
          </a:p>
          <a:p>
            <a:pPr>
              <a:lnSpc>
                <a:spcPct val="100000"/>
              </a:lnSpc>
            </a:pPr>
            <a:endParaRPr lang="en-US" altLang="zh-CN" sz="1200" dirty="0">
              <a:solidFill>
                <a:prstClr val="black"/>
              </a:solidFill>
              <a:latin typeface="Huawei Sans" panose="020C0503030203020204" pitchFamily="34" charset="0"/>
            </a:endParaRPr>
          </a:p>
          <a:p>
            <a:pPr>
              <a:lnSpc>
                <a:spcPct val="100000"/>
              </a:lnSpc>
            </a:pPr>
            <a:endParaRPr lang="en-US" altLang="zh-CN" sz="1200" dirty="0">
              <a:solidFill>
                <a:prstClr val="black"/>
              </a:solidFill>
              <a:latin typeface="Huawei Sans" panose="020C0503030203020204" pitchFamily="34" charset="0"/>
            </a:endParaRPr>
          </a:p>
          <a:p>
            <a:pPr>
              <a:lnSpc>
                <a:spcPct val="100000"/>
              </a:lnSpc>
            </a:pPr>
            <a:endParaRPr lang="en-US" altLang="zh-CN" sz="1200" dirty="0">
              <a:solidFill>
                <a:prstClr val="black"/>
              </a:solidFill>
              <a:latin typeface="Huawei Sans" panose="020C0503030203020204" pitchFamily="34" charset="0"/>
            </a:endParaRPr>
          </a:p>
          <a:p>
            <a:pPr>
              <a:lnSpc>
                <a:spcPct val="100000"/>
              </a:lnSpc>
            </a:pPr>
            <a:endParaRPr lang="en-US" altLang="zh-CN" sz="1400" dirty="0">
              <a:solidFill>
                <a:prstClr val="black"/>
              </a:solidFill>
              <a:latin typeface="Huawei Sans" panose="020C0503030203020204" pitchFamily="34" charset="0"/>
            </a:endParaRPr>
          </a:p>
          <a:p>
            <a:pPr>
              <a:lnSpc>
                <a:spcPct val="100000"/>
              </a:lnSpc>
            </a:pPr>
            <a:endParaRPr lang="en-US" altLang="zh-CN" sz="1200" dirty="0">
              <a:solidFill>
                <a:prstClr val="black"/>
              </a:solidFill>
              <a:latin typeface="Huawei Sans" panose="020C0503030203020204" pitchFamily="34" charset="0"/>
            </a:endParaRPr>
          </a:p>
          <a:p>
            <a:pPr>
              <a:lnSpc>
                <a:spcPct val="100000"/>
              </a:lnSpc>
            </a:pPr>
            <a:r>
              <a:rPr lang="en-US" altLang="zh-CN" sz="1200" dirty="0">
                <a:solidFill>
                  <a:prstClr val="black"/>
                </a:solidFill>
                <a:latin typeface="Huawei Sans" panose="020C0503030203020204" pitchFamily="34" charset="0"/>
              </a:rPr>
              <a:t>The actual ODN link loss must be within the budget. For example, in site A, the transmit optical power of the OLT PON port is 3 </a:t>
            </a:r>
            <a:r>
              <a:rPr lang="en-US" altLang="zh-CN" sz="1200" dirty="0" err="1">
                <a:solidFill>
                  <a:prstClr val="black"/>
                </a:solidFill>
                <a:latin typeface="Huawei Sans" panose="020C0503030203020204" pitchFamily="34" charset="0"/>
              </a:rPr>
              <a:t>dBm</a:t>
            </a:r>
            <a:r>
              <a:rPr lang="en-US" altLang="zh-CN" sz="1200" dirty="0">
                <a:solidFill>
                  <a:prstClr val="black"/>
                </a:solidFill>
                <a:latin typeface="Huawei Sans" panose="020C0503030203020204" pitchFamily="34" charset="0"/>
              </a:rPr>
              <a:t>, the total link attenuation budget to an ONT is 15 dB, and the optical power budget to the ONT is –12 </a:t>
            </a:r>
            <a:r>
              <a:rPr lang="en-US" altLang="zh-CN" sz="1200" dirty="0" err="1">
                <a:solidFill>
                  <a:prstClr val="black"/>
                </a:solidFill>
                <a:latin typeface="Huawei Sans" panose="020C0503030203020204" pitchFamily="34" charset="0"/>
              </a:rPr>
              <a:t>dBm</a:t>
            </a:r>
            <a:r>
              <a:rPr lang="en-US" altLang="zh-CN" sz="1200" dirty="0">
                <a:solidFill>
                  <a:prstClr val="black"/>
                </a:solidFill>
                <a:latin typeface="Huawei Sans" panose="020C0503030203020204" pitchFamily="34" charset="0"/>
              </a:rPr>
              <a:t>. However, the onsite test shows that the optical power received by the ONT is –21 </a:t>
            </a:r>
            <a:r>
              <a:rPr lang="en-US" altLang="zh-CN" sz="1200" dirty="0" err="1">
                <a:solidFill>
                  <a:prstClr val="black"/>
                </a:solidFill>
                <a:latin typeface="Huawei Sans" panose="020C0503030203020204" pitchFamily="34" charset="0"/>
              </a:rPr>
              <a:t>dBm</a:t>
            </a:r>
            <a:r>
              <a:rPr lang="en-US" altLang="zh-CN" sz="1200" dirty="0">
                <a:solidFill>
                  <a:prstClr val="black"/>
                </a:solidFill>
                <a:latin typeface="Huawei Sans" panose="020C0503030203020204" pitchFamily="34" charset="0"/>
              </a:rPr>
              <a:t>.</a:t>
            </a:r>
          </a:p>
          <a:p>
            <a:pPr>
              <a:lnSpc>
                <a:spcPct val="100000"/>
              </a:lnSpc>
            </a:pPr>
            <a:endParaRPr lang="en-US" altLang="zh-CN" sz="1200" dirty="0">
              <a:solidFill>
                <a:prstClr val="black"/>
              </a:solidFill>
              <a:latin typeface="Huawei Sans" panose="020C0503030203020204" pitchFamily="34" charset="0"/>
            </a:endParaRPr>
          </a:p>
        </p:txBody>
      </p:sp>
      <p:sp>
        <p:nvSpPr>
          <p:cNvPr id="2" name="标题 1"/>
          <p:cNvSpPr>
            <a:spLocks noGrp="1"/>
          </p:cNvSpPr>
          <p:nvPr>
            <p:ph type="title"/>
          </p:nvPr>
        </p:nvSpPr>
        <p:spPr/>
        <p:txBody>
          <a:bodyPr wrap="square">
            <a:noAutofit/>
          </a:bodyPr>
          <a:lstStyle/>
          <a:p>
            <a:r>
              <a:rPr lang="en-US" dirty="0">
                <a:latin typeface="Huawei Sans" panose="020C0503030203020204" pitchFamily="34" charset="0"/>
              </a:rPr>
              <a:t>Service Provisioning Test (1)</a:t>
            </a:r>
          </a:p>
        </p:txBody>
      </p:sp>
      <p:graphicFrame>
        <p:nvGraphicFramePr>
          <p:cNvPr id="7" name="表格 6"/>
          <p:cNvGraphicFramePr>
            <a:graphicFrameLocks noGrp="1"/>
          </p:cNvGraphicFramePr>
          <p:nvPr>
            <p:extLst>
              <p:ext uri="{D42A27DB-BD31-4B8C-83A1-F6EECF244321}">
                <p14:modId xmlns:p14="http://schemas.microsoft.com/office/powerpoint/2010/main" val="3568595632"/>
              </p:ext>
            </p:extLst>
          </p:nvPr>
        </p:nvGraphicFramePr>
        <p:xfrm>
          <a:off x="835901" y="1898963"/>
          <a:ext cx="10801200" cy="2179200"/>
        </p:xfrm>
        <a:graphic>
          <a:graphicData uri="http://schemas.openxmlformats.org/drawingml/2006/table">
            <a:tbl>
              <a:tblPr/>
              <a:tblGrid>
                <a:gridCol w="2652927">
                  <a:extLst>
                    <a:ext uri="{9D8B030D-6E8A-4147-A177-3AD203B41FA5}">
                      <a16:colId xmlns:a16="http://schemas.microsoft.com/office/drawing/2014/main" val="20001"/>
                    </a:ext>
                  </a:extLst>
                </a:gridCol>
                <a:gridCol w="2716091">
                  <a:extLst>
                    <a:ext uri="{9D8B030D-6E8A-4147-A177-3AD203B41FA5}">
                      <a16:colId xmlns:a16="http://schemas.microsoft.com/office/drawing/2014/main" val="20002"/>
                    </a:ext>
                  </a:extLst>
                </a:gridCol>
                <a:gridCol w="2716091">
                  <a:extLst>
                    <a:ext uri="{9D8B030D-6E8A-4147-A177-3AD203B41FA5}">
                      <a16:colId xmlns:a16="http://schemas.microsoft.com/office/drawing/2014/main" val="20003"/>
                    </a:ext>
                  </a:extLst>
                </a:gridCol>
                <a:gridCol w="2716091">
                  <a:extLst>
                    <a:ext uri="{9D8B030D-6E8A-4147-A177-3AD203B41FA5}">
                      <a16:colId xmlns:a16="http://schemas.microsoft.com/office/drawing/2014/main" val="20004"/>
                    </a:ext>
                  </a:extLst>
                </a:gridCol>
              </a:tblGrid>
              <a:tr h="222836">
                <a:tc>
                  <a:txBody>
                    <a:bodyPr/>
                    <a:lstStyle/>
                    <a:p>
                      <a:pPr algn="ctr" fontAlgn="ctr">
                        <a:spcAft>
                          <a:spcPts val="0"/>
                        </a:spcAft>
                      </a:pPr>
                      <a:r>
                        <a:rPr lang="en-US" sz="1400" b="1" dirty="0">
                          <a:solidFill>
                            <a:schemeClr val="bg1"/>
                          </a:solidFill>
                          <a:latin typeface="Huawei Sans" panose="020C0503030203020204" pitchFamily="34" charset="0"/>
                          <a:ea typeface="方正兰亭黑简体" panose="02000000000000000000" pitchFamily="2" charset="-122"/>
                        </a:rPr>
                        <a:t>Standards Compliance</a:t>
                      </a:r>
                    </a:p>
                  </a:txBody>
                  <a:tcPr marL="90000" marR="90000" marT="46800" marB="46800" anchor="ctr">
                    <a:lnL w="12700" cap="flat" cmpd="sng" algn="ctr">
                      <a:solidFill>
                        <a:srgbClr val="99CCFF"/>
                      </a:solidFill>
                      <a:prstDash val="solid"/>
                      <a:round/>
                      <a:headEnd type="none" w="med" len="med"/>
                      <a:tailEnd type="none" w="med" len="med"/>
                    </a:lnL>
                    <a:lnR w="12700" cap="flat" cmpd="sng" algn="ctr">
                      <a:solidFill>
                        <a:srgbClr val="99CCFF"/>
                      </a:solidFill>
                      <a:prstDash val="solid"/>
                      <a:round/>
                      <a:headEnd type="none" w="med" len="med"/>
                      <a:tailEnd type="none" w="med" len="med"/>
                    </a:lnR>
                    <a:lnT w="12700" cap="flat" cmpd="sng" algn="ctr">
                      <a:solidFill>
                        <a:srgbClr val="99CCFF"/>
                      </a:solidFill>
                      <a:prstDash val="solid"/>
                      <a:round/>
                      <a:headEnd type="none" w="med" len="med"/>
                      <a:tailEnd type="none" w="med" len="med"/>
                    </a:lnT>
                    <a:lnB w="12700" cap="flat" cmpd="sng" algn="ctr">
                      <a:solidFill>
                        <a:srgbClr val="99CCFF"/>
                      </a:solidFill>
                      <a:prstDash val="solid"/>
                      <a:round/>
                      <a:headEnd type="none" w="med" len="med"/>
                      <a:tailEnd type="none" w="med" len="med"/>
                    </a:lnB>
                    <a:solidFill>
                      <a:srgbClr val="00B0F0"/>
                    </a:solidFill>
                  </a:tcPr>
                </a:tc>
                <a:tc>
                  <a:txBody>
                    <a:bodyPr/>
                    <a:lstStyle/>
                    <a:p>
                      <a:pPr marL="0" algn="ctr" defTabSz="914400" rtl="0" eaLnBrk="1" fontAlgn="ctr" latinLnBrk="0" hangingPunct="1">
                        <a:spcAft>
                          <a:spcPts val="0"/>
                        </a:spcAft>
                      </a:pPr>
                      <a:r>
                        <a:rPr lang="en-US" sz="1400" b="1" dirty="0">
                          <a:solidFill>
                            <a:schemeClr val="bg1"/>
                          </a:solidFill>
                          <a:latin typeface="Huawei Sans" panose="020C0503030203020204" pitchFamily="34" charset="0"/>
                          <a:ea typeface="方正兰亭黑简体" panose="02000000000000000000" pitchFamily="2" charset="-122"/>
                          <a:cs typeface="+mn-cs"/>
                        </a:rPr>
                        <a:t>Equipment</a:t>
                      </a:r>
                    </a:p>
                  </a:txBody>
                  <a:tcPr marL="90000" marR="90000" marT="46800" marB="46800" anchor="ctr">
                    <a:lnL w="12700" cap="flat" cmpd="sng" algn="ctr">
                      <a:solidFill>
                        <a:srgbClr val="99CCFF"/>
                      </a:solidFill>
                      <a:prstDash val="solid"/>
                      <a:round/>
                      <a:headEnd type="none" w="med" len="med"/>
                      <a:tailEnd type="none" w="med" len="med"/>
                    </a:lnL>
                    <a:lnR w="12700" cap="flat" cmpd="sng" algn="ctr">
                      <a:solidFill>
                        <a:srgbClr val="99CCFF"/>
                      </a:solidFill>
                      <a:prstDash val="solid"/>
                      <a:round/>
                      <a:headEnd type="none" w="med" len="med"/>
                      <a:tailEnd type="none" w="med" len="med"/>
                    </a:lnR>
                    <a:lnT w="12700" cap="flat" cmpd="sng" algn="ctr">
                      <a:solidFill>
                        <a:srgbClr val="99CCFF"/>
                      </a:solidFill>
                      <a:prstDash val="solid"/>
                      <a:round/>
                      <a:headEnd type="none" w="med" len="med"/>
                      <a:tailEnd type="none" w="med" len="med"/>
                    </a:lnT>
                    <a:lnB w="12700" cap="flat" cmpd="sng" algn="ctr">
                      <a:solidFill>
                        <a:srgbClr val="99CCFF"/>
                      </a:solidFill>
                      <a:prstDash val="solid"/>
                      <a:round/>
                      <a:headEnd type="none" w="med" len="med"/>
                      <a:tailEnd type="none" w="med" len="med"/>
                    </a:lnB>
                    <a:solidFill>
                      <a:srgbClr val="00B0F0"/>
                    </a:solidFill>
                  </a:tcPr>
                </a:tc>
                <a:tc>
                  <a:txBody>
                    <a:bodyPr/>
                    <a:lstStyle/>
                    <a:p>
                      <a:pPr marL="0" algn="ctr" defTabSz="914400" rtl="0" eaLnBrk="1" fontAlgn="ctr" latinLnBrk="0" hangingPunct="1">
                        <a:spcAft>
                          <a:spcPts val="0"/>
                        </a:spcAft>
                      </a:pPr>
                      <a:r>
                        <a:rPr lang="en-US" sz="1400" b="1" dirty="0">
                          <a:solidFill>
                            <a:schemeClr val="bg1"/>
                          </a:solidFill>
                          <a:latin typeface="Huawei Sans" panose="020C0503030203020204" pitchFamily="34" charset="0"/>
                        </a:rPr>
                        <a:t>Transmit Optical Power (</a:t>
                      </a:r>
                      <a:r>
                        <a:rPr lang="en-US" sz="1400" b="1" dirty="0" err="1">
                          <a:solidFill>
                            <a:schemeClr val="bg1"/>
                          </a:solidFill>
                          <a:latin typeface="Huawei Sans" panose="020C0503030203020204" pitchFamily="34" charset="0"/>
                        </a:rPr>
                        <a:t>dBm</a:t>
                      </a:r>
                      <a:r>
                        <a:rPr lang="en-US" sz="1400" b="1" dirty="0">
                          <a:solidFill>
                            <a:schemeClr val="bg1"/>
                          </a:solidFill>
                          <a:latin typeface="Huawei Sans" panose="020C0503030203020204" pitchFamily="34" charset="0"/>
                        </a:rPr>
                        <a:t>)</a:t>
                      </a:r>
                    </a:p>
                  </a:txBody>
                  <a:tcPr marL="90000" marR="90000" marT="46800" marB="46800" anchor="ctr">
                    <a:lnL w="12700" cap="flat" cmpd="sng" algn="ctr">
                      <a:solidFill>
                        <a:srgbClr val="99CCFF"/>
                      </a:solidFill>
                      <a:prstDash val="solid"/>
                      <a:round/>
                      <a:headEnd type="none" w="med" len="med"/>
                      <a:tailEnd type="none" w="med" len="med"/>
                    </a:lnL>
                    <a:lnR w="12700" cap="flat" cmpd="sng" algn="ctr">
                      <a:solidFill>
                        <a:srgbClr val="99CCFF"/>
                      </a:solidFill>
                      <a:prstDash val="solid"/>
                      <a:round/>
                      <a:headEnd type="none" w="med" len="med"/>
                      <a:tailEnd type="none" w="med" len="med"/>
                    </a:lnR>
                    <a:lnT w="12700" cap="flat" cmpd="sng" algn="ctr">
                      <a:solidFill>
                        <a:srgbClr val="99CCFF"/>
                      </a:solidFill>
                      <a:prstDash val="solid"/>
                      <a:round/>
                      <a:headEnd type="none" w="med" len="med"/>
                      <a:tailEnd type="none" w="med" len="med"/>
                    </a:lnT>
                    <a:lnB w="12700" cap="flat" cmpd="sng" algn="ctr">
                      <a:solidFill>
                        <a:srgbClr val="99CCFF"/>
                      </a:solidFill>
                      <a:prstDash val="solid"/>
                      <a:round/>
                      <a:headEnd type="none" w="med" len="med"/>
                      <a:tailEnd type="none" w="med" len="med"/>
                    </a:lnB>
                    <a:solidFill>
                      <a:srgbClr val="00B0F0"/>
                    </a:solidFill>
                  </a:tcPr>
                </a:tc>
                <a:tc>
                  <a:txBody>
                    <a:bodyPr/>
                    <a:lstStyle/>
                    <a:p>
                      <a:pPr marL="0" algn="ctr" defTabSz="914400" rtl="0" eaLnBrk="1" fontAlgn="ctr" latinLnBrk="0" hangingPunct="1">
                        <a:spcAft>
                          <a:spcPts val="0"/>
                        </a:spcAft>
                      </a:pPr>
                      <a:r>
                        <a:rPr lang="en-US" sz="1400" b="1" dirty="0">
                          <a:solidFill>
                            <a:schemeClr val="bg1"/>
                          </a:solidFill>
                          <a:latin typeface="Huawei Sans" panose="020C0503030203020204" pitchFamily="34" charset="0"/>
                        </a:rPr>
                        <a:t>Receive Optical Power (</a:t>
                      </a:r>
                      <a:r>
                        <a:rPr lang="en-US" sz="1400" b="1" dirty="0" err="1">
                          <a:solidFill>
                            <a:schemeClr val="bg1"/>
                          </a:solidFill>
                          <a:latin typeface="Huawei Sans" panose="020C0503030203020204" pitchFamily="34" charset="0"/>
                        </a:rPr>
                        <a:t>dBm</a:t>
                      </a:r>
                      <a:r>
                        <a:rPr lang="en-US" sz="1400" b="1" dirty="0">
                          <a:solidFill>
                            <a:schemeClr val="bg1"/>
                          </a:solidFill>
                          <a:latin typeface="Huawei Sans" panose="020C0503030203020204" pitchFamily="34" charset="0"/>
                        </a:rPr>
                        <a:t>)</a:t>
                      </a:r>
                    </a:p>
                  </a:txBody>
                  <a:tcPr marL="90000" marR="90000" marT="46800" marB="46800" anchor="ctr">
                    <a:lnL w="12700" cap="flat" cmpd="sng" algn="ctr">
                      <a:solidFill>
                        <a:srgbClr val="99CCFF"/>
                      </a:solidFill>
                      <a:prstDash val="solid"/>
                      <a:round/>
                      <a:headEnd type="none" w="med" len="med"/>
                      <a:tailEnd type="none" w="med" len="med"/>
                    </a:lnL>
                    <a:lnR w="12700" cap="flat" cmpd="sng" algn="ctr">
                      <a:solidFill>
                        <a:srgbClr val="99CCFF"/>
                      </a:solidFill>
                      <a:prstDash val="solid"/>
                      <a:round/>
                      <a:headEnd type="none" w="med" len="med"/>
                      <a:tailEnd type="none" w="med" len="med"/>
                    </a:lnR>
                    <a:lnT w="12700" cap="flat" cmpd="sng" algn="ctr">
                      <a:solidFill>
                        <a:srgbClr val="99CCFF"/>
                      </a:solidFill>
                      <a:prstDash val="solid"/>
                      <a:round/>
                      <a:headEnd type="none" w="med" len="med"/>
                      <a:tailEnd type="none" w="med" len="med"/>
                    </a:lnT>
                    <a:lnB w="12700" cap="flat" cmpd="sng" algn="ctr">
                      <a:solidFill>
                        <a:srgbClr val="99CCFF"/>
                      </a:solidFill>
                      <a:prstDash val="solid"/>
                      <a:round/>
                      <a:headEnd type="none" w="med" len="med"/>
                      <a:tailEnd type="none" w="med" len="med"/>
                    </a:lnB>
                    <a:solidFill>
                      <a:srgbClr val="00B0F0"/>
                    </a:solidFill>
                  </a:tcPr>
                </a:tc>
                <a:extLst>
                  <a:ext uri="{0D108BD9-81ED-4DB2-BD59-A6C34878D82A}">
                    <a16:rowId xmlns:a16="http://schemas.microsoft.com/office/drawing/2014/main" val="10000"/>
                  </a:ext>
                </a:extLst>
              </a:tr>
              <a:tr h="222836">
                <a:tc rowSpan="2">
                  <a:txBody>
                    <a:bodyPr/>
                    <a:lstStyle/>
                    <a:p>
                      <a:pPr algn="ctr" fontAlgn="ctr">
                        <a:spcAft>
                          <a:spcPts val="0"/>
                        </a:spcAft>
                      </a:pPr>
                      <a:r>
                        <a:rPr lang="en-US" sz="1200" dirty="0">
                          <a:latin typeface="Huawei Sans" panose="020C0503030203020204" pitchFamily="34" charset="0"/>
                          <a:cs typeface="Huawei Sans" panose="020C0503030203020204" pitchFamily="34" charset="0"/>
                        </a:rPr>
                        <a:t>GPON</a:t>
                      </a:r>
                      <a:r>
                        <a:rPr lang="en-US" sz="1200" baseline="0" dirty="0">
                          <a:latin typeface="Huawei Sans" panose="020C0503030203020204" pitchFamily="34" charset="0"/>
                          <a:cs typeface="Huawei Sans" panose="020C0503030203020204" pitchFamily="34" charset="0"/>
                        </a:rPr>
                        <a:t> </a:t>
                      </a:r>
                      <a:r>
                        <a:rPr lang="en-US" sz="1200" dirty="0">
                          <a:latin typeface="Huawei Sans" panose="020C0503030203020204" pitchFamily="34" charset="0"/>
                          <a:cs typeface="Huawei Sans" panose="020C0503030203020204" pitchFamily="34" charset="0"/>
                        </a:rPr>
                        <a:t>(CLASS B+)</a:t>
                      </a:r>
                    </a:p>
                  </a:txBody>
                  <a:tcPr marL="90000" marR="90000" marT="46800" marB="46800" anchor="ctr">
                    <a:lnL w="12700" cap="flat" cmpd="sng" algn="ctr">
                      <a:solidFill>
                        <a:srgbClr val="99CCFF"/>
                      </a:solidFill>
                      <a:prstDash val="solid"/>
                      <a:round/>
                      <a:headEnd type="none" w="med" len="med"/>
                      <a:tailEnd type="none" w="med" len="med"/>
                    </a:lnL>
                    <a:lnR w="12700" cap="flat" cmpd="sng" algn="ctr">
                      <a:solidFill>
                        <a:srgbClr val="99CCFF"/>
                      </a:solidFill>
                      <a:prstDash val="solid"/>
                      <a:round/>
                      <a:headEnd type="none" w="med" len="med"/>
                      <a:tailEnd type="none" w="med" len="med"/>
                    </a:lnR>
                    <a:lnT w="12700" cap="flat" cmpd="sng" algn="ctr">
                      <a:solidFill>
                        <a:srgbClr val="99CCFF"/>
                      </a:solidFill>
                      <a:prstDash val="solid"/>
                      <a:round/>
                      <a:headEnd type="none" w="med" len="med"/>
                      <a:tailEnd type="none" w="med" len="med"/>
                    </a:lnT>
                    <a:lnB w="12700" cap="flat" cmpd="sng" algn="ctr">
                      <a:solidFill>
                        <a:srgbClr val="99CCFF"/>
                      </a:solidFill>
                      <a:prstDash val="solid"/>
                      <a:round/>
                      <a:headEnd type="none" w="med" len="med"/>
                      <a:tailEnd type="none" w="med" len="med"/>
                    </a:lnB>
                  </a:tcPr>
                </a:tc>
                <a:tc>
                  <a:txBody>
                    <a:bodyPr/>
                    <a:lstStyle/>
                    <a:p>
                      <a:pPr algn="just" fontAlgn="ctr">
                        <a:spcAft>
                          <a:spcPts val="0"/>
                        </a:spcAft>
                      </a:pPr>
                      <a:r>
                        <a:rPr lang="en-US" sz="1200" dirty="0">
                          <a:solidFill>
                            <a:schemeClr val="tx1"/>
                          </a:solidFill>
                          <a:latin typeface="Huawei Sans" panose="020C0503030203020204" pitchFamily="34" charset="0"/>
                          <a:ea typeface="+mn-ea"/>
                          <a:cs typeface="Huawei Sans" panose="020C0503030203020204" pitchFamily="34" charset="0"/>
                        </a:rPr>
                        <a:t>OLT</a:t>
                      </a:r>
                    </a:p>
                  </a:txBody>
                  <a:tcPr marL="90000" marR="90000" marT="46800" marB="46800" anchor="ctr">
                    <a:lnL w="12700" cap="flat" cmpd="sng" algn="ctr">
                      <a:solidFill>
                        <a:srgbClr val="99CCFF"/>
                      </a:solidFill>
                      <a:prstDash val="solid"/>
                      <a:round/>
                      <a:headEnd type="none" w="med" len="med"/>
                      <a:tailEnd type="none" w="med" len="med"/>
                    </a:lnL>
                    <a:lnR w="12700" cap="flat" cmpd="sng" algn="ctr">
                      <a:solidFill>
                        <a:srgbClr val="99CCFF"/>
                      </a:solidFill>
                      <a:prstDash val="solid"/>
                      <a:round/>
                      <a:headEnd type="none" w="med" len="med"/>
                      <a:tailEnd type="none" w="med" len="med"/>
                    </a:lnR>
                    <a:lnT w="12700" cap="flat" cmpd="sng" algn="ctr">
                      <a:solidFill>
                        <a:srgbClr val="99CCFF"/>
                      </a:solidFill>
                      <a:prstDash val="solid"/>
                      <a:round/>
                      <a:headEnd type="none" w="med" len="med"/>
                      <a:tailEnd type="none" w="med" len="med"/>
                    </a:lnT>
                    <a:lnB w="12700" cap="flat" cmpd="sng" algn="ctr">
                      <a:solidFill>
                        <a:srgbClr val="99CCFF"/>
                      </a:solidFill>
                      <a:prstDash val="solid"/>
                      <a:round/>
                      <a:headEnd type="none" w="med" len="med"/>
                      <a:tailEnd type="none" w="med" len="med"/>
                    </a:lnB>
                  </a:tcPr>
                </a:tc>
                <a:tc>
                  <a:txBody>
                    <a:bodyPr/>
                    <a:lstStyle/>
                    <a:p>
                      <a:pPr algn="just" fontAlgn="ctr">
                        <a:spcAft>
                          <a:spcPts val="0"/>
                        </a:spcAft>
                      </a:pPr>
                      <a:r>
                        <a:rPr lang="en-US" sz="1200" dirty="0">
                          <a:solidFill>
                            <a:schemeClr val="tx1"/>
                          </a:solidFill>
                          <a:latin typeface="Huawei Sans" panose="020C0503030203020204" pitchFamily="34" charset="0"/>
                          <a:ea typeface="+mn-ea"/>
                          <a:cs typeface="Huawei Sans" panose="020C0503030203020204" pitchFamily="34" charset="0"/>
                        </a:rPr>
                        <a:t>+1.5 to +5.0</a:t>
                      </a:r>
                    </a:p>
                  </a:txBody>
                  <a:tcPr marL="90000" marR="90000" marT="46800" marB="46800" anchor="ctr">
                    <a:lnL w="12700" cap="flat" cmpd="sng" algn="ctr">
                      <a:solidFill>
                        <a:srgbClr val="99CCFF"/>
                      </a:solidFill>
                      <a:prstDash val="solid"/>
                      <a:round/>
                      <a:headEnd type="none" w="med" len="med"/>
                      <a:tailEnd type="none" w="med" len="med"/>
                    </a:lnL>
                    <a:lnR w="12700" cap="flat" cmpd="sng" algn="ctr">
                      <a:solidFill>
                        <a:srgbClr val="99CCFF"/>
                      </a:solidFill>
                      <a:prstDash val="solid"/>
                      <a:round/>
                      <a:headEnd type="none" w="med" len="med"/>
                      <a:tailEnd type="none" w="med" len="med"/>
                    </a:lnR>
                    <a:lnT w="12700" cap="flat" cmpd="sng" algn="ctr">
                      <a:solidFill>
                        <a:srgbClr val="99CCFF"/>
                      </a:solidFill>
                      <a:prstDash val="solid"/>
                      <a:round/>
                      <a:headEnd type="none" w="med" len="med"/>
                      <a:tailEnd type="none" w="med" len="med"/>
                    </a:lnT>
                    <a:lnB w="12700" cap="flat" cmpd="sng" algn="ctr">
                      <a:solidFill>
                        <a:srgbClr val="99CCFF"/>
                      </a:solidFill>
                      <a:prstDash val="solid"/>
                      <a:round/>
                      <a:headEnd type="none" w="med" len="med"/>
                      <a:tailEnd type="none" w="med" len="med"/>
                    </a:lnB>
                  </a:tcPr>
                </a:tc>
                <a:tc>
                  <a:txBody>
                    <a:bodyPr/>
                    <a:lstStyle/>
                    <a:p>
                      <a:pPr algn="just" fontAlgn="ctr">
                        <a:spcAft>
                          <a:spcPts val="0"/>
                        </a:spcAft>
                      </a:pPr>
                      <a:r>
                        <a:rPr lang="en-US" sz="1200" dirty="0">
                          <a:solidFill>
                            <a:schemeClr val="tx1"/>
                          </a:solidFill>
                          <a:latin typeface="Huawei Sans" panose="020C0503030203020204" pitchFamily="34" charset="0"/>
                          <a:ea typeface="+mn-ea"/>
                          <a:cs typeface="Huawei Sans" panose="020C0503030203020204" pitchFamily="34" charset="0"/>
                        </a:rPr>
                        <a:t>–8 to –28</a:t>
                      </a:r>
                    </a:p>
                  </a:txBody>
                  <a:tcPr marL="90000" marR="90000" marT="46800" marB="46800" anchor="ctr">
                    <a:lnL w="12700" cap="flat" cmpd="sng" algn="ctr">
                      <a:solidFill>
                        <a:srgbClr val="99CCFF"/>
                      </a:solidFill>
                      <a:prstDash val="solid"/>
                      <a:round/>
                      <a:headEnd type="none" w="med" len="med"/>
                      <a:tailEnd type="none" w="med" len="med"/>
                    </a:lnL>
                    <a:lnR w="12700" cap="flat" cmpd="sng" algn="ctr">
                      <a:solidFill>
                        <a:srgbClr val="99CCFF"/>
                      </a:solidFill>
                      <a:prstDash val="solid"/>
                      <a:round/>
                      <a:headEnd type="none" w="med" len="med"/>
                      <a:tailEnd type="none" w="med" len="med"/>
                    </a:lnR>
                    <a:lnT w="12700" cap="flat" cmpd="sng" algn="ctr">
                      <a:solidFill>
                        <a:srgbClr val="99CCFF"/>
                      </a:solidFill>
                      <a:prstDash val="solid"/>
                      <a:round/>
                      <a:headEnd type="none" w="med" len="med"/>
                      <a:tailEnd type="none" w="med" len="med"/>
                    </a:lnT>
                    <a:lnB w="12700" cap="flat" cmpd="sng" algn="ctr">
                      <a:solidFill>
                        <a:srgbClr val="99CCFF"/>
                      </a:solidFill>
                      <a:prstDash val="solid"/>
                      <a:round/>
                      <a:headEnd type="none" w="med" len="med"/>
                      <a:tailEnd type="none" w="med" len="med"/>
                    </a:lnB>
                  </a:tcPr>
                </a:tc>
                <a:extLst>
                  <a:ext uri="{0D108BD9-81ED-4DB2-BD59-A6C34878D82A}">
                    <a16:rowId xmlns:a16="http://schemas.microsoft.com/office/drawing/2014/main" val="10001"/>
                  </a:ext>
                </a:extLst>
              </a:tr>
              <a:tr h="222836">
                <a:tc vMerge="1">
                  <a:txBody>
                    <a:bodyPr/>
                    <a:lstStyle/>
                    <a:p>
                      <a:pPr algn="l" rtl="0">
                        <a:spcAft>
                          <a:spcPts val="0"/>
                        </a:spcAft>
                      </a:pPr>
                      <a:endParaRPr lang="zh-CN" sz="1200" kern="100" dirty="0">
                        <a:effectLst/>
                        <a:latin typeface="Huawei Sans" panose="020C0503030203020204" pitchFamily="34" charset="0"/>
                        <a:ea typeface="宋体" panose="02010600030101010101" pitchFamily="2" charset="-122"/>
                        <a:cs typeface="Huawei Sans" panose="020C0503030203020204" pitchFamily="34" charset="0"/>
                      </a:endParaRPr>
                    </a:p>
                  </a:txBody>
                  <a:tcPr marL="68580" marR="68580" marT="0" marB="0" anchor="ctr">
                    <a:lnL w="12700" cap="flat" cmpd="sng" algn="ctr">
                      <a:solidFill>
                        <a:srgbClr val="99CCFF"/>
                      </a:solidFill>
                      <a:prstDash val="solid"/>
                      <a:round/>
                      <a:headEnd type="none" w="med" len="med"/>
                      <a:tailEnd type="none" w="med" len="med"/>
                    </a:lnL>
                    <a:lnR w="12700" cap="flat" cmpd="sng" algn="ctr">
                      <a:solidFill>
                        <a:srgbClr val="99CCFF"/>
                      </a:solidFill>
                      <a:prstDash val="solid"/>
                      <a:round/>
                      <a:headEnd type="none" w="med" len="med"/>
                      <a:tailEnd type="none" w="med" len="med"/>
                    </a:lnR>
                    <a:lnT w="12700" cap="flat" cmpd="sng" algn="ctr">
                      <a:solidFill>
                        <a:srgbClr val="99CCFF"/>
                      </a:solidFill>
                      <a:prstDash val="solid"/>
                      <a:round/>
                      <a:headEnd type="none" w="med" len="med"/>
                      <a:tailEnd type="none" w="med" len="med"/>
                    </a:lnT>
                    <a:lnB w="12700" cap="flat" cmpd="sng" algn="ctr">
                      <a:solidFill>
                        <a:srgbClr val="99CCFF"/>
                      </a:solidFill>
                      <a:prstDash val="solid"/>
                      <a:round/>
                      <a:headEnd type="none" w="med" len="med"/>
                      <a:tailEnd type="none" w="med" len="med"/>
                    </a:lnB>
                  </a:tcPr>
                </a:tc>
                <a:tc>
                  <a:txBody>
                    <a:bodyPr/>
                    <a:lstStyle/>
                    <a:p>
                      <a:pPr algn="just" fontAlgn="ctr">
                        <a:spcAft>
                          <a:spcPts val="0"/>
                        </a:spcAft>
                      </a:pPr>
                      <a:r>
                        <a:rPr lang="en-US" sz="1200" dirty="0">
                          <a:solidFill>
                            <a:schemeClr val="tx1"/>
                          </a:solidFill>
                          <a:latin typeface="Huawei Sans" panose="020C0503030203020204" pitchFamily="34" charset="0"/>
                          <a:ea typeface="+mn-ea"/>
                          <a:cs typeface="Huawei Sans" panose="020C0503030203020204" pitchFamily="34" charset="0"/>
                        </a:rPr>
                        <a:t>ONT</a:t>
                      </a:r>
                    </a:p>
                  </a:txBody>
                  <a:tcPr marL="90000" marR="90000" marT="46800" marB="46800" anchor="ctr">
                    <a:lnL w="12700" cap="flat" cmpd="sng" algn="ctr">
                      <a:solidFill>
                        <a:srgbClr val="99CCFF"/>
                      </a:solidFill>
                      <a:prstDash val="solid"/>
                      <a:round/>
                      <a:headEnd type="none" w="med" len="med"/>
                      <a:tailEnd type="none" w="med" len="med"/>
                    </a:lnL>
                    <a:lnR w="12700" cap="flat" cmpd="sng" algn="ctr">
                      <a:solidFill>
                        <a:srgbClr val="99CCFF"/>
                      </a:solidFill>
                      <a:prstDash val="solid"/>
                      <a:round/>
                      <a:headEnd type="none" w="med" len="med"/>
                      <a:tailEnd type="none" w="med" len="med"/>
                    </a:lnR>
                    <a:lnT w="12700" cap="flat" cmpd="sng" algn="ctr">
                      <a:solidFill>
                        <a:srgbClr val="99CCFF"/>
                      </a:solidFill>
                      <a:prstDash val="solid"/>
                      <a:round/>
                      <a:headEnd type="none" w="med" len="med"/>
                      <a:tailEnd type="none" w="med" len="med"/>
                    </a:lnT>
                    <a:lnB w="12700" cap="flat" cmpd="sng" algn="ctr">
                      <a:solidFill>
                        <a:srgbClr val="99CCFF"/>
                      </a:solidFill>
                      <a:prstDash val="solid"/>
                      <a:round/>
                      <a:headEnd type="none" w="med" len="med"/>
                      <a:tailEnd type="none" w="med" len="med"/>
                    </a:lnB>
                  </a:tcPr>
                </a:tc>
                <a:tc>
                  <a:txBody>
                    <a:bodyPr/>
                    <a:lstStyle/>
                    <a:p>
                      <a:pPr algn="just" fontAlgn="ctr">
                        <a:spcAft>
                          <a:spcPts val="0"/>
                        </a:spcAft>
                      </a:pPr>
                      <a:r>
                        <a:rPr lang="en-US" sz="1200" dirty="0">
                          <a:solidFill>
                            <a:schemeClr val="tx1"/>
                          </a:solidFill>
                          <a:latin typeface="Huawei Sans" panose="020C0503030203020204" pitchFamily="34" charset="0"/>
                          <a:ea typeface="+mn-ea"/>
                          <a:cs typeface="Huawei Sans" panose="020C0503030203020204" pitchFamily="34" charset="0"/>
                        </a:rPr>
                        <a:t>+0.5 to +5.0</a:t>
                      </a:r>
                    </a:p>
                  </a:txBody>
                  <a:tcPr marL="90000" marR="90000" marT="46800" marB="46800" anchor="ctr">
                    <a:lnL w="12700" cap="flat" cmpd="sng" algn="ctr">
                      <a:solidFill>
                        <a:srgbClr val="99CCFF"/>
                      </a:solidFill>
                      <a:prstDash val="solid"/>
                      <a:round/>
                      <a:headEnd type="none" w="med" len="med"/>
                      <a:tailEnd type="none" w="med" len="med"/>
                    </a:lnL>
                    <a:lnR w="12700" cap="flat" cmpd="sng" algn="ctr">
                      <a:solidFill>
                        <a:srgbClr val="99CCFF"/>
                      </a:solidFill>
                      <a:prstDash val="solid"/>
                      <a:round/>
                      <a:headEnd type="none" w="med" len="med"/>
                      <a:tailEnd type="none" w="med" len="med"/>
                    </a:lnR>
                    <a:lnT w="12700" cap="flat" cmpd="sng" algn="ctr">
                      <a:solidFill>
                        <a:srgbClr val="99CCFF"/>
                      </a:solidFill>
                      <a:prstDash val="solid"/>
                      <a:round/>
                      <a:headEnd type="none" w="med" len="med"/>
                      <a:tailEnd type="none" w="med" len="med"/>
                    </a:lnT>
                    <a:lnB w="12700" cap="flat" cmpd="sng" algn="ctr">
                      <a:solidFill>
                        <a:srgbClr val="99CCFF"/>
                      </a:solidFill>
                      <a:prstDash val="solid"/>
                      <a:round/>
                      <a:headEnd type="none" w="med" len="med"/>
                      <a:tailEnd type="none" w="med" len="med"/>
                    </a:lnB>
                  </a:tcPr>
                </a:tc>
                <a:tc>
                  <a:txBody>
                    <a:bodyPr/>
                    <a:lstStyle/>
                    <a:p>
                      <a:pPr algn="just" fontAlgn="ctr">
                        <a:spcAft>
                          <a:spcPts val="0"/>
                        </a:spcAft>
                      </a:pPr>
                      <a:r>
                        <a:rPr lang="en-US" sz="1200" dirty="0">
                          <a:solidFill>
                            <a:schemeClr val="tx1"/>
                          </a:solidFill>
                          <a:latin typeface="Huawei Sans" panose="020C0503030203020204" pitchFamily="34" charset="0"/>
                          <a:ea typeface="+mn-ea"/>
                          <a:cs typeface="Huawei Sans" panose="020C0503030203020204" pitchFamily="34" charset="0"/>
                        </a:rPr>
                        <a:t>–8 to –27</a:t>
                      </a:r>
                    </a:p>
                  </a:txBody>
                  <a:tcPr marL="90000" marR="90000" marT="46800" marB="46800" anchor="ctr">
                    <a:lnL w="12700" cap="flat" cmpd="sng" algn="ctr">
                      <a:solidFill>
                        <a:srgbClr val="99CCFF"/>
                      </a:solidFill>
                      <a:prstDash val="solid"/>
                      <a:round/>
                      <a:headEnd type="none" w="med" len="med"/>
                      <a:tailEnd type="none" w="med" len="med"/>
                    </a:lnL>
                    <a:lnR w="12700" cap="flat" cmpd="sng" algn="ctr">
                      <a:solidFill>
                        <a:srgbClr val="99CCFF"/>
                      </a:solidFill>
                      <a:prstDash val="solid"/>
                      <a:round/>
                      <a:headEnd type="none" w="med" len="med"/>
                      <a:tailEnd type="none" w="med" len="med"/>
                    </a:lnR>
                    <a:lnT w="12700" cap="flat" cmpd="sng" algn="ctr">
                      <a:solidFill>
                        <a:srgbClr val="99CCFF"/>
                      </a:solidFill>
                      <a:prstDash val="solid"/>
                      <a:round/>
                      <a:headEnd type="none" w="med" len="med"/>
                      <a:tailEnd type="none" w="med" len="med"/>
                    </a:lnT>
                    <a:lnB w="12700" cap="flat" cmpd="sng" algn="ctr">
                      <a:solidFill>
                        <a:srgbClr val="99CCFF"/>
                      </a:solidFill>
                      <a:prstDash val="solid"/>
                      <a:round/>
                      <a:headEnd type="none" w="med" len="med"/>
                      <a:tailEnd type="none" w="med" len="med"/>
                    </a:lnB>
                  </a:tcPr>
                </a:tc>
                <a:extLst>
                  <a:ext uri="{0D108BD9-81ED-4DB2-BD59-A6C34878D82A}">
                    <a16:rowId xmlns:a16="http://schemas.microsoft.com/office/drawing/2014/main" val="10002"/>
                  </a:ext>
                </a:extLst>
              </a:tr>
              <a:tr h="222836">
                <a:tc rowSpan="2">
                  <a:txBody>
                    <a:bodyPr/>
                    <a:lstStyle/>
                    <a:p>
                      <a:pPr algn="ctr" fontAlgn="ctr">
                        <a:spcAft>
                          <a:spcPts val="0"/>
                        </a:spcAft>
                      </a:pPr>
                      <a:r>
                        <a:rPr lang="en-US" sz="1200" dirty="0">
                          <a:latin typeface="Huawei Sans" panose="020C0503030203020204" pitchFamily="34" charset="0"/>
                          <a:cs typeface="Huawei Sans" panose="020C0503030203020204" pitchFamily="34" charset="0"/>
                        </a:rPr>
                        <a:t>GPON</a:t>
                      </a:r>
                      <a:r>
                        <a:rPr lang="en-US" sz="1200" baseline="0" dirty="0">
                          <a:latin typeface="Huawei Sans" panose="020C0503030203020204" pitchFamily="34" charset="0"/>
                          <a:cs typeface="Huawei Sans" panose="020C0503030203020204" pitchFamily="34" charset="0"/>
                        </a:rPr>
                        <a:t> </a:t>
                      </a:r>
                      <a:r>
                        <a:rPr lang="en-US" sz="1200" dirty="0">
                          <a:latin typeface="Huawei Sans" panose="020C0503030203020204" pitchFamily="34" charset="0"/>
                          <a:cs typeface="Huawei Sans" panose="020C0503030203020204" pitchFamily="34" charset="0"/>
                        </a:rPr>
                        <a:t>(CLASS C+)</a:t>
                      </a:r>
                    </a:p>
                  </a:txBody>
                  <a:tcPr marL="90000" marR="90000" marT="46800" marB="46800" anchor="ctr">
                    <a:lnL w="12700" cap="flat" cmpd="sng" algn="ctr">
                      <a:solidFill>
                        <a:srgbClr val="99CCFF"/>
                      </a:solidFill>
                      <a:prstDash val="solid"/>
                      <a:round/>
                      <a:headEnd type="none" w="med" len="med"/>
                      <a:tailEnd type="none" w="med" len="med"/>
                    </a:lnL>
                    <a:lnR w="12700" cap="flat" cmpd="sng" algn="ctr">
                      <a:solidFill>
                        <a:srgbClr val="99CCFF"/>
                      </a:solidFill>
                      <a:prstDash val="solid"/>
                      <a:round/>
                      <a:headEnd type="none" w="med" len="med"/>
                      <a:tailEnd type="none" w="med" len="med"/>
                    </a:lnR>
                    <a:lnT w="12700" cap="flat" cmpd="sng" algn="ctr">
                      <a:solidFill>
                        <a:srgbClr val="99CCFF"/>
                      </a:solidFill>
                      <a:prstDash val="solid"/>
                      <a:round/>
                      <a:headEnd type="none" w="med" len="med"/>
                      <a:tailEnd type="none" w="med" len="med"/>
                    </a:lnT>
                    <a:lnB w="12700" cap="flat" cmpd="sng" algn="ctr">
                      <a:solidFill>
                        <a:srgbClr val="99CCFF"/>
                      </a:solidFill>
                      <a:prstDash val="solid"/>
                      <a:round/>
                      <a:headEnd type="none" w="med" len="med"/>
                      <a:tailEnd type="none" w="med" len="med"/>
                    </a:lnB>
                  </a:tcPr>
                </a:tc>
                <a:tc>
                  <a:txBody>
                    <a:bodyPr/>
                    <a:lstStyle/>
                    <a:p>
                      <a:pPr algn="just" fontAlgn="ctr">
                        <a:spcAft>
                          <a:spcPts val="0"/>
                        </a:spcAft>
                      </a:pPr>
                      <a:r>
                        <a:rPr lang="en-US" sz="1200" dirty="0">
                          <a:solidFill>
                            <a:schemeClr val="tx1"/>
                          </a:solidFill>
                          <a:latin typeface="Huawei Sans" panose="020C0503030203020204" pitchFamily="34" charset="0"/>
                          <a:ea typeface="+mn-ea"/>
                          <a:cs typeface="Huawei Sans" panose="020C0503030203020204" pitchFamily="34" charset="0"/>
                        </a:rPr>
                        <a:t>OLT</a:t>
                      </a:r>
                    </a:p>
                  </a:txBody>
                  <a:tcPr marL="90000" marR="90000" marT="46800" marB="46800" anchor="ctr">
                    <a:lnL w="12700" cap="flat" cmpd="sng" algn="ctr">
                      <a:solidFill>
                        <a:srgbClr val="99CCFF"/>
                      </a:solidFill>
                      <a:prstDash val="solid"/>
                      <a:round/>
                      <a:headEnd type="none" w="med" len="med"/>
                      <a:tailEnd type="none" w="med" len="med"/>
                    </a:lnL>
                    <a:lnR w="12700" cap="flat" cmpd="sng" algn="ctr">
                      <a:solidFill>
                        <a:srgbClr val="99CCFF"/>
                      </a:solidFill>
                      <a:prstDash val="solid"/>
                      <a:round/>
                      <a:headEnd type="none" w="med" len="med"/>
                      <a:tailEnd type="none" w="med" len="med"/>
                    </a:lnR>
                    <a:lnT w="12700" cap="flat" cmpd="sng" algn="ctr">
                      <a:solidFill>
                        <a:srgbClr val="99CCFF"/>
                      </a:solidFill>
                      <a:prstDash val="solid"/>
                      <a:round/>
                      <a:headEnd type="none" w="med" len="med"/>
                      <a:tailEnd type="none" w="med" len="med"/>
                    </a:lnT>
                    <a:lnB w="12700" cap="flat" cmpd="sng" algn="ctr">
                      <a:solidFill>
                        <a:srgbClr val="99CCFF"/>
                      </a:solidFill>
                      <a:prstDash val="solid"/>
                      <a:round/>
                      <a:headEnd type="none" w="med" len="med"/>
                      <a:tailEnd type="none" w="med" len="med"/>
                    </a:lnB>
                  </a:tcPr>
                </a:tc>
                <a:tc>
                  <a:txBody>
                    <a:bodyPr/>
                    <a:lstStyle/>
                    <a:p>
                      <a:pPr algn="l" fontAlgn="ctr">
                        <a:spcAft>
                          <a:spcPts val="0"/>
                        </a:spcAft>
                      </a:pPr>
                      <a:r>
                        <a:rPr lang="en-US" sz="1200" dirty="0">
                          <a:solidFill>
                            <a:schemeClr val="tx1"/>
                          </a:solidFill>
                          <a:latin typeface="Huawei Sans" panose="020C0503030203020204" pitchFamily="34" charset="0"/>
                          <a:ea typeface="+mn-ea"/>
                          <a:cs typeface="Huawei Sans" panose="020C0503030203020204" pitchFamily="34" charset="0"/>
                        </a:rPr>
                        <a:t>+3.0 to +7.0</a:t>
                      </a:r>
                    </a:p>
                  </a:txBody>
                  <a:tcPr marL="90000" marR="90000" marT="46800" marB="46800" anchor="ctr">
                    <a:lnL w="12700" cap="flat" cmpd="sng" algn="ctr">
                      <a:solidFill>
                        <a:srgbClr val="99CCFF"/>
                      </a:solidFill>
                      <a:prstDash val="solid"/>
                      <a:round/>
                      <a:headEnd type="none" w="med" len="med"/>
                      <a:tailEnd type="none" w="med" len="med"/>
                    </a:lnL>
                    <a:lnR w="12700" cap="flat" cmpd="sng" algn="ctr">
                      <a:solidFill>
                        <a:srgbClr val="99CCFF"/>
                      </a:solidFill>
                      <a:prstDash val="solid"/>
                      <a:round/>
                      <a:headEnd type="none" w="med" len="med"/>
                      <a:tailEnd type="none" w="med" len="med"/>
                    </a:lnR>
                    <a:lnT w="12700" cap="flat" cmpd="sng" algn="ctr">
                      <a:solidFill>
                        <a:srgbClr val="99CCFF"/>
                      </a:solidFill>
                      <a:prstDash val="solid"/>
                      <a:round/>
                      <a:headEnd type="none" w="med" len="med"/>
                      <a:tailEnd type="none" w="med" len="med"/>
                    </a:lnT>
                    <a:lnB w="12700" cap="flat" cmpd="sng" algn="ctr">
                      <a:solidFill>
                        <a:srgbClr val="99CCFF"/>
                      </a:solidFill>
                      <a:prstDash val="solid"/>
                      <a:round/>
                      <a:headEnd type="none" w="med" len="med"/>
                      <a:tailEnd type="none" w="med" len="med"/>
                    </a:lnB>
                  </a:tcPr>
                </a:tc>
                <a:tc>
                  <a:txBody>
                    <a:bodyPr/>
                    <a:lstStyle/>
                    <a:p>
                      <a:pPr algn="l" fontAlgn="ctr">
                        <a:spcAft>
                          <a:spcPts val="0"/>
                        </a:spcAft>
                      </a:pPr>
                      <a:r>
                        <a:rPr lang="en-US" sz="1200" dirty="0">
                          <a:solidFill>
                            <a:schemeClr val="tx1"/>
                          </a:solidFill>
                          <a:latin typeface="Huawei Sans" panose="020C0503030203020204" pitchFamily="34" charset="0"/>
                          <a:ea typeface="+mn-ea"/>
                          <a:cs typeface="Huawei Sans" panose="020C0503030203020204" pitchFamily="34" charset="0"/>
                        </a:rPr>
                        <a:t>–12 to –32 (FEC enabled)</a:t>
                      </a:r>
                    </a:p>
                  </a:txBody>
                  <a:tcPr marL="90000" marR="90000" marT="46800" marB="46800" anchor="ctr">
                    <a:lnL w="12700" cap="flat" cmpd="sng" algn="ctr">
                      <a:solidFill>
                        <a:srgbClr val="99CCFF"/>
                      </a:solidFill>
                      <a:prstDash val="solid"/>
                      <a:round/>
                      <a:headEnd type="none" w="med" len="med"/>
                      <a:tailEnd type="none" w="med" len="med"/>
                    </a:lnL>
                    <a:lnR w="12700" cap="flat" cmpd="sng" algn="ctr">
                      <a:solidFill>
                        <a:srgbClr val="99CCFF"/>
                      </a:solidFill>
                      <a:prstDash val="solid"/>
                      <a:round/>
                      <a:headEnd type="none" w="med" len="med"/>
                      <a:tailEnd type="none" w="med" len="med"/>
                    </a:lnR>
                    <a:lnT w="12700" cap="flat" cmpd="sng" algn="ctr">
                      <a:solidFill>
                        <a:srgbClr val="99CCFF"/>
                      </a:solidFill>
                      <a:prstDash val="solid"/>
                      <a:round/>
                      <a:headEnd type="none" w="med" len="med"/>
                      <a:tailEnd type="none" w="med" len="med"/>
                    </a:lnT>
                    <a:lnB w="12700" cap="flat" cmpd="sng" algn="ctr">
                      <a:solidFill>
                        <a:srgbClr val="99CCFF"/>
                      </a:solidFill>
                      <a:prstDash val="solid"/>
                      <a:round/>
                      <a:headEnd type="none" w="med" len="med"/>
                      <a:tailEnd type="none" w="med" len="med"/>
                    </a:lnB>
                  </a:tcPr>
                </a:tc>
                <a:extLst>
                  <a:ext uri="{0D108BD9-81ED-4DB2-BD59-A6C34878D82A}">
                    <a16:rowId xmlns:a16="http://schemas.microsoft.com/office/drawing/2014/main" val="10003"/>
                  </a:ext>
                </a:extLst>
              </a:tr>
              <a:tr h="222836">
                <a:tc vMerge="1">
                  <a:txBody>
                    <a:bodyPr/>
                    <a:lstStyle/>
                    <a:p>
                      <a:pPr algn="l" rtl="0">
                        <a:spcAft>
                          <a:spcPts val="0"/>
                        </a:spcAft>
                      </a:pPr>
                      <a:endParaRPr lang="zh-CN" sz="1200" kern="100" dirty="0">
                        <a:effectLst/>
                        <a:latin typeface="Huawei Sans" panose="020C0503030203020204" pitchFamily="34" charset="0"/>
                        <a:ea typeface="宋体" panose="02010600030101010101" pitchFamily="2" charset="-122"/>
                        <a:cs typeface="Huawei Sans" panose="020C0503030203020204" pitchFamily="34" charset="0"/>
                      </a:endParaRPr>
                    </a:p>
                  </a:txBody>
                  <a:tcPr marL="68580" marR="68580" marT="0" marB="0" anchor="ctr">
                    <a:lnL w="12700" cap="flat" cmpd="sng" algn="ctr">
                      <a:solidFill>
                        <a:srgbClr val="99CCFF"/>
                      </a:solidFill>
                      <a:prstDash val="solid"/>
                      <a:round/>
                      <a:headEnd type="none" w="med" len="med"/>
                      <a:tailEnd type="none" w="med" len="med"/>
                    </a:lnL>
                    <a:lnR w="12700" cap="flat" cmpd="sng" algn="ctr">
                      <a:solidFill>
                        <a:srgbClr val="99CCFF"/>
                      </a:solidFill>
                      <a:prstDash val="solid"/>
                      <a:round/>
                      <a:headEnd type="none" w="med" len="med"/>
                      <a:tailEnd type="none" w="med" len="med"/>
                    </a:lnR>
                    <a:lnT w="12700" cap="flat" cmpd="sng" algn="ctr">
                      <a:solidFill>
                        <a:srgbClr val="99CCFF"/>
                      </a:solidFill>
                      <a:prstDash val="solid"/>
                      <a:round/>
                      <a:headEnd type="none" w="med" len="med"/>
                      <a:tailEnd type="none" w="med" len="med"/>
                    </a:lnT>
                    <a:lnB w="12700" cap="flat" cmpd="sng" algn="ctr">
                      <a:solidFill>
                        <a:srgbClr val="99CCFF"/>
                      </a:solidFill>
                      <a:prstDash val="solid"/>
                      <a:round/>
                      <a:headEnd type="none" w="med" len="med"/>
                      <a:tailEnd type="none" w="med" len="med"/>
                    </a:lnB>
                  </a:tcPr>
                </a:tc>
                <a:tc>
                  <a:txBody>
                    <a:bodyPr/>
                    <a:lstStyle/>
                    <a:p>
                      <a:pPr algn="just" fontAlgn="ctr">
                        <a:spcAft>
                          <a:spcPts val="0"/>
                        </a:spcAft>
                      </a:pPr>
                      <a:r>
                        <a:rPr lang="en-US" sz="1200" dirty="0">
                          <a:solidFill>
                            <a:schemeClr val="tx1"/>
                          </a:solidFill>
                          <a:latin typeface="Huawei Sans" panose="020C0503030203020204" pitchFamily="34" charset="0"/>
                          <a:ea typeface="+mn-ea"/>
                          <a:cs typeface="Huawei Sans" panose="020C0503030203020204" pitchFamily="34" charset="0"/>
                        </a:rPr>
                        <a:t>ONT</a:t>
                      </a:r>
                    </a:p>
                  </a:txBody>
                  <a:tcPr marL="90000" marR="90000" marT="46800" marB="46800" anchor="ctr">
                    <a:lnL w="12700" cap="flat" cmpd="sng" algn="ctr">
                      <a:solidFill>
                        <a:srgbClr val="99CCFF"/>
                      </a:solidFill>
                      <a:prstDash val="solid"/>
                      <a:round/>
                      <a:headEnd type="none" w="med" len="med"/>
                      <a:tailEnd type="none" w="med" len="med"/>
                    </a:lnL>
                    <a:lnR w="12700" cap="flat" cmpd="sng" algn="ctr">
                      <a:solidFill>
                        <a:srgbClr val="99CCFF"/>
                      </a:solidFill>
                      <a:prstDash val="solid"/>
                      <a:round/>
                      <a:headEnd type="none" w="med" len="med"/>
                      <a:tailEnd type="none" w="med" len="med"/>
                    </a:lnR>
                    <a:lnT w="12700" cap="flat" cmpd="sng" algn="ctr">
                      <a:solidFill>
                        <a:srgbClr val="99CCFF"/>
                      </a:solidFill>
                      <a:prstDash val="solid"/>
                      <a:round/>
                      <a:headEnd type="none" w="med" len="med"/>
                      <a:tailEnd type="none" w="med" len="med"/>
                    </a:lnT>
                    <a:lnB w="12700" cap="flat" cmpd="sng" algn="ctr">
                      <a:solidFill>
                        <a:srgbClr val="99CCFF"/>
                      </a:solidFill>
                      <a:prstDash val="solid"/>
                      <a:round/>
                      <a:headEnd type="none" w="med" len="med"/>
                      <a:tailEnd type="none" w="med" len="med"/>
                    </a:lnB>
                  </a:tcPr>
                </a:tc>
                <a:tc>
                  <a:txBody>
                    <a:bodyPr/>
                    <a:lstStyle/>
                    <a:p>
                      <a:pPr algn="just" fontAlgn="ctr">
                        <a:spcAft>
                          <a:spcPts val="0"/>
                        </a:spcAft>
                      </a:pPr>
                      <a:r>
                        <a:rPr lang="en-US" sz="1200" dirty="0">
                          <a:solidFill>
                            <a:schemeClr val="tx1"/>
                          </a:solidFill>
                          <a:latin typeface="Huawei Sans" panose="020C0503030203020204" pitchFamily="34" charset="0"/>
                          <a:ea typeface="+mn-ea"/>
                          <a:cs typeface="Huawei Sans" panose="020C0503030203020204" pitchFamily="34" charset="0"/>
                        </a:rPr>
                        <a:t>+0.5 to +5.0</a:t>
                      </a:r>
                    </a:p>
                  </a:txBody>
                  <a:tcPr marL="90000" marR="90000" marT="46800" marB="46800" anchor="ctr">
                    <a:lnL w="12700" cap="flat" cmpd="sng" algn="ctr">
                      <a:solidFill>
                        <a:srgbClr val="99CCFF"/>
                      </a:solidFill>
                      <a:prstDash val="solid"/>
                      <a:round/>
                      <a:headEnd type="none" w="med" len="med"/>
                      <a:tailEnd type="none" w="med" len="med"/>
                    </a:lnL>
                    <a:lnR w="12700" cap="flat" cmpd="sng" algn="ctr">
                      <a:solidFill>
                        <a:srgbClr val="99CCFF"/>
                      </a:solidFill>
                      <a:prstDash val="solid"/>
                      <a:round/>
                      <a:headEnd type="none" w="med" len="med"/>
                      <a:tailEnd type="none" w="med" len="med"/>
                    </a:lnR>
                    <a:lnT w="12700" cap="flat" cmpd="sng" algn="ctr">
                      <a:solidFill>
                        <a:srgbClr val="99CCFF"/>
                      </a:solidFill>
                      <a:prstDash val="solid"/>
                      <a:round/>
                      <a:headEnd type="none" w="med" len="med"/>
                      <a:tailEnd type="none" w="med" len="med"/>
                    </a:lnT>
                    <a:lnB w="12700" cap="flat" cmpd="sng" algn="ctr">
                      <a:solidFill>
                        <a:srgbClr val="99CCFF"/>
                      </a:solidFill>
                      <a:prstDash val="solid"/>
                      <a:round/>
                      <a:headEnd type="none" w="med" len="med"/>
                      <a:tailEnd type="none" w="med" len="med"/>
                    </a:lnB>
                  </a:tcPr>
                </a:tc>
                <a:tc>
                  <a:txBody>
                    <a:bodyPr/>
                    <a:lstStyle/>
                    <a:p>
                      <a:pPr algn="just" fontAlgn="ctr">
                        <a:spcAft>
                          <a:spcPts val="0"/>
                        </a:spcAft>
                      </a:pPr>
                      <a:r>
                        <a:rPr lang="en-US" sz="1200" dirty="0">
                          <a:solidFill>
                            <a:schemeClr val="tx1"/>
                          </a:solidFill>
                          <a:latin typeface="Huawei Sans" panose="020C0503030203020204" pitchFamily="34" charset="0"/>
                          <a:ea typeface="+mn-ea"/>
                          <a:cs typeface="Huawei Sans" panose="020C0503030203020204" pitchFamily="34" charset="0"/>
                        </a:rPr>
                        <a:t>–8 to –30 (FEC enabled)</a:t>
                      </a:r>
                    </a:p>
                  </a:txBody>
                  <a:tcPr marL="90000" marR="90000" marT="46800" marB="46800" anchor="ctr">
                    <a:lnL w="12700" cap="flat" cmpd="sng" algn="ctr">
                      <a:solidFill>
                        <a:srgbClr val="99CCFF"/>
                      </a:solidFill>
                      <a:prstDash val="solid"/>
                      <a:round/>
                      <a:headEnd type="none" w="med" len="med"/>
                      <a:tailEnd type="none" w="med" len="med"/>
                    </a:lnL>
                    <a:lnR w="12700" cap="flat" cmpd="sng" algn="ctr">
                      <a:solidFill>
                        <a:srgbClr val="99CCFF"/>
                      </a:solidFill>
                      <a:prstDash val="solid"/>
                      <a:round/>
                      <a:headEnd type="none" w="med" len="med"/>
                      <a:tailEnd type="none" w="med" len="med"/>
                    </a:lnR>
                    <a:lnT w="12700" cap="flat" cmpd="sng" algn="ctr">
                      <a:solidFill>
                        <a:srgbClr val="99CCFF"/>
                      </a:solidFill>
                      <a:prstDash val="solid"/>
                      <a:round/>
                      <a:headEnd type="none" w="med" len="med"/>
                      <a:tailEnd type="none" w="med" len="med"/>
                    </a:lnT>
                    <a:lnB w="12700" cap="flat" cmpd="sng" algn="ctr">
                      <a:solidFill>
                        <a:srgbClr val="99CCFF"/>
                      </a:solidFill>
                      <a:prstDash val="solid"/>
                      <a:round/>
                      <a:headEnd type="none" w="med" len="med"/>
                      <a:tailEnd type="none" w="med" len="med"/>
                    </a:lnB>
                  </a:tcPr>
                </a:tc>
                <a:extLst>
                  <a:ext uri="{0D108BD9-81ED-4DB2-BD59-A6C34878D82A}">
                    <a16:rowId xmlns:a16="http://schemas.microsoft.com/office/drawing/2014/main" val="10004"/>
                  </a:ext>
                </a:extLst>
              </a:tr>
              <a:tr h="222836">
                <a:tc rowSpan="2">
                  <a:txBody>
                    <a:bodyPr/>
                    <a:lstStyle/>
                    <a:p>
                      <a:pPr algn="ctr" fontAlgn="ctr">
                        <a:spcAft>
                          <a:spcPts val="0"/>
                        </a:spcAft>
                      </a:pPr>
                      <a:r>
                        <a:rPr lang="en-US" sz="1200" dirty="0">
                          <a:latin typeface="Huawei Sans" panose="020C0503030203020204" pitchFamily="34" charset="0"/>
                          <a:cs typeface="Huawei Sans" panose="020C0503030203020204" pitchFamily="34" charset="0"/>
                        </a:rPr>
                        <a:t>XGS-GPON</a:t>
                      </a:r>
                      <a:r>
                        <a:rPr lang="en-US" sz="1200" baseline="0" dirty="0">
                          <a:latin typeface="Huawei Sans" panose="020C0503030203020204" pitchFamily="34" charset="0"/>
                          <a:cs typeface="Huawei Sans" panose="020C0503030203020204" pitchFamily="34" charset="0"/>
                        </a:rPr>
                        <a:t> </a:t>
                      </a:r>
                      <a:r>
                        <a:rPr lang="en-US" sz="1200" dirty="0">
                          <a:latin typeface="Huawei Sans" panose="020C0503030203020204" pitchFamily="34" charset="0"/>
                          <a:cs typeface="Huawei Sans" panose="020C0503030203020204" pitchFamily="34" charset="0"/>
                        </a:rPr>
                        <a:t>(N1)</a:t>
                      </a:r>
                    </a:p>
                  </a:txBody>
                  <a:tcPr marL="90000" marR="90000" marT="46800" marB="46800" anchor="ctr">
                    <a:lnL w="12700" cap="flat" cmpd="sng" algn="ctr">
                      <a:solidFill>
                        <a:srgbClr val="99CCFF"/>
                      </a:solidFill>
                      <a:prstDash val="solid"/>
                      <a:round/>
                      <a:headEnd type="none" w="med" len="med"/>
                      <a:tailEnd type="none" w="med" len="med"/>
                    </a:lnL>
                    <a:lnR w="12700" cap="flat" cmpd="sng" algn="ctr">
                      <a:solidFill>
                        <a:srgbClr val="99CCFF"/>
                      </a:solidFill>
                      <a:prstDash val="solid"/>
                      <a:round/>
                      <a:headEnd type="none" w="med" len="med"/>
                      <a:tailEnd type="none" w="med" len="med"/>
                    </a:lnR>
                    <a:lnT w="12700" cap="flat" cmpd="sng" algn="ctr">
                      <a:solidFill>
                        <a:srgbClr val="99CCFF"/>
                      </a:solidFill>
                      <a:prstDash val="solid"/>
                      <a:round/>
                      <a:headEnd type="none" w="med" len="med"/>
                      <a:tailEnd type="none" w="med" len="med"/>
                    </a:lnT>
                    <a:lnB w="12700" cap="flat" cmpd="sng" algn="ctr">
                      <a:solidFill>
                        <a:srgbClr val="99CCFF"/>
                      </a:solidFill>
                      <a:prstDash val="solid"/>
                      <a:round/>
                      <a:headEnd type="none" w="med" len="med"/>
                      <a:tailEnd type="none" w="med" len="med"/>
                    </a:lnB>
                  </a:tcPr>
                </a:tc>
                <a:tc>
                  <a:txBody>
                    <a:bodyPr/>
                    <a:lstStyle/>
                    <a:p>
                      <a:pPr algn="just" fontAlgn="ctr">
                        <a:spcAft>
                          <a:spcPts val="0"/>
                        </a:spcAft>
                      </a:pPr>
                      <a:r>
                        <a:rPr lang="en-US" sz="1200" dirty="0">
                          <a:solidFill>
                            <a:schemeClr val="tx1"/>
                          </a:solidFill>
                          <a:latin typeface="Huawei Sans" panose="020C0503030203020204" pitchFamily="34" charset="0"/>
                          <a:ea typeface="+mn-ea"/>
                          <a:cs typeface="Huawei Sans" panose="020C0503030203020204" pitchFamily="34" charset="0"/>
                        </a:rPr>
                        <a:t>OLT</a:t>
                      </a:r>
                    </a:p>
                  </a:txBody>
                  <a:tcPr marL="90000" marR="90000" marT="46800" marB="46800" anchor="ctr">
                    <a:lnL w="12700" cap="flat" cmpd="sng" algn="ctr">
                      <a:solidFill>
                        <a:srgbClr val="99CCFF"/>
                      </a:solidFill>
                      <a:prstDash val="solid"/>
                      <a:round/>
                      <a:headEnd type="none" w="med" len="med"/>
                      <a:tailEnd type="none" w="med" len="med"/>
                    </a:lnL>
                    <a:lnR w="12700" cap="flat" cmpd="sng" algn="ctr">
                      <a:solidFill>
                        <a:srgbClr val="99CCFF"/>
                      </a:solidFill>
                      <a:prstDash val="solid"/>
                      <a:round/>
                      <a:headEnd type="none" w="med" len="med"/>
                      <a:tailEnd type="none" w="med" len="med"/>
                    </a:lnR>
                    <a:lnT w="12700" cap="flat" cmpd="sng" algn="ctr">
                      <a:solidFill>
                        <a:srgbClr val="99CCFF"/>
                      </a:solidFill>
                      <a:prstDash val="solid"/>
                      <a:round/>
                      <a:headEnd type="none" w="med" len="med"/>
                      <a:tailEnd type="none" w="med" len="med"/>
                    </a:lnT>
                    <a:lnB w="12700" cap="flat" cmpd="sng" algn="ctr">
                      <a:solidFill>
                        <a:srgbClr val="99CCFF"/>
                      </a:solidFill>
                      <a:prstDash val="solid"/>
                      <a:round/>
                      <a:headEnd type="none" w="med" len="med"/>
                      <a:tailEnd type="none" w="med" len="med"/>
                    </a:lnB>
                  </a:tcPr>
                </a:tc>
                <a:tc>
                  <a:txBody>
                    <a:bodyPr/>
                    <a:lstStyle/>
                    <a:p>
                      <a:pPr algn="just" fontAlgn="ctr">
                        <a:spcAft>
                          <a:spcPts val="0"/>
                        </a:spcAft>
                      </a:pPr>
                      <a:r>
                        <a:rPr lang="en-US" sz="1200" dirty="0">
                          <a:solidFill>
                            <a:schemeClr val="tx1"/>
                          </a:solidFill>
                          <a:latin typeface="Huawei Sans" panose="020C0503030203020204" pitchFamily="34" charset="0"/>
                          <a:ea typeface="+mn-ea"/>
                          <a:cs typeface="Huawei Sans" panose="020C0503030203020204" pitchFamily="34" charset="0"/>
                        </a:rPr>
                        <a:t>+2 to +5</a:t>
                      </a:r>
                    </a:p>
                  </a:txBody>
                  <a:tcPr marL="90000" marR="90000" marT="46800" marB="46800" anchor="ctr">
                    <a:lnL w="12700" cap="flat" cmpd="sng" algn="ctr">
                      <a:solidFill>
                        <a:srgbClr val="99CCFF"/>
                      </a:solidFill>
                      <a:prstDash val="solid"/>
                      <a:round/>
                      <a:headEnd type="none" w="med" len="med"/>
                      <a:tailEnd type="none" w="med" len="med"/>
                    </a:lnL>
                    <a:lnR w="12700" cap="flat" cmpd="sng" algn="ctr">
                      <a:solidFill>
                        <a:srgbClr val="99CCFF"/>
                      </a:solidFill>
                      <a:prstDash val="solid"/>
                      <a:round/>
                      <a:headEnd type="none" w="med" len="med"/>
                      <a:tailEnd type="none" w="med" len="med"/>
                    </a:lnR>
                    <a:lnT w="12700" cap="flat" cmpd="sng" algn="ctr">
                      <a:solidFill>
                        <a:srgbClr val="99CCFF"/>
                      </a:solidFill>
                      <a:prstDash val="solid"/>
                      <a:round/>
                      <a:headEnd type="none" w="med" len="med"/>
                      <a:tailEnd type="none" w="med" len="med"/>
                    </a:lnT>
                    <a:lnB w="12700" cap="flat" cmpd="sng" algn="ctr">
                      <a:solidFill>
                        <a:srgbClr val="99CCFF"/>
                      </a:solidFill>
                      <a:prstDash val="solid"/>
                      <a:round/>
                      <a:headEnd type="none" w="med" len="med"/>
                      <a:tailEnd type="none" w="med" len="med"/>
                    </a:lnB>
                  </a:tcPr>
                </a:tc>
                <a:tc>
                  <a:txBody>
                    <a:bodyPr/>
                    <a:lstStyle/>
                    <a:p>
                      <a:pPr algn="just" fontAlgn="ctr">
                        <a:spcAft>
                          <a:spcPts val="0"/>
                        </a:spcAft>
                      </a:pPr>
                      <a:r>
                        <a:rPr lang="en-US" sz="1200" dirty="0">
                          <a:solidFill>
                            <a:schemeClr val="tx1"/>
                          </a:solidFill>
                          <a:latin typeface="Huawei Sans" panose="020C0503030203020204" pitchFamily="34" charset="0"/>
                          <a:ea typeface="+mn-ea"/>
                          <a:cs typeface="Huawei Sans" panose="020C0503030203020204" pitchFamily="34" charset="0"/>
                        </a:rPr>
                        <a:t>–5 to –26</a:t>
                      </a:r>
                    </a:p>
                  </a:txBody>
                  <a:tcPr marL="90000" marR="90000" marT="46800" marB="46800" anchor="ctr">
                    <a:lnL w="12700" cap="flat" cmpd="sng" algn="ctr">
                      <a:solidFill>
                        <a:srgbClr val="99CCFF"/>
                      </a:solidFill>
                      <a:prstDash val="solid"/>
                      <a:round/>
                      <a:headEnd type="none" w="med" len="med"/>
                      <a:tailEnd type="none" w="med" len="med"/>
                    </a:lnL>
                    <a:lnR w="12700" cap="flat" cmpd="sng" algn="ctr">
                      <a:solidFill>
                        <a:srgbClr val="99CCFF"/>
                      </a:solidFill>
                      <a:prstDash val="solid"/>
                      <a:round/>
                      <a:headEnd type="none" w="med" len="med"/>
                      <a:tailEnd type="none" w="med" len="med"/>
                    </a:lnR>
                    <a:lnT w="12700" cap="flat" cmpd="sng" algn="ctr">
                      <a:solidFill>
                        <a:srgbClr val="99CCFF"/>
                      </a:solidFill>
                      <a:prstDash val="solid"/>
                      <a:round/>
                      <a:headEnd type="none" w="med" len="med"/>
                      <a:tailEnd type="none" w="med" len="med"/>
                    </a:lnT>
                    <a:lnB w="12700" cap="flat" cmpd="sng" algn="ctr">
                      <a:solidFill>
                        <a:srgbClr val="99CCFF"/>
                      </a:solidFill>
                      <a:prstDash val="solid"/>
                      <a:round/>
                      <a:headEnd type="none" w="med" len="med"/>
                      <a:tailEnd type="none" w="med" len="med"/>
                    </a:lnB>
                  </a:tcPr>
                </a:tc>
                <a:extLst>
                  <a:ext uri="{0D108BD9-81ED-4DB2-BD59-A6C34878D82A}">
                    <a16:rowId xmlns:a16="http://schemas.microsoft.com/office/drawing/2014/main" val="10005"/>
                  </a:ext>
                </a:extLst>
              </a:tr>
              <a:tr h="222836">
                <a:tc vMerge="1">
                  <a:txBody>
                    <a:bodyPr/>
                    <a:lstStyle/>
                    <a:p>
                      <a:pPr algn="l" rtl="0">
                        <a:spcAft>
                          <a:spcPts val="0"/>
                        </a:spcAft>
                      </a:pPr>
                      <a:endParaRPr lang="zh-CN" sz="1200" kern="100" dirty="0">
                        <a:effectLst/>
                        <a:latin typeface="Huawei Sans" panose="020C0503030203020204" pitchFamily="34" charset="0"/>
                        <a:ea typeface="宋体" panose="02010600030101010101" pitchFamily="2" charset="-122"/>
                        <a:cs typeface="Huawei Sans" panose="020C0503030203020204" pitchFamily="34" charset="0"/>
                      </a:endParaRPr>
                    </a:p>
                  </a:txBody>
                  <a:tcPr marL="68580" marR="68580" marT="0" marB="0" anchor="ctr">
                    <a:lnL w="12700" cap="flat" cmpd="sng" algn="ctr">
                      <a:solidFill>
                        <a:srgbClr val="99CCFF"/>
                      </a:solidFill>
                      <a:prstDash val="solid"/>
                      <a:round/>
                      <a:headEnd type="none" w="med" len="med"/>
                      <a:tailEnd type="none" w="med" len="med"/>
                    </a:lnL>
                    <a:lnR w="12700" cap="flat" cmpd="sng" algn="ctr">
                      <a:solidFill>
                        <a:srgbClr val="99CCFF"/>
                      </a:solidFill>
                      <a:prstDash val="solid"/>
                      <a:round/>
                      <a:headEnd type="none" w="med" len="med"/>
                      <a:tailEnd type="none" w="med" len="med"/>
                    </a:lnR>
                    <a:lnT w="12700" cap="flat" cmpd="sng" algn="ctr">
                      <a:solidFill>
                        <a:srgbClr val="99CCFF"/>
                      </a:solidFill>
                      <a:prstDash val="solid"/>
                      <a:round/>
                      <a:headEnd type="none" w="med" len="med"/>
                      <a:tailEnd type="none" w="med" len="med"/>
                    </a:lnT>
                    <a:lnB w="12700" cap="flat" cmpd="sng" algn="ctr">
                      <a:solidFill>
                        <a:srgbClr val="99CCFF"/>
                      </a:solidFill>
                      <a:prstDash val="solid"/>
                      <a:round/>
                      <a:headEnd type="none" w="med" len="med"/>
                      <a:tailEnd type="none" w="med" len="med"/>
                    </a:lnB>
                  </a:tcPr>
                </a:tc>
                <a:tc>
                  <a:txBody>
                    <a:bodyPr/>
                    <a:lstStyle/>
                    <a:p>
                      <a:pPr algn="just" fontAlgn="ctr">
                        <a:spcAft>
                          <a:spcPts val="0"/>
                        </a:spcAft>
                      </a:pPr>
                      <a:r>
                        <a:rPr lang="en-US" sz="1200" dirty="0">
                          <a:solidFill>
                            <a:schemeClr val="tx1"/>
                          </a:solidFill>
                          <a:latin typeface="Huawei Sans" panose="020C0503030203020204" pitchFamily="34" charset="0"/>
                          <a:ea typeface="+mn-ea"/>
                          <a:cs typeface="Huawei Sans" panose="020C0503030203020204" pitchFamily="34" charset="0"/>
                        </a:rPr>
                        <a:t>XGS-PON ONT</a:t>
                      </a:r>
                    </a:p>
                  </a:txBody>
                  <a:tcPr marL="90000" marR="90000" marT="46800" marB="46800" anchor="ctr">
                    <a:lnL w="12700" cap="flat" cmpd="sng" algn="ctr">
                      <a:solidFill>
                        <a:srgbClr val="99CCFF"/>
                      </a:solidFill>
                      <a:prstDash val="solid"/>
                      <a:round/>
                      <a:headEnd type="none" w="med" len="med"/>
                      <a:tailEnd type="none" w="med" len="med"/>
                    </a:lnL>
                    <a:lnR w="12700" cap="flat" cmpd="sng" algn="ctr">
                      <a:solidFill>
                        <a:srgbClr val="99CCFF"/>
                      </a:solidFill>
                      <a:prstDash val="solid"/>
                      <a:round/>
                      <a:headEnd type="none" w="med" len="med"/>
                      <a:tailEnd type="none" w="med" len="med"/>
                    </a:lnR>
                    <a:lnT w="12700" cap="flat" cmpd="sng" algn="ctr">
                      <a:solidFill>
                        <a:srgbClr val="99CCFF"/>
                      </a:solidFill>
                      <a:prstDash val="solid"/>
                      <a:round/>
                      <a:headEnd type="none" w="med" len="med"/>
                      <a:tailEnd type="none" w="med" len="med"/>
                    </a:lnT>
                    <a:lnB w="12700" cap="flat" cmpd="sng" algn="ctr">
                      <a:solidFill>
                        <a:srgbClr val="99CCFF"/>
                      </a:solidFill>
                      <a:prstDash val="solid"/>
                      <a:round/>
                      <a:headEnd type="none" w="med" len="med"/>
                      <a:tailEnd type="none" w="med" len="med"/>
                    </a:lnB>
                  </a:tcPr>
                </a:tc>
                <a:tc>
                  <a:txBody>
                    <a:bodyPr/>
                    <a:lstStyle/>
                    <a:p>
                      <a:pPr algn="just" fontAlgn="ctr">
                        <a:spcAft>
                          <a:spcPts val="0"/>
                        </a:spcAft>
                      </a:pPr>
                      <a:r>
                        <a:rPr lang="en-US" sz="1200" dirty="0">
                          <a:solidFill>
                            <a:schemeClr val="tx1"/>
                          </a:solidFill>
                          <a:latin typeface="Huawei Sans" panose="020C0503030203020204" pitchFamily="34" charset="0"/>
                          <a:ea typeface="+mn-ea"/>
                          <a:cs typeface="Huawei Sans" panose="020C0503030203020204" pitchFamily="34" charset="0"/>
                        </a:rPr>
                        <a:t>+4 to +9</a:t>
                      </a:r>
                    </a:p>
                  </a:txBody>
                  <a:tcPr marL="90000" marR="90000" marT="46800" marB="46800" anchor="ctr">
                    <a:lnL w="12700" cap="flat" cmpd="sng" algn="ctr">
                      <a:solidFill>
                        <a:srgbClr val="99CCFF"/>
                      </a:solidFill>
                      <a:prstDash val="solid"/>
                      <a:round/>
                      <a:headEnd type="none" w="med" len="med"/>
                      <a:tailEnd type="none" w="med" len="med"/>
                    </a:lnL>
                    <a:lnR w="12700" cap="flat" cmpd="sng" algn="ctr">
                      <a:solidFill>
                        <a:srgbClr val="99CCFF"/>
                      </a:solidFill>
                      <a:prstDash val="solid"/>
                      <a:round/>
                      <a:headEnd type="none" w="med" len="med"/>
                      <a:tailEnd type="none" w="med" len="med"/>
                    </a:lnR>
                    <a:lnT w="12700" cap="flat" cmpd="sng" algn="ctr">
                      <a:solidFill>
                        <a:srgbClr val="99CCFF"/>
                      </a:solidFill>
                      <a:prstDash val="solid"/>
                      <a:round/>
                      <a:headEnd type="none" w="med" len="med"/>
                      <a:tailEnd type="none" w="med" len="med"/>
                    </a:lnT>
                    <a:lnB w="12700" cap="flat" cmpd="sng" algn="ctr">
                      <a:solidFill>
                        <a:srgbClr val="99CCFF"/>
                      </a:solidFill>
                      <a:prstDash val="solid"/>
                      <a:round/>
                      <a:headEnd type="none" w="med" len="med"/>
                      <a:tailEnd type="none" w="med" len="med"/>
                    </a:lnB>
                  </a:tcPr>
                </a:tc>
                <a:tc>
                  <a:txBody>
                    <a:bodyPr/>
                    <a:lstStyle/>
                    <a:p>
                      <a:pPr algn="just" fontAlgn="ctr">
                        <a:spcAft>
                          <a:spcPts val="0"/>
                        </a:spcAft>
                      </a:pPr>
                      <a:r>
                        <a:rPr lang="en-US" sz="1200" dirty="0">
                          <a:solidFill>
                            <a:schemeClr val="tx1"/>
                          </a:solidFill>
                          <a:latin typeface="Huawei Sans" panose="020C0503030203020204" pitchFamily="34" charset="0"/>
                          <a:ea typeface="+mn-ea"/>
                          <a:cs typeface="Huawei Sans" panose="020C0503030203020204" pitchFamily="34" charset="0"/>
                        </a:rPr>
                        <a:t>–9 to –28</a:t>
                      </a:r>
                    </a:p>
                  </a:txBody>
                  <a:tcPr marL="90000" marR="90000" marT="46800" marB="46800" anchor="ctr">
                    <a:lnL w="12700" cap="flat" cmpd="sng" algn="ctr">
                      <a:solidFill>
                        <a:srgbClr val="99CCFF"/>
                      </a:solidFill>
                      <a:prstDash val="solid"/>
                      <a:round/>
                      <a:headEnd type="none" w="med" len="med"/>
                      <a:tailEnd type="none" w="med" len="med"/>
                    </a:lnL>
                    <a:lnR w="12700" cap="flat" cmpd="sng" algn="ctr">
                      <a:solidFill>
                        <a:srgbClr val="99CCFF"/>
                      </a:solidFill>
                      <a:prstDash val="solid"/>
                      <a:round/>
                      <a:headEnd type="none" w="med" len="med"/>
                      <a:tailEnd type="none" w="med" len="med"/>
                    </a:lnR>
                    <a:lnT w="12700" cap="flat" cmpd="sng" algn="ctr">
                      <a:solidFill>
                        <a:srgbClr val="99CCFF"/>
                      </a:solidFill>
                      <a:prstDash val="solid"/>
                      <a:round/>
                      <a:headEnd type="none" w="med" len="med"/>
                      <a:tailEnd type="none" w="med" len="med"/>
                    </a:lnT>
                    <a:lnB w="12700" cap="flat" cmpd="sng" algn="ctr">
                      <a:solidFill>
                        <a:srgbClr val="99CCFF"/>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pic>
        <p:nvPicPr>
          <p:cNvPr id="9" name="Picture 4" descr="J007906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03883" y="4461679"/>
            <a:ext cx="2557128" cy="13759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AutoShape 104"/>
          <p:cNvSpPr>
            <a:spLocks noChangeArrowheads="1"/>
          </p:cNvSpPr>
          <p:nvPr/>
        </p:nvSpPr>
        <p:spPr bwMode="auto">
          <a:xfrm>
            <a:off x="7430653" y="4590854"/>
            <a:ext cx="3315904" cy="1367069"/>
          </a:xfrm>
          <a:prstGeom prst="cloudCallout">
            <a:avLst>
              <a:gd name="adj1" fmla="val -73488"/>
              <a:gd name="adj2" fmla="val 31244"/>
            </a:avLst>
          </a:prstGeom>
          <a:solidFill>
            <a:srgbClr val="CCFF99"/>
          </a:solidFill>
          <a:ln w="9525">
            <a:solidFill>
              <a:schemeClr val="tx1"/>
            </a:solidFill>
            <a:round/>
            <a:headEnd/>
            <a:tailEnd/>
          </a:ln>
        </p:spPr>
        <p:txBody>
          <a:bodyPr wrap="square" lIns="36000" tIns="39600" rIns="0" bIns="39600" anchor="ctr">
            <a:noAutofit/>
          </a:bodyPr>
          <a:lstStyle>
            <a:lvl1pPr defTabSz="801688" eaLnBrk="0" hangingPunct="0">
              <a:defRPr i="1">
                <a:solidFill>
                  <a:schemeClr val="tx1"/>
                </a:solidFill>
                <a:latin typeface="Arial" panose="020B0604020202020204" pitchFamily="34" charset="0"/>
                <a:ea typeface="SimSun" panose="02010600030101010101" pitchFamily="2" charset="-122"/>
              </a:defRPr>
            </a:lvl1pPr>
            <a:lvl2pPr marL="742950" indent="-285750" defTabSz="801688" eaLnBrk="0" hangingPunct="0">
              <a:defRPr i="1">
                <a:solidFill>
                  <a:schemeClr val="tx1"/>
                </a:solidFill>
                <a:latin typeface="Arial" panose="020B0604020202020204" pitchFamily="34" charset="0"/>
                <a:ea typeface="SimSun" panose="02010600030101010101" pitchFamily="2" charset="-122"/>
              </a:defRPr>
            </a:lvl2pPr>
            <a:lvl3pPr marL="1143000" indent="-228600" defTabSz="801688" eaLnBrk="0" hangingPunct="0">
              <a:defRPr i="1">
                <a:solidFill>
                  <a:schemeClr val="tx1"/>
                </a:solidFill>
                <a:latin typeface="Arial" panose="020B0604020202020204" pitchFamily="34" charset="0"/>
                <a:ea typeface="SimSun" panose="02010600030101010101" pitchFamily="2" charset="-122"/>
              </a:defRPr>
            </a:lvl3pPr>
            <a:lvl4pPr marL="1600200" indent="-228600" defTabSz="801688" eaLnBrk="0" hangingPunct="0">
              <a:defRPr i="1">
                <a:solidFill>
                  <a:schemeClr val="tx1"/>
                </a:solidFill>
                <a:latin typeface="Arial" panose="020B0604020202020204" pitchFamily="34" charset="0"/>
                <a:ea typeface="SimSun" panose="02010600030101010101" pitchFamily="2" charset="-122"/>
              </a:defRPr>
            </a:lvl4pPr>
            <a:lvl5pPr marL="2057400" indent="-228600" defTabSz="801688" eaLnBrk="0" hangingPunct="0">
              <a:defRPr i="1">
                <a:solidFill>
                  <a:schemeClr val="tx1"/>
                </a:solidFill>
                <a:latin typeface="Arial" panose="020B0604020202020204" pitchFamily="34" charset="0"/>
                <a:ea typeface="SimSun" panose="02010600030101010101" pitchFamily="2" charset="-122"/>
              </a:defRPr>
            </a:lvl5pPr>
            <a:lvl6pPr marL="2514600" indent="-228600" defTabSz="801688" eaLnBrk="0" fontAlgn="t" hangingPunct="0">
              <a:spcBef>
                <a:spcPct val="0"/>
              </a:spcBef>
              <a:spcAft>
                <a:spcPct val="0"/>
              </a:spcAft>
              <a:defRPr i="1">
                <a:solidFill>
                  <a:schemeClr val="tx1"/>
                </a:solidFill>
                <a:latin typeface="Arial" panose="020B0604020202020204" pitchFamily="34" charset="0"/>
                <a:ea typeface="SimSun" panose="02010600030101010101" pitchFamily="2" charset="-122"/>
              </a:defRPr>
            </a:lvl6pPr>
            <a:lvl7pPr marL="2971800" indent="-228600" defTabSz="801688" eaLnBrk="0" fontAlgn="t" hangingPunct="0">
              <a:spcBef>
                <a:spcPct val="0"/>
              </a:spcBef>
              <a:spcAft>
                <a:spcPct val="0"/>
              </a:spcAft>
              <a:defRPr i="1">
                <a:solidFill>
                  <a:schemeClr val="tx1"/>
                </a:solidFill>
                <a:latin typeface="Arial" panose="020B0604020202020204" pitchFamily="34" charset="0"/>
                <a:ea typeface="SimSun" panose="02010600030101010101" pitchFamily="2" charset="-122"/>
              </a:defRPr>
            </a:lvl7pPr>
            <a:lvl8pPr marL="3429000" indent="-228600" defTabSz="801688" eaLnBrk="0" fontAlgn="t" hangingPunct="0">
              <a:spcBef>
                <a:spcPct val="0"/>
              </a:spcBef>
              <a:spcAft>
                <a:spcPct val="0"/>
              </a:spcAft>
              <a:defRPr i="1">
                <a:solidFill>
                  <a:schemeClr val="tx1"/>
                </a:solidFill>
                <a:latin typeface="Arial" panose="020B0604020202020204" pitchFamily="34" charset="0"/>
                <a:ea typeface="SimSun" panose="02010600030101010101" pitchFamily="2" charset="-122"/>
              </a:defRPr>
            </a:lvl8pPr>
            <a:lvl9pPr marL="3886200" indent="-228600" defTabSz="801688" eaLnBrk="0" fontAlgn="t" hangingPunct="0">
              <a:spcBef>
                <a:spcPct val="0"/>
              </a:spcBef>
              <a:spcAft>
                <a:spcPct val="0"/>
              </a:spcAft>
              <a:defRPr i="1">
                <a:solidFill>
                  <a:schemeClr val="tx1"/>
                </a:solidFill>
                <a:latin typeface="Arial" panose="020B0604020202020204" pitchFamily="34" charset="0"/>
                <a:ea typeface="SimSun" panose="02010600030101010101" pitchFamily="2" charset="-122"/>
              </a:defRPr>
            </a:lvl9pPr>
          </a:lstStyle>
          <a:p>
            <a:pPr eaLnBrk="1" fontAlgn="ctr" hangingPunct="1">
              <a:spcBef>
                <a:spcPct val="50000"/>
              </a:spcBef>
            </a:pPr>
            <a:r>
              <a:rPr lang="en-US" sz="1200" i="0" dirty="0">
                <a:latin typeface="Huawei Sans" panose="020C0503030203020204" pitchFamily="34" charset="0"/>
                <a:ea typeface="方正兰亭黑简体" panose="02000000000000000000" pitchFamily="2" charset="-122"/>
              </a:rPr>
              <a:t>Yes. If the optical attenuation is abnormal, other parameters such as the return loss may be abnormal, causing network disconnection.</a:t>
            </a:r>
          </a:p>
        </p:txBody>
      </p:sp>
      <p:sp>
        <p:nvSpPr>
          <p:cNvPr id="11" name="AutoShape 104"/>
          <p:cNvSpPr>
            <a:spLocks noChangeArrowheads="1"/>
          </p:cNvSpPr>
          <p:nvPr/>
        </p:nvSpPr>
        <p:spPr bwMode="auto">
          <a:xfrm>
            <a:off x="942680" y="4590854"/>
            <a:ext cx="3211609" cy="1367069"/>
          </a:xfrm>
          <a:prstGeom prst="cloudCallout">
            <a:avLst>
              <a:gd name="adj1" fmla="val 66432"/>
              <a:gd name="adj2" fmla="val 30710"/>
            </a:avLst>
          </a:prstGeom>
          <a:solidFill>
            <a:srgbClr val="CCFF99"/>
          </a:solidFill>
          <a:ln w="9525">
            <a:solidFill>
              <a:schemeClr val="tx1"/>
            </a:solidFill>
            <a:round/>
            <a:headEnd/>
            <a:tailEnd/>
          </a:ln>
        </p:spPr>
        <p:txBody>
          <a:bodyPr wrap="square" lIns="36000" tIns="39600" rIns="0" bIns="39600" anchor="ctr">
            <a:noAutofit/>
          </a:bodyPr>
          <a:lstStyle>
            <a:lvl1pPr defTabSz="801688" eaLnBrk="0" hangingPunct="0">
              <a:defRPr i="1">
                <a:solidFill>
                  <a:schemeClr val="tx1"/>
                </a:solidFill>
                <a:latin typeface="Arial" panose="020B0604020202020204" pitchFamily="34" charset="0"/>
                <a:ea typeface="SimSun" panose="02010600030101010101" pitchFamily="2" charset="-122"/>
              </a:defRPr>
            </a:lvl1pPr>
            <a:lvl2pPr marL="742950" indent="-285750" defTabSz="801688" eaLnBrk="0" hangingPunct="0">
              <a:defRPr i="1">
                <a:solidFill>
                  <a:schemeClr val="tx1"/>
                </a:solidFill>
                <a:latin typeface="Arial" panose="020B0604020202020204" pitchFamily="34" charset="0"/>
                <a:ea typeface="SimSun" panose="02010600030101010101" pitchFamily="2" charset="-122"/>
              </a:defRPr>
            </a:lvl2pPr>
            <a:lvl3pPr marL="1143000" indent="-228600" defTabSz="801688" eaLnBrk="0" hangingPunct="0">
              <a:defRPr i="1">
                <a:solidFill>
                  <a:schemeClr val="tx1"/>
                </a:solidFill>
                <a:latin typeface="Arial" panose="020B0604020202020204" pitchFamily="34" charset="0"/>
                <a:ea typeface="SimSun" panose="02010600030101010101" pitchFamily="2" charset="-122"/>
              </a:defRPr>
            </a:lvl3pPr>
            <a:lvl4pPr marL="1600200" indent="-228600" defTabSz="801688" eaLnBrk="0" hangingPunct="0">
              <a:defRPr i="1">
                <a:solidFill>
                  <a:schemeClr val="tx1"/>
                </a:solidFill>
                <a:latin typeface="Arial" panose="020B0604020202020204" pitchFamily="34" charset="0"/>
                <a:ea typeface="SimSun" panose="02010600030101010101" pitchFamily="2" charset="-122"/>
              </a:defRPr>
            </a:lvl4pPr>
            <a:lvl5pPr marL="2057400" indent="-228600" defTabSz="801688" eaLnBrk="0" hangingPunct="0">
              <a:defRPr i="1">
                <a:solidFill>
                  <a:schemeClr val="tx1"/>
                </a:solidFill>
                <a:latin typeface="Arial" panose="020B0604020202020204" pitchFamily="34" charset="0"/>
                <a:ea typeface="SimSun" panose="02010600030101010101" pitchFamily="2" charset="-122"/>
              </a:defRPr>
            </a:lvl5pPr>
            <a:lvl6pPr marL="2514600" indent="-228600" defTabSz="801688" eaLnBrk="0" fontAlgn="t" hangingPunct="0">
              <a:spcBef>
                <a:spcPct val="0"/>
              </a:spcBef>
              <a:spcAft>
                <a:spcPct val="0"/>
              </a:spcAft>
              <a:defRPr i="1">
                <a:solidFill>
                  <a:schemeClr val="tx1"/>
                </a:solidFill>
                <a:latin typeface="Arial" panose="020B0604020202020204" pitchFamily="34" charset="0"/>
                <a:ea typeface="SimSun" panose="02010600030101010101" pitchFamily="2" charset="-122"/>
              </a:defRPr>
            </a:lvl6pPr>
            <a:lvl7pPr marL="2971800" indent="-228600" defTabSz="801688" eaLnBrk="0" fontAlgn="t" hangingPunct="0">
              <a:spcBef>
                <a:spcPct val="0"/>
              </a:spcBef>
              <a:spcAft>
                <a:spcPct val="0"/>
              </a:spcAft>
              <a:defRPr i="1">
                <a:solidFill>
                  <a:schemeClr val="tx1"/>
                </a:solidFill>
                <a:latin typeface="Arial" panose="020B0604020202020204" pitchFamily="34" charset="0"/>
                <a:ea typeface="SimSun" panose="02010600030101010101" pitchFamily="2" charset="-122"/>
              </a:defRPr>
            </a:lvl7pPr>
            <a:lvl8pPr marL="3429000" indent="-228600" defTabSz="801688" eaLnBrk="0" fontAlgn="t" hangingPunct="0">
              <a:spcBef>
                <a:spcPct val="0"/>
              </a:spcBef>
              <a:spcAft>
                <a:spcPct val="0"/>
              </a:spcAft>
              <a:defRPr i="1">
                <a:solidFill>
                  <a:schemeClr val="tx1"/>
                </a:solidFill>
                <a:latin typeface="Arial" panose="020B0604020202020204" pitchFamily="34" charset="0"/>
                <a:ea typeface="SimSun" panose="02010600030101010101" pitchFamily="2" charset="-122"/>
              </a:defRPr>
            </a:lvl8pPr>
            <a:lvl9pPr marL="3886200" indent="-228600" defTabSz="801688" eaLnBrk="0" fontAlgn="t" hangingPunct="0">
              <a:spcBef>
                <a:spcPct val="0"/>
              </a:spcBef>
              <a:spcAft>
                <a:spcPct val="0"/>
              </a:spcAft>
              <a:defRPr i="1">
                <a:solidFill>
                  <a:schemeClr val="tx1"/>
                </a:solidFill>
                <a:latin typeface="Arial" panose="020B0604020202020204" pitchFamily="34" charset="0"/>
                <a:ea typeface="SimSun" panose="02010600030101010101" pitchFamily="2" charset="-122"/>
              </a:defRPr>
            </a:lvl9pPr>
          </a:lstStyle>
          <a:p>
            <a:pPr eaLnBrk="1" fontAlgn="ctr" hangingPunct="1">
              <a:spcBef>
                <a:spcPct val="50000"/>
              </a:spcBef>
            </a:pPr>
            <a:r>
              <a:rPr lang="en-US" sz="1200" i="0" dirty="0">
                <a:latin typeface="Huawei Sans" panose="020C0503030203020204" pitchFamily="34" charset="0"/>
                <a:ea typeface="方正兰亭黑简体" panose="02000000000000000000" pitchFamily="2" charset="-122"/>
                <a:cs typeface="Huawei Sans" panose="020C0503030203020204" pitchFamily="34" charset="0"/>
              </a:rPr>
              <a:t>Although the receive optical power is 9 dB lower than the budget, the value is within the working range. Is it necessary to check the link?</a:t>
            </a:r>
          </a:p>
        </p:txBody>
      </p:sp>
      <p:sp>
        <p:nvSpPr>
          <p:cNvPr id="15" name="燕尾形 14"/>
          <p:cNvSpPr/>
          <p:nvPr/>
        </p:nvSpPr>
        <p:spPr bwMode="auto">
          <a:xfrm>
            <a:off x="10172851" y="44958"/>
            <a:ext cx="1585202" cy="245330"/>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fontAlgn="ctr"/>
            <a:r>
              <a:rPr lang="en-US" altLang="zh-CN" sz="1200" dirty="0">
                <a:latin typeface="Huawei Sans" panose="020C0503030203020204" pitchFamily="34" charset="0"/>
                <a:ea typeface="方正兰亭黑简体" panose="02000000000000000000" pitchFamily="2" charset="-122"/>
              </a:rPr>
              <a:t>O&amp;M precautions</a:t>
            </a:r>
          </a:p>
        </p:txBody>
      </p:sp>
      <p:sp>
        <p:nvSpPr>
          <p:cNvPr id="17" name="五边形 16"/>
          <p:cNvSpPr/>
          <p:nvPr/>
        </p:nvSpPr>
        <p:spPr bwMode="auto">
          <a:xfrm>
            <a:off x="8314387" y="44958"/>
            <a:ext cx="1947826" cy="245330"/>
          </a:xfrm>
          <a:prstGeom prst="homePlate">
            <a:avLst/>
          </a:prstGeom>
          <a:solidFill>
            <a:srgbClr val="00B0F0"/>
          </a:solidFill>
          <a:ln w="9525" cap="flat" cmpd="sng" algn="ctr">
            <a:noFill/>
            <a:prstDash val="solid"/>
            <a:round/>
            <a:headEnd type="none" w="med" len="med"/>
            <a:tailEnd type="none" w="med" len="med"/>
          </a:ln>
          <a:effectLst/>
        </p:spPr>
        <p:txBody>
          <a:bodyPr vert="horz" wrap="square" lIns="36000" tIns="0" rIns="36000" bIns="0" numCol="1" rtlCol="0" anchor="ctr" anchorCtr="0" compatLnSpc="1">
            <a:prstTxWarp prst="textNoShape">
              <a:avLst/>
            </a:prstTxWarp>
            <a:noAutofit/>
          </a:bodyPr>
          <a:lstStyle/>
          <a:p>
            <a:pPr algn="ctr" fontAlgn="ctr"/>
            <a:r>
              <a:rPr lang="en-US" altLang="zh-CN" sz="1200" dirty="0">
                <a:solidFill>
                  <a:schemeClr val="bg1"/>
                </a:solidFill>
                <a:latin typeface="Huawei Sans" panose="020C0503030203020204" pitchFamily="34" charset="0"/>
                <a:ea typeface="方正兰亭黑简体" panose="02000000000000000000" pitchFamily="2" charset="-122"/>
              </a:rPr>
              <a:t>Service provisioning test</a:t>
            </a:r>
          </a:p>
        </p:txBody>
      </p:sp>
    </p:spTree>
    <p:extLst>
      <p:ext uri="{BB962C8B-B14F-4D97-AF65-F5344CB8AC3E}">
        <p14:creationId xmlns:p14="http://schemas.microsoft.com/office/powerpoint/2010/main" val="3610386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childTnLst>
                          </p:cTn>
                        </p:par>
                        <p:par>
                          <p:cTn id="8" fill="hold">
                            <p:stCondLst>
                              <p:cond delay="500"/>
                            </p:stCondLst>
                            <p:childTnLst>
                              <p:par>
                                <p:cTn id="9" presetID="3" presetClass="entr" presetSubtype="10"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blinds(horizontal)">
                                      <p:cBhvr>
                                        <p:cTn id="1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wrap="square">
            <a:noAutofit/>
          </a:bodyPr>
          <a:lstStyle/>
          <a:p>
            <a:r>
              <a:rPr lang="en-US" altLang="zh-CN" sz="1400" dirty="0">
                <a:latin typeface="Huawei Sans" panose="020C0503030203020204" pitchFamily="34" charset="0"/>
              </a:rPr>
              <a:t>Use an OPM to test the ONT and ensure that the optical module does not continuously transmit optical signals. In normal cases, the ONT optical module does not transmit optical signals before it is connected to the PON. If the optical module is found to transmit optical signals (that is, stable optical signals can be detected), replace the ONT or disable the continuous mode.</a:t>
            </a:r>
          </a:p>
          <a:p>
            <a:endParaRPr lang="en-US" altLang="zh-CN" sz="1400" dirty="0">
              <a:latin typeface="Huawei Sans" panose="020C0503030203020204" pitchFamily="34" charset="0"/>
            </a:endParaRPr>
          </a:p>
          <a:p>
            <a:endParaRPr lang="en-US" altLang="zh-CN" sz="1400" dirty="0">
              <a:latin typeface="Huawei Sans" panose="020C0503030203020204" pitchFamily="34" charset="0"/>
            </a:endParaRPr>
          </a:p>
          <a:p>
            <a:endParaRPr lang="en-US" altLang="zh-CN" sz="1400" dirty="0">
              <a:latin typeface="Huawei Sans" panose="020C0503030203020204" pitchFamily="34" charset="0"/>
            </a:endParaRPr>
          </a:p>
          <a:p>
            <a:endParaRPr lang="en-US" altLang="zh-CN" sz="1400" dirty="0">
              <a:latin typeface="Huawei Sans" panose="020C0503030203020204" pitchFamily="34" charset="0"/>
            </a:endParaRPr>
          </a:p>
          <a:p>
            <a:endParaRPr lang="en-US" altLang="zh-CN" sz="1400" dirty="0">
              <a:latin typeface="Huawei Sans" panose="020C0503030203020204" pitchFamily="34" charset="0"/>
            </a:endParaRPr>
          </a:p>
          <a:p>
            <a:endParaRPr lang="en-US" altLang="zh-CN" sz="1400" dirty="0">
              <a:latin typeface="Huawei Sans" panose="020C0503030203020204" pitchFamily="34" charset="0"/>
            </a:endParaRPr>
          </a:p>
          <a:p>
            <a:r>
              <a:rPr lang="en-US" altLang="zh-CN" sz="1400" dirty="0">
                <a:latin typeface="Huawei Sans" panose="020C0503030203020204" pitchFamily="34" charset="0"/>
              </a:rPr>
              <a:t>Ensure that the connector types are consistent and the pigtail connectors are clean.</a:t>
            </a:r>
          </a:p>
          <a:p>
            <a:pPr lvl="1"/>
            <a:r>
              <a:rPr lang="en-US" altLang="zh-CN" sz="1200" dirty="0">
                <a:latin typeface="Huawei Sans" panose="020C0503030203020204" pitchFamily="34" charset="0"/>
              </a:rPr>
              <a:t>For example, if the connector type of Huawei ONT is SC/APC, both ends of the adapter must be SC/APC. SC/PC cannot be connected to SC/APC.</a:t>
            </a:r>
          </a:p>
          <a:p>
            <a:pPr lvl="1"/>
            <a:r>
              <a:rPr lang="en-US" altLang="zh-CN" sz="1200" dirty="0">
                <a:latin typeface="Huawei Sans" panose="020C0503030203020204" pitchFamily="34" charset="0"/>
              </a:rPr>
              <a:t>When SC/PC is interconnected with SC/APC, a maximum of 20 dB attenuation can be generated. In addition, the attenuation may be normal during the test but become abnormal at any time on the live network.</a:t>
            </a:r>
          </a:p>
        </p:txBody>
      </p:sp>
      <p:sp>
        <p:nvSpPr>
          <p:cNvPr id="2" name="标题 1"/>
          <p:cNvSpPr>
            <a:spLocks noGrp="1"/>
          </p:cNvSpPr>
          <p:nvPr>
            <p:ph type="title"/>
          </p:nvPr>
        </p:nvSpPr>
        <p:spPr/>
        <p:txBody>
          <a:bodyPr wrap="square">
            <a:noAutofit/>
          </a:bodyPr>
          <a:lstStyle/>
          <a:p>
            <a:r>
              <a:rPr lang="en-US" dirty="0">
                <a:latin typeface="Huawei Sans" panose="020C0503030203020204" pitchFamily="34" charset="0"/>
              </a:rPr>
              <a:t>Service Provisioning Test (2)</a:t>
            </a:r>
          </a:p>
        </p:txBody>
      </p:sp>
      <p:sp>
        <p:nvSpPr>
          <p:cNvPr id="7" name="Text Box 31"/>
          <p:cNvSpPr txBox="1">
            <a:spLocks noChangeArrowheads="1"/>
          </p:cNvSpPr>
          <p:nvPr/>
        </p:nvSpPr>
        <p:spPr bwMode="auto">
          <a:xfrm>
            <a:off x="4705533" y="3201405"/>
            <a:ext cx="1295400" cy="5108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lIns="79200" tIns="39600" rIns="79200" bIns="39600">
            <a:noAutofit/>
          </a:bodyPr>
          <a:lstStyle>
            <a:lvl1pPr defTabSz="801688" eaLnBrk="0" hangingPunct="0">
              <a:defRPr i="1">
                <a:solidFill>
                  <a:schemeClr val="tx1"/>
                </a:solidFill>
                <a:latin typeface="Arial" panose="020B0604020202020204" pitchFamily="34" charset="0"/>
                <a:ea typeface="SimSun" panose="02010600030101010101" pitchFamily="2" charset="-122"/>
              </a:defRPr>
            </a:lvl1pPr>
            <a:lvl2pPr marL="742950" indent="-285750" defTabSz="801688" eaLnBrk="0" hangingPunct="0">
              <a:defRPr i="1">
                <a:solidFill>
                  <a:schemeClr val="tx1"/>
                </a:solidFill>
                <a:latin typeface="Arial" panose="020B0604020202020204" pitchFamily="34" charset="0"/>
                <a:ea typeface="SimSun" panose="02010600030101010101" pitchFamily="2" charset="-122"/>
              </a:defRPr>
            </a:lvl2pPr>
            <a:lvl3pPr marL="1143000" indent="-228600" defTabSz="801688" eaLnBrk="0" hangingPunct="0">
              <a:defRPr i="1">
                <a:solidFill>
                  <a:schemeClr val="tx1"/>
                </a:solidFill>
                <a:latin typeface="Arial" panose="020B0604020202020204" pitchFamily="34" charset="0"/>
                <a:ea typeface="SimSun" panose="02010600030101010101" pitchFamily="2" charset="-122"/>
              </a:defRPr>
            </a:lvl3pPr>
            <a:lvl4pPr marL="1600200" indent="-228600" defTabSz="801688" eaLnBrk="0" hangingPunct="0">
              <a:defRPr i="1">
                <a:solidFill>
                  <a:schemeClr val="tx1"/>
                </a:solidFill>
                <a:latin typeface="Arial" panose="020B0604020202020204" pitchFamily="34" charset="0"/>
                <a:ea typeface="SimSun" panose="02010600030101010101" pitchFamily="2" charset="-122"/>
              </a:defRPr>
            </a:lvl4pPr>
            <a:lvl5pPr marL="2057400" indent="-228600" defTabSz="801688" eaLnBrk="0" hangingPunct="0">
              <a:defRPr i="1">
                <a:solidFill>
                  <a:schemeClr val="tx1"/>
                </a:solidFill>
                <a:latin typeface="Arial" panose="020B0604020202020204" pitchFamily="34" charset="0"/>
                <a:ea typeface="SimSun" panose="02010600030101010101" pitchFamily="2" charset="-122"/>
              </a:defRPr>
            </a:lvl5pPr>
            <a:lvl6pPr marL="2514600" indent="-228600" defTabSz="801688" eaLnBrk="0" fontAlgn="t" hangingPunct="0">
              <a:spcBef>
                <a:spcPct val="0"/>
              </a:spcBef>
              <a:spcAft>
                <a:spcPct val="0"/>
              </a:spcAft>
              <a:defRPr i="1">
                <a:solidFill>
                  <a:schemeClr val="tx1"/>
                </a:solidFill>
                <a:latin typeface="Arial" panose="020B0604020202020204" pitchFamily="34" charset="0"/>
                <a:ea typeface="SimSun" panose="02010600030101010101" pitchFamily="2" charset="-122"/>
              </a:defRPr>
            </a:lvl6pPr>
            <a:lvl7pPr marL="2971800" indent="-228600" defTabSz="801688" eaLnBrk="0" fontAlgn="t" hangingPunct="0">
              <a:spcBef>
                <a:spcPct val="0"/>
              </a:spcBef>
              <a:spcAft>
                <a:spcPct val="0"/>
              </a:spcAft>
              <a:defRPr i="1">
                <a:solidFill>
                  <a:schemeClr val="tx1"/>
                </a:solidFill>
                <a:latin typeface="Arial" panose="020B0604020202020204" pitchFamily="34" charset="0"/>
                <a:ea typeface="SimSun" panose="02010600030101010101" pitchFamily="2" charset="-122"/>
              </a:defRPr>
            </a:lvl7pPr>
            <a:lvl8pPr marL="3429000" indent="-228600" defTabSz="801688" eaLnBrk="0" fontAlgn="t" hangingPunct="0">
              <a:spcBef>
                <a:spcPct val="0"/>
              </a:spcBef>
              <a:spcAft>
                <a:spcPct val="0"/>
              </a:spcAft>
              <a:defRPr i="1">
                <a:solidFill>
                  <a:schemeClr val="tx1"/>
                </a:solidFill>
                <a:latin typeface="Arial" panose="020B0604020202020204" pitchFamily="34" charset="0"/>
                <a:ea typeface="SimSun" panose="02010600030101010101" pitchFamily="2" charset="-122"/>
              </a:defRPr>
            </a:lvl8pPr>
            <a:lvl9pPr marL="3886200" indent="-228600" defTabSz="801688" eaLnBrk="0" fontAlgn="t" hangingPunct="0">
              <a:spcBef>
                <a:spcPct val="0"/>
              </a:spcBef>
              <a:spcAft>
                <a:spcPct val="0"/>
              </a:spcAft>
              <a:defRPr i="1">
                <a:solidFill>
                  <a:schemeClr val="tx1"/>
                </a:solidFill>
                <a:latin typeface="Arial" panose="020B0604020202020204" pitchFamily="34" charset="0"/>
                <a:ea typeface="SimSun" panose="02010600030101010101" pitchFamily="2" charset="-122"/>
              </a:defRPr>
            </a:lvl9pPr>
          </a:lstStyle>
          <a:p>
            <a:pPr algn="ctr" eaLnBrk="1" fontAlgn="ctr" hangingPunct="1">
              <a:spcBef>
                <a:spcPct val="50000"/>
              </a:spcBef>
            </a:pPr>
            <a:r>
              <a:rPr lang="en-US" sz="1400" i="0" dirty="0">
                <a:latin typeface="Huawei Sans" panose="020C0503030203020204" pitchFamily="34" charset="0"/>
                <a:ea typeface="方正兰亭黑简体" panose="02000000000000000000" pitchFamily="2" charset="-122"/>
                <a:cs typeface="Huawei Sans" panose="020C0503030203020204" pitchFamily="34" charset="0"/>
              </a:rPr>
              <a:t>Optical splitter</a:t>
            </a:r>
          </a:p>
        </p:txBody>
      </p:sp>
      <p:sp>
        <p:nvSpPr>
          <p:cNvPr id="8" name="Text Box 33"/>
          <p:cNvSpPr txBox="1">
            <a:spLocks noChangeArrowheads="1"/>
          </p:cNvSpPr>
          <p:nvPr/>
        </p:nvSpPr>
        <p:spPr bwMode="auto">
          <a:xfrm>
            <a:off x="2437281" y="3361297"/>
            <a:ext cx="613704" cy="2954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lIns="79200" tIns="39600" rIns="79200" bIns="39600">
            <a:noAutofit/>
          </a:bodyPr>
          <a:lstStyle>
            <a:lvl1pPr defTabSz="801688" eaLnBrk="0" hangingPunct="0">
              <a:defRPr i="1">
                <a:solidFill>
                  <a:schemeClr val="tx1"/>
                </a:solidFill>
                <a:latin typeface="Arial" panose="020B0604020202020204" pitchFamily="34" charset="0"/>
                <a:ea typeface="SimSun" panose="02010600030101010101" pitchFamily="2" charset="-122"/>
              </a:defRPr>
            </a:lvl1pPr>
            <a:lvl2pPr marL="742950" indent="-285750" defTabSz="801688" eaLnBrk="0" hangingPunct="0">
              <a:defRPr i="1">
                <a:solidFill>
                  <a:schemeClr val="tx1"/>
                </a:solidFill>
                <a:latin typeface="Arial" panose="020B0604020202020204" pitchFamily="34" charset="0"/>
                <a:ea typeface="SimSun" panose="02010600030101010101" pitchFamily="2" charset="-122"/>
              </a:defRPr>
            </a:lvl2pPr>
            <a:lvl3pPr marL="1143000" indent="-228600" defTabSz="801688" eaLnBrk="0" hangingPunct="0">
              <a:defRPr i="1">
                <a:solidFill>
                  <a:schemeClr val="tx1"/>
                </a:solidFill>
                <a:latin typeface="Arial" panose="020B0604020202020204" pitchFamily="34" charset="0"/>
                <a:ea typeface="SimSun" panose="02010600030101010101" pitchFamily="2" charset="-122"/>
              </a:defRPr>
            </a:lvl3pPr>
            <a:lvl4pPr marL="1600200" indent="-228600" defTabSz="801688" eaLnBrk="0" hangingPunct="0">
              <a:defRPr i="1">
                <a:solidFill>
                  <a:schemeClr val="tx1"/>
                </a:solidFill>
                <a:latin typeface="Arial" panose="020B0604020202020204" pitchFamily="34" charset="0"/>
                <a:ea typeface="SimSun" panose="02010600030101010101" pitchFamily="2" charset="-122"/>
              </a:defRPr>
            </a:lvl4pPr>
            <a:lvl5pPr marL="2057400" indent="-228600" defTabSz="801688" eaLnBrk="0" hangingPunct="0">
              <a:defRPr i="1">
                <a:solidFill>
                  <a:schemeClr val="tx1"/>
                </a:solidFill>
                <a:latin typeface="Arial" panose="020B0604020202020204" pitchFamily="34" charset="0"/>
                <a:ea typeface="SimSun" panose="02010600030101010101" pitchFamily="2" charset="-122"/>
              </a:defRPr>
            </a:lvl5pPr>
            <a:lvl6pPr marL="2514600" indent="-228600" defTabSz="801688" eaLnBrk="0" fontAlgn="t" hangingPunct="0">
              <a:spcBef>
                <a:spcPct val="0"/>
              </a:spcBef>
              <a:spcAft>
                <a:spcPct val="0"/>
              </a:spcAft>
              <a:defRPr i="1">
                <a:solidFill>
                  <a:schemeClr val="tx1"/>
                </a:solidFill>
                <a:latin typeface="Arial" panose="020B0604020202020204" pitchFamily="34" charset="0"/>
                <a:ea typeface="SimSun" panose="02010600030101010101" pitchFamily="2" charset="-122"/>
              </a:defRPr>
            </a:lvl6pPr>
            <a:lvl7pPr marL="2971800" indent="-228600" defTabSz="801688" eaLnBrk="0" fontAlgn="t" hangingPunct="0">
              <a:spcBef>
                <a:spcPct val="0"/>
              </a:spcBef>
              <a:spcAft>
                <a:spcPct val="0"/>
              </a:spcAft>
              <a:defRPr i="1">
                <a:solidFill>
                  <a:schemeClr val="tx1"/>
                </a:solidFill>
                <a:latin typeface="Arial" panose="020B0604020202020204" pitchFamily="34" charset="0"/>
                <a:ea typeface="SimSun" panose="02010600030101010101" pitchFamily="2" charset="-122"/>
              </a:defRPr>
            </a:lvl7pPr>
            <a:lvl8pPr marL="3429000" indent="-228600" defTabSz="801688" eaLnBrk="0" fontAlgn="t" hangingPunct="0">
              <a:spcBef>
                <a:spcPct val="0"/>
              </a:spcBef>
              <a:spcAft>
                <a:spcPct val="0"/>
              </a:spcAft>
              <a:defRPr i="1">
                <a:solidFill>
                  <a:schemeClr val="tx1"/>
                </a:solidFill>
                <a:latin typeface="Arial" panose="020B0604020202020204" pitchFamily="34" charset="0"/>
                <a:ea typeface="SimSun" panose="02010600030101010101" pitchFamily="2" charset="-122"/>
              </a:defRPr>
            </a:lvl8pPr>
            <a:lvl9pPr marL="3886200" indent="-228600" defTabSz="801688" eaLnBrk="0" fontAlgn="t" hangingPunct="0">
              <a:spcBef>
                <a:spcPct val="0"/>
              </a:spcBef>
              <a:spcAft>
                <a:spcPct val="0"/>
              </a:spcAft>
              <a:defRPr i="1">
                <a:solidFill>
                  <a:schemeClr val="tx1"/>
                </a:solidFill>
                <a:latin typeface="Arial" panose="020B0604020202020204" pitchFamily="34" charset="0"/>
                <a:ea typeface="SimSun" panose="02010600030101010101" pitchFamily="2" charset="-122"/>
              </a:defRPr>
            </a:lvl9pPr>
          </a:lstStyle>
          <a:p>
            <a:pPr algn="ctr" eaLnBrk="1" fontAlgn="ctr" hangingPunct="1">
              <a:spcBef>
                <a:spcPct val="50000"/>
              </a:spcBef>
            </a:pPr>
            <a:r>
              <a:rPr lang="en-US" sz="1400" i="0" dirty="0">
                <a:latin typeface="Huawei Sans" panose="020C0503030203020204" pitchFamily="34" charset="0"/>
                <a:ea typeface="方正兰亭黑简体" panose="02000000000000000000" pitchFamily="2" charset="-122"/>
                <a:cs typeface="Huawei Sans" panose="020C0503030203020204" pitchFamily="34" charset="0"/>
              </a:rPr>
              <a:t>OLT</a:t>
            </a:r>
          </a:p>
        </p:txBody>
      </p:sp>
      <p:sp>
        <p:nvSpPr>
          <p:cNvPr id="9" name="Rectangle 45"/>
          <p:cNvSpPr>
            <a:spLocks noChangeAspect="1" noChangeArrowheads="1"/>
          </p:cNvSpPr>
          <p:nvPr/>
        </p:nvSpPr>
        <p:spPr bwMode="auto">
          <a:xfrm>
            <a:off x="8521957" y="3347423"/>
            <a:ext cx="595035" cy="36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oAutofit/>
          </a:bodyPr>
          <a:lstStyle>
            <a:lvl1pPr defTabSz="1066800" eaLnBrk="0" hangingPunct="0">
              <a:defRPr i="1">
                <a:solidFill>
                  <a:schemeClr val="tx1"/>
                </a:solidFill>
                <a:latin typeface="Arial" panose="020B0604020202020204" pitchFamily="34" charset="0"/>
                <a:ea typeface="SimSun" panose="02010600030101010101" pitchFamily="2" charset="-122"/>
              </a:defRPr>
            </a:lvl1pPr>
            <a:lvl2pPr marL="742950" indent="-285750" defTabSz="1066800" eaLnBrk="0" hangingPunct="0">
              <a:defRPr i="1">
                <a:solidFill>
                  <a:schemeClr val="tx1"/>
                </a:solidFill>
                <a:latin typeface="Arial" panose="020B0604020202020204" pitchFamily="34" charset="0"/>
                <a:ea typeface="SimSun" panose="02010600030101010101" pitchFamily="2" charset="-122"/>
              </a:defRPr>
            </a:lvl2pPr>
            <a:lvl3pPr marL="1143000" indent="-228600" defTabSz="1066800" eaLnBrk="0" hangingPunct="0">
              <a:defRPr i="1">
                <a:solidFill>
                  <a:schemeClr val="tx1"/>
                </a:solidFill>
                <a:latin typeface="Arial" panose="020B0604020202020204" pitchFamily="34" charset="0"/>
                <a:ea typeface="SimSun" panose="02010600030101010101" pitchFamily="2" charset="-122"/>
              </a:defRPr>
            </a:lvl3pPr>
            <a:lvl4pPr marL="1600200" indent="-228600" defTabSz="1066800" eaLnBrk="0" hangingPunct="0">
              <a:defRPr i="1">
                <a:solidFill>
                  <a:schemeClr val="tx1"/>
                </a:solidFill>
                <a:latin typeface="Arial" panose="020B0604020202020204" pitchFamily="34" charset="0"/>
                <a:ea typeface="SimSun" panose="02010600030101010101" pitchFamily="2" charset="-122"/>
              </a:defRPr>
            </a:lvl4pPr>
            <a:lvl5pPr marL="2057400" indent="-228600" defTabSz="1066800" eaLnBrk="0" hangingPunct="0">
              <a:defRPr i="1">
                <a:solidFill>
                  <a:schemeClr val="tx1"/>
                </a:solidFill>
                <a:latin typeface="Arial" panose="020B0604020202020204" pitchFamily="34" charset="0"/>
                <a:ea typeface="SimSun" panose="02010600030101010101" pitchFamily="2" charset="-122"/>
              </a:defRPr>
            </a:lvl5pPr>
            <a:lvl6pPr marL="2514600" indent="-228600" defTabSz="1066800" eaLnBrk="0" fontAlgn="t" hangingPunct="0">
              <a:spcBef>
                <a:spcPct val="0"/>
              </a:spcBef>
              <a:spcAft>
                <a:spcPct val="0"/>
              </a:spcAft>
              <a:defRPr i="1">
                <a:solidFill>
                  <a:schemeClr val="tx1"/>
                </a:solidFill>
                <a:latin typeface="Arial" panose="020B0604020202020204" pitchFamily="34" charset="0"/>
                <a:ea typeface="SimSun" panose="02010600030101010101" pitchFamily="2" charset="-122"/>
              </a:defRPr>
            </a:lvl6pPr>
            <a:lvl7pPr marL="2971800" indent="-228600" defTabSz="1066800" eaLnBrk="0" fontAlgn="t" hangingPunct="0">
              <a:spcBef>
                <a:spcPct val="0"/>
              </a:spcBef>
              <a:spcAft>
                <a:spcPct val="0"/>
              </a:spcAft>
              <a:defRPr i="1">
                <a:solidFill>
                  <a:schemeClr val="tx1"/>
                </a:solidFill>
                <a:latin typeface="Arial" panose="020B0604020202020204" pitchFamily="34" charset="0"/>
                <a:ea typeface="SimSun" panose="02010600030101010101" pitchFamily="2" charset="-122"/>
              </a:defRPr>
            </a:lvl7pPr>
            <a:lvl8pPr marL="3429000" indent="-228600" defTabSz="1066800" eaLnBrk="0" fontAlgn="t" hangingPunct="0">
              <a:spcBef>
                <a:spcPct val="0"/>
              </a:spcBef>
              <a:spcAft>
                <a:spcPct val="0"/>
              </a:spcAft>
              <a:defRPr i="1">
                <a:solidFill>
                  <a:schemeClr val="tx1"/>
                </a:solidFill>
                <a:latin typeface="Arial" panose="020B0604020202020204" pitchFamily="34" charset="0"/>
                <a:ea typeface="SimSun" panose="02010600030101010101" pitchFamily="2" charset="-122"/>
              </a:defRPr>
            </a:lvl8pPr>
            <a:lvl9pPr marL="3886200" indent="-228600" defTabSz="1066800" eaLnBrk="0" fontAlgn="t" hangingPunct="0">
              <a:spcBef>
                <a:spcPct val="0"/>
              </a:spcBef>
              <a:spcAft>
                <a:spcPct val="0"/>
              </a:spcAft>
              <a:defRPr i="1">
                <a:solidFill>
                  <a:schemeClr val="tx1"/>
                </a:solidFill>
                <a:latin typeface="Arial" panose="020B0604020202020204" pitchFamily="34" charset="0"/>
                <a:ea typeface="SimSun" panose="02010600030101010101" pitchFamily="2" charset="-122"/>
              </a:defRPr>
            </a:lvl9pPr>
          </a:lstStyle>
          <a:p>
            <a:pPr algn="ctr" eaLnBrk="1" fontAlgn="ctr" hangingPunct="1">
              <a:lnSpc>
                <a:spcPct val="125000"/>
              </a:lnSpc>
              <a:spcBef>
                <a:spcPct val="20000"/>
              </a:spcBef>
              <a:buClr>
                <a:srgbClr val="990000"/>
              </a:buClr>
            </a:pPr>
            <a:r>
              <a:rPr lang="en-US" sz="1400" i="0" dirty="0">
                <a:latin typeface="Huawei Sans" panose="020C0503030203020204" pitchFamily="34" charset="0"/>
                <a:ea typeface="方正兰亭黑简体" panose="02000000000000000000" pitchFamily="2" charset="-122"/>
                <a:cs typeface="Huawei Sans" panose="020C0503030203020204" pitchFamily="34" charset="0"/>
              </a:rPr>
              <a:t>ONU</a:t>
            </a:r>
          </a:p>
        </p:txBody>
      </p:sp>
      <p:cxnSp>
        <p:nvCxnSpPr>
          <p:cNvPr id="10" name="直接连接符 9"/>
          <p:cNvCxnSpPr>
            <a:endCxn id="12" idx="1"/>
          </p:cNvCxnSpPr>
          <p:nvPr/>
        </p:nvCxnSpPr>
        <p:spPr bwMode="auto">
          <a:xfrm flipV="1">
            <a:off x="3011709" y="2838129"/>
            <a:ext cx="5407098" cy="9244"/>
          </a:xfrm>
          <a:prstGeom prst="line">
            <a:avLst/>
          </a:prstGeom>
          <a:solidFill>
            <a:schemeClr val="accent1"/>
          </a:solidFill>
          <a:ln w="25400" cap="flat" cmpd="sng" algn="ctr">
            <a:solidFill>
              <a:srgbClr val="F89939"/>
            </a:solidFill>
            <a:prstDash val="solid"/>
            <a:round/>
            <a:headEnd type="none" w="med" len="med"/>
            <a:tailEnd type="none" w="med" len="med"/>
          </a:ln>
          <a:effectLst/>
        </p:spPr>
      </p:cxnSp>
      <p:pic>
        <p:nvPicPr>
          <p:cNvPr id="11" name="图片 10"/>
          <p:cNvPicPr>
            <a:picLocks noChangeAspect="1"/>
          </p:cNvPicPr>
          <p:nvPr/>
        </p:nvPicPr>
        <p:blipFill>
          <a:blip r:embed="rId3" cstate="print"/>
          <a:stretch>
            <a:fillRect/>
          </a:stretch>
        </p:blipFill>
        <p:spPr>
          <a:xfrm>
            <a:off x="2404650" y="2330092"/>
            <a:ext cx="697510" cy="1016073"/>
          </a:xfrm>
          <a:prstGeom prst="rect">
            <a:avLst/>
          </a:prstGeom>
        </p:spPr>
      </p:pic>
      <p:pic>
        <p:nvPicPr>
          <p:cNvPr id="12" name="图片 11"/>
          <p:cNvPicPr>
            <a:picLocks noChangeAspect="1"/>
          </p:cNvPicPr>
          <p:nvPr/>
        </p:nvPicPr>
        <p:blipFill>
          <a:blip r:embed="rId4" cstate="print"/>
          <a:stretch>
            <a:fillRect/>
          </a:stretch>
        </p:blipFill>
        <p:spPr>
          <a:xfrm>
            <a:off x="8418807" y="2601811"/>
            <a:ext cx="716498" cy="472635"/>
          </a:xfrm>
          <a:prstGeom prst="rect">
            <a:avLst/>
          </a:prstGeom>
        </p:spPr>
      </p:pic>
      <p:pic>
        <p:nvPicPr>
          <p:cNvPr id="13" name="图片 12"/>
          <p:cNvPicPr>
            <a:picLocks noChangeAspect="1"/>
          </p:cNvPicPr>
          <p:nvPr/>
        </p:nvPicPr>
        <p:blipFill>
          <a:blip r:embed="rId5" cstate="print"/>
          <a:stretch>
            <a:fillRect/>
          </a:stretch>
        </p:blipFill>
        <p:spPr>
          <a:xfrm flipH="1">
            <a:off x="5065573" y="2561788"/>
            <a:ext cx="503893" cy="552680"/>
          </a:xfrm>
          <a:prstGeom prst="rect">
            <a:avLst/>
          </a:prstGeom>
        </p:spPr>
      </p:pic>
      <p:pic>
        <p:nvPicPr>
          <p:cNvPr id="14" name="Picture 4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17331" y="3210867"/>
            <a:ext cx="876300" cy="1344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5" name="Object 46"/>
          <p:cNvGraphicFramePr>
            <a:graphicFrameLocks noChangeAspect="1"/>
          </p:cNvGraphicFramePr>
          <p:nvPr>
            <p:extLst>
              <p:ext uri="{D42A27DB-BD31-4B8C-83A1-F6EECF244321}">
                <p14:modId xmlns:p14="http://schemas.microsoft.com/office/powerpoint/2010/main" val="1014043241"/>
              </p:ext>
            </p:extLst>
          </p:nvPr>
        </p:nvGraphicFramePr>
        <p:xfrm>
          <a:off x="7986474" y="2738629"/>
          <a:ext cx="214313" cy="217487"/>
        </p:xfrm>
        <a:graphic>
          <a:graphicData uri="http://schemas.openxmlformats.org/presentationml/2006/ole">
            <mc:AlternateContent xmlns:mc="http://schemas.openxmlformats.org/markup-compatibility/2006">
              <mc:Choice xmlns:v="urn:schemas-microsoft-com:vml" Requires="v">
                <p:oleObj name="绘图" r:id="rId7" imgW="2721600" imgH="2754000" progId="FLW3Drawing">
                  <p:embed/>
                </p:oleObj>
              </mc:Choice>
              <mc:Fallback>
                <p:oleObj name="绘图" r:id="rId7" imgW="2721600" imgH="2754000" progId="FLW3Drawing">
                  <p:embed/>
                  <p:pic>
                    <p:nvPicPr>
                      <p:cNvPr id="15" name="Object 4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986474" y="2738629"/>
                        <a:ext cx="214313" cy="217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folHlink"/>
                              </a:outerShdw>
                            </a:effectLst>
                          </a14:hiddenEffects>
                        </a:ext>
                      </a:extLst>
                    </p:spPr>
                  </p:pic>
                </p:oleObj>
              </mc:Fallback>
            </mc:AlternateContent>
          </a:graphicData>
        </a:graphic>
      </p:graphicFrame>
      <p:sp>
        <p:nvSpPr>
          <p:cNvPr id="16" name="任意多边形 15"/>
          <p:cNvSpPr/>
          <p:nvPr/>
        </p:nvSpPr>
        <p:spPr>
          <a:xfrm>
            <a:off x="7667889" y="2846800"/>
            <a:ext cx="778934" cy="524934"/>
          </a:xfrm>
          <a:custGeom>
            <a:avLst/>
            <a:gdLst>
              <a:gd name="connsiteX0" fmla="*/ 0 w 778934"/>
              <a:gd name="connsiteY0" fmla="*/ 524934 h 524934"/>
              <a:gd name="connsiteX1" fmla="*/ 93134 w 778934"/>
              <a:gd name="connsiteY1" fmla="*/ 313267 h 524934"/>
              <a:gd name="connsiteX2" fmla="*/ 541867 w 778934"/>
              <a:gd name="connsiteY2" fmla="*/ 127000 h 524934"/>
              <a:gd name="connsiteX3" fmla="*/ 778934 w 778934"/>
              <a:gd name="connsiteY3" fmla="*/ 0 h 524934"/>
            </a:gdLst>
            <a:ahLst/>
            <a:cxnLst>
              <a:cxn ang="0">
                <a:pos x="connsiteX0" y="connsiteY0"/>
              </a:cxn>
              <a:cxn ang="0">
                <a:pos x="connsiteX1" y="connsiteY1"/>
              </a:cxn>
              <a:cxn ang="0">
                <a:pos x="connsiteX2" y="connsiteY2"/>
              </a:cxn>
              <a:cxn ang="0">
                <a:pos x="connsiteX3" y="connsiteY3"/>
              </a:cxn>
            </a:cxnLst>
            <a:rect l="l" t="t" r="r" b="b"/>
            <a:pathLst>
              <a:path w="778934" h="524934">
                <a:moveTo>
                  <a:pt x="0" y="524934"/>
                </a:moveTo>
                <a:cubicBezTo>
                  <a:pt x="1411" y="452261"/>
                  <a:pt x="2823" y="379589"/>
                  <a:pt x="93134" y="313267"/>
                </a:cubicBezTo>
                <a:cubicBezTo>
                  <a:pt x="183445" y="246945"/>
                  <a:pt x="427567" y="179211"/>
                  <a:pt x="541867" y="127000"/>
                </a:cubicBezTo>
                <a:cubicBezTo>
                  <a:pt x="656167" y="74789"/>
                  <a:pt x="778934" y="0"/>
                  <a:pt x="778934" y="0"/>
                </a:cubicBezTo>
              </a:path>
            </a:pathLst>
          </a:custGeom>
          <a:noFill/>
          <a:ln w="19050">
            <a:solidFill>
              <a:schemeClr val="tx1"/>
            </a:solidFill>
          </a:ln>
        </p:spPr>
        <p:txBody>
          <a:bodyPr vert="horz" wrap="square" lIns="91440" tIns="45720" rIns="91440" bIns="45720" numCol="1" rtlCol="0" anchor="t" anchorCtr="0" compatLnSpc="1">
            <a:prstTxWarp prst="textNoShape">
              <a:avLst/>
            </a:prstTxWarp>
            <a:noAutofit/>
          </a:bodyPr>
          <a:lstStyle/>
          <a:p>
            <a:pPr marL="0" marR="0" indent="0" algn="l" defTabSz="914400" rtl="0" eaLnBrk="1" fontAlgn="ctr" latinLnBrk="0" hangingPunct="1">
              <a:lnSpc>
                <a:spcPct val="100000"/>
              </a:lnSpc>
              <a:spcBef>
                <a:spcPct val="0"/>
              </a:spcBef>
              <a:spcAft>
                <a:spcPct val="0"/>
              </a:spcAft>
              <a:buClrTx/>
              <a:buSzTx/>
              <a:buFontTx/>
              <a:buNone/>
              <a:tabLst/>
            </a:pPr>
            <a:endParaRPr kumimoji="0" lang="en-US" altLang="zh-CN" sz="10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p:txBody>
      </p:sp>
      <p:sp>
        <p:nvSpPr>
          <p:cNvPr id="19" name="燕尾形 18"/>
          <p:cNvSpPr/>
          <p:nvPr/>
        </p:nvSpPr>
        <p:spPr bwMode="auto">
          <a:xfrm>
            <a:off x="10172851" y="44958"/>
            <a:ext cx="1585202" cy="245330"/>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fontAlgn="ctr"/>
            <a:r>
              <a:rPr lang="en-US" altLang="zh-CN" sz="1200" dirty="0">
                <a:latin typeface="Huawei Sans" panose="020C0503030203020204" pitchFamily="34" charset="0"/>
                <a:ea typeface="方正兰亭黑简体" panose="02000000000000000000" pitchFamily="2" charset="-122"/>
              </a:rPr>
              <a:t>O&amp;M precautions</a:t>
            </a:r>
          </a:p>
        </p:txBody>
      </p:sp>
      <p:sp>
        <p:nvSpPr>
          <p:cNvPr id="20" name="五边形 19"/>
          <p:cNvSpPr/>
          <p:nvPr/>
        </p:nvSpPr>
        <p:spPr bwMode="auto">
          <a:xfrm>
            <a:off x="8314387" y="44958"/>
            <a:ext cx="1947826" cy="245330"/>
          </a:xfrm>
          <a:prstGeom prst="homePlate">
            <a:avLst/>
          </a:prstGeom>
          <a:solidFill>
            <a:srgbClr val="00B0F0"/>
          </a:solidFill>
          <a:ln w="9525" cap="flat" cmpd="sng" algn="ctr">
            <a:noFill/>
            <a:prstDash val="solid"/>
            <a:round/>
            <a:headEnd type="none" w="med" len="med"/>
            <a:tailEnd type="none" w="med" len="med"/>
          </a:ln>
          <a:effectLst/>
        </p:spPr>
        <p:txBody>
          <a:bodyPr vert="horz" wrap="square" lIns="36000" tIns="0" rIns="36000" bIns="0" numCol="1" rtlCol="0" anchor="ctr" anchorCtr="0" compatLnSpc="1">
            <a:prstTxWarp prst="textNoShape">
              <a:avLst/>
            </a:prstTxWarp>
            <a:noAutofit/>
          </a:bodyPr>
          <a:lstStyle/>
          <a:p>
            <a:pPr algn="ctr" fontAlgn="ctr"/>
            <a:r>
              <a:rPr lang="en-US" altLang="zh-CN" sz="1200" dirty="0">
                <a:solidFill>
                  <a:schemeClr val="bg1"/>
                </a:solidFill>
                <a:latin typeface="Huawei Sans" panose="020C0503030203020204" pitchFamily="34" charset="0"/>
                <a:ea typeface="方正兰亭黑简体" panose="02000000000000000000" pitchFamily="2" charset="-122"/>
              </a:rPr>
              <a:t>Service provisioning test</a:t>
            </a:r>
          </a:p>
        </p:txBody>
      </p:sp>
    </p:spTree>
    <p:extLst>
      <p:ext uri="{BB962C8B-B14F-4D97-AF65-F5344CB8AC3E}">
        <p14:creationId xmlns:p14="http://schemas.microsoft.com/office/powerpoint/2010/main" val="28667834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blinds(horizontal)">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wrap="square">
            <a:noAutofit/>
          </a:bodyPr>
          <a:lstStyle/>
          <a:p>
            <a:r>
              <a:rPr lang="en-US" altLang="zh-CN" sz="1800" dirty="0">
                <a:solidFill>
                  <a:prstClr val="black"/>
                </a:solidFill>
                <a:latin typeface="Huawei Sans" panose="020C0503030203020204" pitchFamily="34" charset="0"/>
              </a:rPr>
              <a:t>Generally, links are detected using ODTR to compare the detected data with the reference data and determine whether a fiber cut, contamination, or bending occurs.</a:t>
            </a:r>
          </a:p>
        </p:txBody>
      </p:sp>
      <p:sp>
        <p:nvSpPr>
          <p:cNvPr id="2" name="标题 1"/>
          <p:cNvSpPr>
            <a:spLocks noGrp="1"/>
          </p:cNvSpPr>
          <p:nvPr>
            <p:ph type="title"/>
          </p:nvPr>
        </p:nvSpPr>
        <p:spPr/>
        <p:txBody>
          <a:bodyPr wrap="square">
            <a:noAutofit/>
          </a:bodyPr>
          <a:lstStyle/>
          <a:p>
            <a:r>
              <a:rPr lang="en-US" dirty="0">
                <a:latin typeface="Huawei Sans" panose="020C0503030203020204" pitchFamily="34" charset="0"/>
              </a:rPr>
              <a:t>ODN O&amp;M (1)</a:t>
            </a:r>
          </a:p>
        </p:txBody>
      </p:sp>
      <p:pic>
        <p:nvPicPr>
          <p:cNvPr id="7" name="Picture 3"/>
          <p:cNvPicPr>
            <a:picLocks noChangeAspect="1" noChangeArrowheads="1"/>
          </p:cNvPicPr>
          <p:nvPr/>
        </p:nvPicPr>
        <p:blipFill>
          <a:blip r:embed="rId3" cstate="print"/>
          <a:srcRect/>
          <a:stretch>
            <a:fillRect/>
          </a:stretch>
        </p:blipFill>
        <p:spPr bwMode="auto">
          <a:xfrm>
            <a:off x="1200782" y="2888816"/>
            <a:ext cx="4607186" cy="1512168"/>
          </a:xfrm>
          <a:prstGeom prst="rect">
            <a:avLst/>
          </a:prstGeom>
          <a:noFill/>
          <a:ln w="9525">
            <a:noFill/>
            <a:miter lim="800000"/>
            <a:headEnd/>
            <a:tailEnd/>
          </a:ln>
        </p:spPr>
      </p:pic>
      <p:grpSp>
        <p:nvGrpSpPr>
          <p:cNvPr id="8" name="组合 7"/>
          <p:cNvGrpSpPr/>
          <p:nvPr/>
        </p:nvGrpSpPr>
        <p:grpSpPr>
          <a:xfrm>
            <a:off x="6744072" y="2888815"/>
            <a:ext cx="4720495" cy="1509844"/>
            <a:chOff x="5807968" y="2240868"/>
            <a:chExt cx="3135957" cy="905172"/>
          </a:xfrm>
        </p:grpSpPr>
        <p:pic>
          <p:nvPicPr>
            <p:cNvPr id="9" name="Picture 4"/>
            <p:cNvPicPr>
              <a:picLocks noChangeAspect="1" noChangeArrowheads="1"/>
            </p:cNvPicPr>
            <p:nvPr/>
          </p:nvPicPr>
          <p:blipFill>
            <a:blip r:embed="rId4" cstate="print"/>
            <a:srcRect/>
            <a:stretch>
              <a:fillRect/>
            </a:stretch>
          </p:blipFill>
          <p:spPr bwMode="auto">
            <a:xfrm>
              <a:off x="5807968" y="2240868"/>
              <a:ext cx="2940624" cy="905172"/>
            </a:xfrm>
            <a:prstGeom prst="rect">
              <a:avLst/>
            </a:prstGeom>
            <a:noFill/>
            <a:ln w="9525">
              <a:noFill/>
              <a:miter lim="800000"/>
              <a:headEnd/>
              <a:tailEnd/>
            </a:ln>
          </p:spPr>
        </p:pic>
        <p:sp>
          <p:nvSpPr>
            <p:cNvPr id="10" name="TextBox 86"/>
            <p:cNvSpPr txBox="1"/>
            <p:nvPr/>
          </p:nvSpPr>
          <p:spPr>
            <a:xfrm>
              <a:off x="7030553" y="2467693"/>
              <a:ext cx="1913372" cy="648747"/>
            </a:xfrm>
            <a:prstGeom prst="rect">
              <a:avLst/>
            </a:prstGeom>
            <a:noFill/>
          </p:spPr>
          <p:txBody>
            <a:bodyPr wrap="square" rtlCol="0">
              <a:noAutofit/>
            </a:bodyPr>
            <a:lstStyle/>
            <a:p>
              <a:pPr marL="0" marR="0" lvl="0" indent="0" defTabSz="914400" eaLnBrk="1" fontAlgn="ctr" latinLnBrk="0" hangingPunct="1">
                <a:lnSpc>
                  <a:spcPct val="100000"/>
                </a:lnSpc>
                <a:spcBef>
                  <a:spcPts val="0"/>
                </a:spcBef>
                <a:spcAft>
                  <a:spcPts val="0"/>
                </a:spcAft>
                <a:buClrTx/>
                <a:buSzTx/>
                <a:buFontTx/>
                <a:buNone/>
                <a:tabLst/>
                <a:defRPr/>
              </a:pPr>
              <a:r>
                <a:rPr kumimoji="0" lang="en-US" sz="1200" b="0" i="0" u="none" strike="noStrike" cap="none" normalizeH="0" baseline="0" noProof="0" dirty="0">
                  <a:ln>
                    <a:noFill/>
                  </a:ln>
                  <a:uLnTx/>
                  <a:uFillTx/>
                  <a:latin typeface="Huawei Sans" panose="020C0503030203020204" pitchFamily="34" charset="0"/>
                  <a:ea typeface="方正兰亭黑简体" panose="02000000000000000000" pitchFamily="2" charset="-122"/>
                </a:rPr>
                <a:t>Determine the fault point through optical reflection analysis.</a:t>
              </a:r>
            </a:p>
          </p:txBody>
        </p:sp>
        <p:cxnSp>
          <p:nvCxnSpPr>
            <p:cNvPr id="11" name="直接箭头连接符 10"/>
            <p:cNvCxnSpPr/>
            <p:nvPr/>
          </p:nvCxnSpPr>
          <p:spPr bwMode="auto">
            <a:xfrm flipH="1">
              <a:off x="6809359" y="2611748"/>
              <a:ext cx="221194" cy="110764"/>
            </a:xfrm>
            <a:prstGeom prst="straightConnector1">
              <a:avLst/>
            </a:prstGeom>
            <a:noFill/>
            <a:ln w="19050" cap="flat" cmpd="sng" algn="ctr">
              <a:solidFill>
                <a:srgbClr val="FF0000"/>
              </a:solidFill>
              <a:prstDash val="solid"/>
              <a:round/>
              <a:headEnd type="none" w="lg"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12" name="矩形 11"/>
          <p:cNvSpPr/>
          <p:nvPr/>
        </p:nvSpPr>
        <p:spPr>
          <a:xfrm>
            <a:off x="981513" y="4499419"/>
            <a:ext cx="5141151" cy="307777"/>
          </a:xfrm>
          <a:prstGeom prst="rect">
            <a:avLst/>
          </a:prstGeom>
        </p:spPr>
        <p:txBody>
          <a:bodyPr wrap="square">
            <a:noAutofit/>
          </a:bodyPr>
          <a:lstStyle/>
          <a:p>
            <a:pPr fontAlgn="ctr"/>
            <a:r>
              <a:rPr lang="en-US" sz="1400" dirty="0">
                <a:latin typeface="Huawei Sans" panose="020C0503030203020204" pitchFamily="34" charset="0"/>
                <a:ea typeface="方正兰亭黑简体" panose="02000000000000000000" pitchFamily="2" charset="-122"/>
                <a:cs typeface="Huawei Sans" panose="020C0503030203020204" pitchFamily="34" charset="0"/>
              </a:rPr>
              <a:t>Normal optical path reflection signals detected by the OTDR</a:t>
            </a:r>
          </a:p>
        </p:txBody>
      </p:sp>
      <p:sp>
        <p:nvSpPr>
          <p:cNvPr id="13" name="矩形 12"/>
          <p:cNvSpPr/>
          <p:nvPr/>
        </p:nvSpPr>
        <p:spPr>
          <a:xfrm>
            <a:off x="7082077" y="4499419"/>
            <a:ext cx="3868367" cy="307777"/>
          </a:xfrm>
          <a:prstGeom prst="rect">
            <a:avLst/>
          </a:prstGeom>
        </p:spPr>
        <p:txBody>
          <a:bodyPr wrap="square">
            <a:noAutofit/>
          </a:bodyPr>
          <a:lstStyle/>
          <a:p>
            <a:pPr fontAlgn="ctr"/>
            <a:r>
              <a:rPr lang="en-US" sz="1400" dirty="0">
                <a:latin typeface="Huawei Sans" panose="020C0503030203020204" pitchFamily="34" charset="0"/>
                <a:ea typeface="方正兰亭黑简体" panose="02000000000000000000" pitchFamily="2" charset="-122"/>
                <a:cs typeface="Huawei Sans" panose="020C0503030203020204" pitchFamily="34" charset="0"/>
              </a:rPr>
              <a:t>Fault point </a:t>
            </a:r>
            <a:r>
              <a:rPr lang="en-US" sz="1400">
                <a:latin typeface="Huawei Sans" panose="020C0503030203020204" pitchFamily="34" charset="0"/>
                <a:ea typeface="方正兰亭黑简体" panose="02000000000000000000" pitchFamily="2" charset="-122"/>
                <a:cs typeface="Huawei Sans" panose="020C0503030203020204" pitchFamily="34" charset="0"/>
              </a:rPr>
              <a:t>determined by OTDR </a:t>
            </a:r>
            <a:r>
              <a:rPr lang="en-US" sz="1400" dirty="0">
                <a:latin typeface="Huawei Sans" panose="020C0503030203020204" pitchFamily="34" charset="0"/>
                <a:ea typeface="方正兰亭黑简体" panose="02000000000000000000" pitchFamily="2" charset="-122"/>
                <a:cs typeface="Huawei Sans" panose="020C0503030203020204" pitchFamily="34" charset="0"/>
              </a:rPr>
              <a:t>detection</a:t>
            </a:r>
          </a:p>
        </p:txBody>
      </p:sp>
      <p:sp>
        <p:nvSpPr>
          <p:cNvPr id="14" name="下箭头 63"/>
          <p:cNvSpPr/>
          <p:nvPr/>
        </p:nvSpPr>
        <p:spPr>
          <a:xfrm rot="5400000" flipV="1">
            <a:off x="5751117" y="3258882"/>
            <a:ext cx="887452" cy="769712"/>
          </a:xfrm>
          <a:custGeom>
            <a:avLst/>
            <a:gdLst>
              <a:gd name="connsiteX0" fmla="*/ 0 w 1035535"/>
              <a:gd name="connsiteY0" fmla="*/ 468495 h 794114"/>
              <a:gd name="connsiteX1" fmla="*/ 258884 w 1035535"/>
              <a:gd name="connsiteY1" fmla="*/ 468495 h 794114"/>
              <a:gd name="connsiteX2" fmla="*/ 258884 w 1035535"/>
              <a:gd name="connsiteY2" fmla="*/ 0 h 794114"/>
              <a:gd name="connsiteX3" fmla="*/ 776651 w 1035535"/>
              <a:gd name="connsiteY3" fmla="*/ 0 h 794114"/>
              <a:gd name="connsiteX4" fmla="*/ 776651 w 1035535"/>
              <a:gd name="connsiteY4" fmla="*/ 468495 h 794114"/>
              <a:gd name="connsiteX5" fmla="*/ 1035535 w 1035535"/>
              <a:gd name="connsiteY5" fmla="*/ 468495 h 794114"/>
              <a:gd name="connsiteX6" fmla="*/ 517768 w 1035535"/>
              <a:gd name="connsiteY6" fmla="*/ 794114 h 794114"/>
              <a:gd name="connsiteX7" fmla="*/ 0 w 1035535"/>
              <a:gd name="connsiteY7" fmla="*/ 468495 h 794114"/>
              <a:gd name="connsiteX0" fmla="*/ 258884 w 1035535"/>
              <a:gd name="connsiteY0" fmla="*/ 0 h 794114"/>
              <a:gd name="connsiteX1" fmla="*/ 776651 w 1035535"/>
              <a:gd name="connsiteY1" fmla="*/ 0 h 794114"/>
              <a:gd name="connsiteX2" fmla="*/ 776651 w 1035535"/>
              <a:gd name="connsiteY2" fmla="*/ 468495 h 794114"/>
              <a:gd name="connsiteX3" fmla="*/ 1035535 w 1035535"/>
              <a:gd name="connsiteY3" fmla="*/ 468495 h 794114"/>
              <a:gd name="connsiteX4" fmla="*/ 517768 w 1035535"/>
              <a:gd name="connsiteY4" fmla="*/ 794114 h 794114"/>
              <a:gd name="connsiteX5" fmla="*/ 0 w 1035535"/>
              <a:gd name="connsiteY5" fmla="*/ 468495 h 794114"/>
              <a:gd name="connsiteX6" fmla="*/ 258884 w 1035535"/>
              <a:gd name="connsiteY6" fmla="*/ 468495 h 794114"/>
              <a:gd name="connsiteX7" fmla="*/ 350324 w 1035535"/>
              <a:gd name="connsiteY7" fmla="*/ 91440 h 794114"/>
              <a:gd name="connsiteX0" fmla="*/ 258884 w 1035535"/>
              <a:gd name="connsiteY0" fmla="*/ 0 h 794114"/>
              <a:gd name="connsiteX1" fmla="*/ 776651 w 1035535"/>
              <a:gd name="connsiteY1" fmla="*/ 468495 h 794114"/>
              <a:gd name="connsiteX2" fmla="*/ 1035535 w 1035535"/>
              <a:gd name="connsiteY2" fmla="*/ 468495 h 794114"/>
              <a:gd name="connsiteX3" fmla="*/ 517768 w 1035535"/>
              <a:gd name="connsiteY3" fmla="*/ 794114 h 794114"/>
              <a:gd name="connsiteX4" fmla="*/ 0 w 1035535"/>
              <a:gd name="connsiteY4" fmla="*/ 468495 h 794114"/>
              <a:gd name="connsiteX5" fmla="*/ 258884 w 1035535"/>
              <a:gd name="connsiteY5" fmla="*/ 468495 h 794114"/>
              <a:gd name="connsiteX6" fmla="*/ 350324 w 1035535"/>
              <a:gd name="connsiteY6" fmla="*/ 91440 h 794114"/>
              <a:gd name="connsiteX0" fmla="*/ 1016121 w 1035535"/>
              <a:gd name="connsiteY0" fmla="*/ 0 h 794114"/>
              <a:gd name="connsiteX1" fmla="*/ 776651 w 1035535"/>
              <a:gd name="connsiteY1" fmla="*/ 468495 h 794114"/>
              <a:gd name="connsiteX2" fmla="*/ 1035535 w 1035535"/>
              <a:gd name="connsiteY2" fmla="*/ 468495 h 794114"/>
              <a:gd name="connsiteX3" fmla="*/ 517768 w 1035535"/>
              <a:gd name="connsiteY3" fmla="*/ 794114 h 794114"/>
              <a:gd name="connsiteX4" fmla="*/ 0 w 1035535"/>
              <a:gd name="connsiteY4" fmla="*/ 468495 h 794114"/>
              <a:gd name="connsiteX5" fmla="*/ 258884 w 1035535"/>
              <a:gd name="connsiteY5" fmla="*/ 468495 h 794114"/>
              <a:gd name="connsiteX6" fmla="*/ 350324 w 1035535"/>
              <a:gd name="connsiteY6" fmla="*/ 91440 h 794114"/>
              <a:gd name="connsiteX0" fmla="*/ 1018222 w 1037636"/>
              <a:gd name="connsiteY0" fmla="*/ 0 h 794114"/>
              <a:gd name="connsiteX1" fmla="*/ 778752 w 1037636"/>
              <a:gd name="connsiteY1" fmla="*/ 468495 h 794114"/>
              <a:gd name="connsiteX2" fmla="*/ 1037636 w 1037636"/>
              <a:gd name="connsiteY2" fmla="*/ 468495 h 794114"/>
              <a:gd name="connsiteX3" fmla="*/ 519869 w 1037636"/>
              <a:gd name="connsiteY3" fmla="*/ 794114 h 794114"/>
              <a:gd name="connsiteX4" fmla="*/ 2101 w 1037636"/>
              <a:gd name="connsiteY4" fmla="*/ 468495 h 794114"/>
              <a:gd name="connsiteX5" fmla="*/ 260985 w 1037636"/>
              <a:gd name="connsiteY5" fmla="*/ 468495 h 794114"/>
              <a:gd name="connsiteX6" fmla="*/ 0 w 1037636"/>
              <a:gd name="connsiteY6" fmla="*/ 86678 h 794114"/>
              <a:gd name="connsiteX0" fmla="*/ 1027747 w 1047161"/>
              <a:gd name="connsiteY0" fmla="*/ 0 h 794114"/>
              <a:gd name="connsiteX1" fmla="*/ 788277 w 1047161"/>
              <a:gd name="connsiteY1" fmla="*/ 468495 h 794114"/>
              <a:gd name="connsiteX2" fmla="*/ 1047161 w 1047161"/>
              <a:gd name="connsiteY2" fmla="*/ 468495 h 794114"/>
              <a:gd name="connsiteX3" fmla="*/ 529394 w 1047161"/>
              <a:gd name="connsiteY3" fmla="*/ 794114 h 794114"/>
              <a:gd name="connsiteX4" fmla="*/ 11626 w 1047161"/>
              <a:gd name="connsiteY4" fmla="*/ 468495 h 794114"/>
              <a:gd name="connsiteX5" fmla="*/ 270510 w 1047161"/>
              <a:gd name="connsiteY5" fmla="*/ 468495 h 794114"/>
              <a:gd name="connsiteX6" fmla="*/ 0 w 1047161"/>
              <a:gd name="connsiteY6" fmla="*/ 10478 h 794114"/>
              <a:gd name="connsiteX0" fmla="*/ 1016121 w 1035535"/>
              <a:gd name="connsiteY0" fmla="*/ 13335 h 807449"/>
              <a:gd name="connsiteX1" fmla="*/ 776651 w 1035535"/>
              <a:gd name="connsiteY1" fmla="*/ 481830 h 807449"/>
              <a:gd name="connsiteX2" fmla="*/ 1035535 w 1035535"/>
              <a:gd name="connsiteY2" fmla="*/ 481830 h 807449"/>
              <a:gd name="connsiteX3" fmla="*/ 517768 w 1035535"/>
              <a:gd name="connsiteY3" fmla="*/ 807449 h 807449"/>
              <a:gd name="connsiteX4" fmla="*/ 0 w 1035535"/>
              <a:gd name="connsiteY4" fmla="*/ 481830 h 807449"/>
              <a:gd name="connsiteX5" fmla="*/ 258884 w 1035535"/>
              <a:gd name="connsiteY5" fmla="*/ 481830 h 807449"/>
              <a:gd name="connsiteX6" fmla="*/ 12187 w 1035535"/>
              <a:gd name="connsiteY6" fmla="*/ 0 h 807449"/>
              <a:gd name="connsiteX0" fmla="*/ 1016121 w 1035535"/>
              <a:gd name="connsiteY0" fmla="*/ 13335 h 807449"/>
              <a:gd name="connsiteX1" fmla="*/ 776651 w 1035535"/>
              <a:gd name="connsiteY1" fmla="*/ 481830 h 807449"/>
              <a:gd name="connsiteX2" fmla="*/ 1035535 w 1035535"/>
              <a:gd name="connsiteY2" fmla="*/ 481830 h 807449"/>
              <a:gd name="connsiteX3" fmla="*/ 517768 w 1035535"/>
              <a:gd name="connsiteY3" fmla="*/ 807449 h 807449"/>
              <a:gd name="connsiteX4" fmla="*/ 0 w 1035535"/>
              <a:gd name="connsiteY4" fmla="*/ 481830 h 807449"/>
              <a:gd name="connsiteX5" fmla="*/ 392234 w 1035535"/>
              <a:gd name="connsiteY5" fmla="*/ 486592 h 807449"/>
              <a:gd name="connsiteX6" fmla="*/ 12187 w 1035535"/>
              <a:gd name="connsiteY6" fmla="*/ 0 h 807449"/>
              <a:gd name="connsiteX0" fmla="*/ 1016121 w 1035535"/>
              <a:gd name="connsiteY0" fmla="*/ 13335 h 807449"/>
              <a:gd name="connsiteX1" fmla="*/ 619488 w 1035535"/>
              <a:gd name="connsiteY1" fmla="*/ 481830 h 807449"/>
              <a:gd name="connsiteX2" fmla="*/ 1035535 w 1035535"/>
              <a:gd name="connsiteY2" fmla="*/ 481830 h 807449"/>
              <a:gd name="connsiteX3" fmla="*/ 517768 w 1035535"/>
              <a:gd name="connsiteY3" fmla="*/ 807449 h 807449"/>
              <a:gd name="connsiteX4" fmla="*/ 0 w 1035535"/>
              <a:gd name="connsiteY4" fmla="*/ 481830 h 807449"/>
              <a:gd name="connsiteX5" fmla="*/ 392234 w 1035535"/>
              <a:gd name="connsiteY5" fmla="*/ 486592 h 807449"/>
              <a:gd name="connsiteX6" fmla="*/ 12187 w 1035535"/>
              <a:gd name="connsiteY6" fmla="*/ 0 h 807449"/>
              <a:gd name="connsiteX0" fmla="*/ 1016121 w 1035535"/>
              <a:gd name="connsiteY0" fmla="*/ 13335 h 807449"/>
              <a:gd name="connsiteX1" fmla="*/ 619488 w 1035535"/>
              <a:gd name="connsiteY1" fmla="*/ 481830 h 807449"/>
              <a:gd name="connsiteX2" fmla="*/ 1035535 w 1035535"/>
              <a:gd name="connsiteY2" fmla="*/ 481830 h 807449"/>
              <a:gd name="connsiteX3" fmla="*/ 517768 w 1035535"/>
              <a:gd name="connsiteY3" fmla="*/ 807449 h 807449"/>
              <a:gd name="connsiteX4" fmla="*/ 0 w 1035535"/>
              <a:gd name="connsiteY4" fmla="*/ 481830 h 807449"/>
              <a:gd name="connsiteX5" fmla="*/ 392234 w 1035535"/>
              <a:gd name="connsiteY5" fmla="*/ 486592 h 807449"/>
              <a:gd name="connsiteX6" fmla="*/ 12187 w 1035535"/>
              <a:gd name="connsiteY6" fmla="*/ 0 h 807449"/>
              <a:gd name="connsiteX0" fmla="*/ 1016121 w 1035535"/>
              <a:gd name="connsiteY0" fmla="*/ 13335 h 807449"/>
              <a:gd name="connsiteX1" fmla="*/ 619488 w 1035535"/>
              <a:gd name="connsiteY1" fmla="*/ 481830 h 807449"/>
              <a:gd name="connsiteX2" fmla="*/ 1035535 w 1035535"/>
              <a:gd name="connsiteY2" fmla="*/ 481830 h 807449"/>
              <a:gd name="connsiteX3" fmla="*/ 517768 w 1035535"/>
              <a:gd name="connsiteY3" fmla="*/ 807449 h 807449"/>
              <a:gd name="connsiteX4" fmla="*/ 0 w 1035535"/>
              <a:gd name="connsiteY4" fmla="*/ 481830 h 807449"/>
              <a:gd name="connsiteX5" fmla="*/ 392234 w 1035535"/>
              <a:gd name="connsiteY5" fmla="*/ 486592 h 807449"/>
              <a:gd name="connsiteX6" fmla="*/ 12187 w 1035535"/>
              <a:gd name="connsiteY6" fmla="*/ 0 h 807449"/>
              <a:gd name="connsiteX0" fmla="*/ 1044696 w 1044696"/>
              <a:gd name="connsiteY0" fmla="*/ 0 h 832214"/>
              <a:gd name="connsiteX1" fmla="*/ 619488 w 1044696"/>
              <a:gd name="connsiteY1" fmla="*/ 506595 h 832214"/>
              <a:gd name="connsiteX2" fmla="*/ 1035535 w 1044696"/>
              <a:gd name="connsiteY2" fmla="*/ 506595 h 832214"/>
              <a:gd name="connsiteX3" fmla="*/ 517768 w 1044696"/>
              <a:gd name="connsiteY3" fmla="*/ 832214 h 832214"/>
              <a:gd name="connsiteX4" fmla="*/ 0 w 1044696"/>
              <a:gd name="connsiteY4" fmla="*/ 506595 h 832214"/>
              <a:gd name="connsiteX5" fmla="*/ 392234 w 1044696"/>
              <a:gd name="connsiteY5" fmla="*/ 511357 h 832214"/>
              <a:gd name="connsiteX6" fmla="*/ 12187 w 1044696"/>
              <a:gd name="connsiteY6" fmla="*/ 24765 h 832214"/>
              <a:gd name="connsiteX0" fmla="*/ 1032509 w 1032509"/>
              <a:gd name="connsiteY0" fmla="*/ 0 h 832214"/>
              <a:gd name="connsiteX1" fmla="*/ 607301 w 1032509"/>
              <a:gd name="connsiteY1" fmla="*/ 506595 h 832214"/>
              <a:gd name="connsiteX2" fmla="*/ 1023348 w 1032509"/>
              <a:gd name="connsiteY2" fmla="*/ 506595 h 832214"/>
              <a:gd name="connsiteX3" fmla="*/ 505581 w 1032509"/>
              <a:gd name="connsiteY3" fmla="*/ 832214 h 832214"/>
              <a:gd name="connsiteX4" fmla="*/ 237844 w 1032509"/>
              <a:gd name="connsiteY4" fmla="*/ 508976 h 832214"/>
              <a:gd name="connsiteX5" fmla="*/ 380047 w 1032509"/>
              <a:gd name="connsiteY5" fmla="*/ 511357 h 832214"/>
              <a:gd name="connsiteX6" fmla="*/ 0 w 1032509"/>
              <a:gd name="connsiteY6" fmla="*/ 24765 h 832214"/>
              <a:gd name="connsiteX0" fmla="*/ 1032509 w 1032509"/>
              <a:gd name="connsiteY0" fmla="*/ 0 h 832214"/>
              <a:gd name="connsiteX1" fmla="*/ 607301 w 1032509"/>
              <a:gd name="connsiteY1" fmla="*/ 506595 h 832214"/>
              <a:gd name="connsiteX2" fmla="*/ 804276 w 1032509"/>
              <a:gd name="connsiteY2" fmla="*/ 513741 h 832214"/>
              <a:gd name="connsiteX3" fmla="*/ 505581 w 1032509"/>
              <a:gd name="connsiteY3" fmla="*/ 832214 h 832214"/>
              <a:gd name="connsiteX4" fmla="*/ 237844 w 1032509"/>
              <a:gd name="connsiteY4" fmla="*/ 508976 h 832214"/>
              <a:gd name="connsiteX5" fmla="*/ 380047 w 1032509"/>
              <a:gd name="connsiteY5" fmla="*/ 511357 h 832214"/>
              <a:gd name="connsiteX6" fmla="*/ 0 w 1032509"/>
              <a:gd name="connsiteY6" fmla="*/ 24765 h 832214"/>
              <a:gd name="connsiteX0" fmla="*/ 1032509 w 1032509"/>
              <a:gd name="connsiteY0" fmla="*/ 0 h 722679"/>
              <a:gd name="connsiteX1" fmla="*/ 607301 w 1032509"/>
              <a:gd name="connsiteY1" fmla="*/ 506595 h 722679"/>
              <a:gd name="connsiteX2" fmla="*/ 804276 w 1032509"/>
              <a:gd name="connsiteY2" fmla="*/ 513741 h 722679"/>
              <a:gd name="connsiteX3" fmla="*/ 507965 w 1032509"/>
              <a:gd name="connsiteY3" fmla="*/ 722679 h 722679"/>
              <a:gd name="connsiteX4" fmla="*/ 237844 w 1032509"/>
              <a:gd name="connsiteY4" fmla="*/ 508976 h 722679"/>
              <a:gd name="connsiteX5" fmla="*/ 380047 w 1032509"/>
              <a:gd name="connsiteY5" fmla="*/ 511357 h 722679"/>
              <a:gd name="connsiteX6" fmla="*/ 0 w 1032509"/>
              <a:gd name="connsiteY6" fmla="*/ 24765 h 722679"/>
              <a:gd name="connsiteX0" fmla="*/ 1032509 w 1032509"/>
              <a:gd name="connsiteY0" fmla="*/ 0 h 722679"/>
              <a:gd name="connsiteX1" fmla="*/ 607301 w 1032509"/>
              <a:gd name="connsiteY1" fmla="*/ 506595 h 722679"/>
              <a:gd name="connsiteX2" fmla="*/ 804276 w 1032509"/>
              <a:gd name="connsiteY2" fmla="*/ 513741 h 722679"/>
              <a:gd name="connsiteX3" fmla="*/ 498440 w 1032509"/>
              <a:gd name="connsiteY3" fmla="*/ 722679 h 722679"/>
              <a:gd name="connsiteX4" fmla="*/ 237844 w 1032509"/>
              <a:gd name="connsiteY4" fmla="*/ 508976 h 722679"/>
              <a:gd name="connsiteX5" fmla="*/ 380047 w 1032509"/>
              <a:gd name="connsiteY5" fmla="*/ 511357 h 722679"/>
              <a:gd name="connsiteX6" fmla="*/ 0 w 1032509"/>
              <a:gd name="connsiteY6" fmla="*/ 24765 h 722679"/>
              <a:gd name="connsiteX0" fmla="*/ 1032509 w 1032509"/>
              <a:gd name="connsiteY0" fmla="*/ 0 h 722679"/>
              <a:gd name="connsiteX1" fmla="*/ 607301 w 1032509"/>
              <a:gd name="connsiteY1" fmla="*/ 506595 h 722679"/>
              <a:gd name="connsiteX2" fmla="*/ 792369 w 1032509"/>
              <a:gd name="connsiteY2" fmla="*/ 515732 h 722679"/>
              <a:gd name="connsiteX3" fmla="*/ 498440 w 1032509"/>
              <a:gd name="connsiteY3" fmla="*/ 722679 h 722679"/>
              <a:gd name="connsiteX4" fmla="*/ 237844 w 1032509"/>
              <a:gd name="connsiteY4" fmla="*/ 508976 h 722679"/>
              <a:gd name="connsiteX5" fmla="*/ 380047 w 1032509"/>
              <a:gd name="connsiteY5" fmla="*/ 511357 h 722679"/>
              <a:gd name="connsiteX6" fmla="*/ 0 w 1032509"/>
              <a:gd name="connsiteY6" fmla="*/ 24765 h 722679"/>
              <a:gd name="connsiteX0" fmla="*/ 1032509 w 1032509"/>
              <a:gd name="connsiteY0" fmla="*/ 0 h 720688"/>
              <a:gd name="connsiteX1" fmla="*/ 607301 w 1032509"/>
              <a:gd name="connsiteY1" fmla="*/ 506595 h 720688"/>
              <a:gd name="connsiteX2" fmla="*/ 792369 w 1032509"/>
              <a:gd name="connsiteY2" fmla="*/ 515732 h 720688"/>
              <a:gd name="connsiteX3" fmla="*/ 503202 w 1032509"/>
              <a:gd name="connsiteY3" fmla="*/ 720688 h 720688"/>
              <a:gd name="connsiteX4" fmla="*/ 237844 w 1032509"/>
              <a:gd name="connsiteY4" fmla="*/ 508976 h 720688"/>
              <a:gd name="connsiteX5" fmla="*/ 380047 w 1032509"/>
              <a:gd name="connsiteY5" fmla="*/ 511357 h 720688"/>
              <a:gd name="connsiteX6" fmla="*/ 0 w 1032509"/>
              <a:gd name="connsiteY6" fmla="*/ 24765 h 720688"/>
              <a:gd name="connsiteX0" fmla="*/ 1044414 w 1044414"/>
              <a:gd name="connsiteY0" fmla="*/ 0 h 720688"/>
              <a:gd name="connsiteX1" fmla="*/ 619206 w 1044414"/>
              <a:gd name="connsiteY1" fmla="*/ 506595 h 720688"/>
              <a:gd name="connsiteX2" fmla="*/ 804274 w 1044414"/>
              <a:gd name="connsiteY2" fmla="*/ 515732 h 720688"/>
              <a:gd name="connsiteX3" fmla="*/ 515107 w 1044414"/>
              <a:gd name="connsiteY3" fmla="*/ 720688 h 720688"/>
              <a:gd name="connsiteX4" fmla="*/ 249749 w 1044414"/>
              <a:gd name="connsiteY4" fmla="*/ 508976 h 720688"/>
              <a:gd name="connsiteX5" fmla="*/ 391952 w 1044414"/>
              <a:gd name="connsiteY5" fmla="*/ 511357 h 720688"/>
              <a:gd name="connsiteX6" fmla="*/ 0 w 1044414"/>
              <a:gd name="connsiteY6" fmla="*/ 4852 h 720688"/>
              <a:gd name="connsiteX0" fmla="*/ 1082514 w 1082514"/>
              <a:gd name="connsiteY0" fmla="*/ 0 h 722679"/>
              <a:gd name="connsiteX1" fmla="*/ 619206 w 1082514"/>
              <a:gd name="connsiteY1" fmla="*/ 508586 h 722679"/>
              <a:gd name="connsiteX2" fmla="*/ 804274 w 1082514"/>
              <a:gd name="connsiteY2" fmla="*/ 517723 h 722679"/>
              <a:gd name="connsiteX3" fmla="*/ 515107 w 1082514"/>
              <a:gd name="connsiteY3" fmla="*/ 722679 h 722679"/>
              <a:gd name="connsiteX4" fmla="*/ 249749 w 1082514"/>
              <a:gd name="connsiteY4" fmla="*/ 510967 h 722679"/>
              <a:gd name="connsiteX5" fmla="*/ 391952 w 1082514"/>
              <a:gd name="connsiteY5" fmla="*/ 513348 h 722679"/>
              <a:gd name="connsiteX6" fmla="*/ 0 w 1082514"/>
              <a:gd name="connsiteY6" fmla="*/ 6843 h 722679"/>
              <a:gd name="connsiteX0" fmla="*/ 1082514 w 1082514"/>
              <a:gd name="connsiteY0" fmla="*/ 0 h 724672"/>
              <a:gd name="connsiteX1" fmla="*/ 619206 w 1082514"/>
              <a:gd name="connsiteY1" fmla="*/ 508586 h 724672"/>
              <a:gd name="connsiteX2" fmla="*/ 804274 w 1082514"/>
              <a:gd name="connsiteY2" fmla="*/ 517723 h 724672"/>
              <a:gd name="connsiteX3" fmla="*/ 534160 w 1082514"/>
              <a:gd name="connsiteY3" fmla="*/ 724672 h 724672"/>
              <a:gd name="connsiteX4" fmla="*/ 249749 w 1082514"/>
              <a:gd name="connsiteY4" fmla="*/ 510967 h 724672"/>
              <a:gd name="connsiteX5" fmla="*/ 391952 w 1082514"/>
              <a:gd name="connsiteY5" fmla="*/ 513348 h 724672"/>
              <a:gd name="connsiteX6" fmla="*/ 0 w 1082514"/>
              <a:gd name="connsiteY6" fmla="*/ 6843 h 724672"/>
              <a:gd name="connsiteX0" fmla="*/ 1082514 w 1082514"/>
              <a:gd name="connsiteY0" fmla="*/ 0 h 724672"/>
              <a:gd name="connsiteX1" fmla="*/ 619206 w 1082514"/>
              <a:gd name="connsiteY1" fmla="*/ 508586 h 724672"/>
              <a:gd name="connsiteX2" fmla="*/ 804274 w 1082514"/>
              <a:gd name="connsiteY2" fmla="*/ 517723 h 724672"/>
              <a:gd name="connsiteX3" fmla="*/ 534160 w 1082514"/>
              <a:gd name="connsiteY3" fmla="*/ 724672 h 724672"/>
              <a:gd name="connsiteX4" fmla="*/ 249749 w 1082514"/>
              <a:gd name="connsiteY4" fmla="*/ 510967 h 724672"/>
              <a:gd name="connsiteX5" fmla="*/ 380046 w 1082514"/>
              <a:gd name="connsiteY5" fmla="*/ 533263 h 724672"/>
              <a:gd name="connsiteX6" fmla="*/ 0 w 1082514"/>
              <a:gd name="connsiteY6" fmla="*/ 6843 h 724672"/>
              <a:gd name="connsiteX0" fmla="*/ 1082514 w 1082514"/>
              <a:gd name="connsiteY0" fmla="*/ 0 h 724672"/>
              <a:gd name="connsiteX1" fmla="*/ 619206 w 1082514"/>
              <a:gd name="connsiteY1" fmla="*/ 508586 h 724672"/>
              <a:gd name="connsiteX2" fmla="*/ 804274 w 1082514"/>
              <a:gd name="connsiteY2" fmla="*/ 517723 h 724672"/>
              <a:gd name="connsiteX3" fmla="*/ 534160 w 1082514"/>
              <a:gd name="connsiteY3" fmla="*/ 724672 h 724672"/>
              <a:gd name="connsiteX4" fmla="*/ 249749 w 1082514"/>
              <a:gd name="connsiteY4" fmla="*/ 510967 h 724672"/>
              <a:gd name="connsiteX5" fmla="*/ 380046 w 1082514"/>
              <a:gd name="connsiteY5" fmla="*/ 533263 h 724672"/>
              <a:gd name="connsiteX6" fmla="*/ 0 w 1082514"/>
              <a:gd name="connsiteY6" fmla="*/ 6843 h 724672"/>
              <a:gd name="connsiteX0" fmla="*/ 1082514 w 1082514"/>
              <a:gd name="connsiteY0" fmla="*/ 0 h 724672"/>
              <a:gd name="connsiteX1" fmla="*/ 619206 w 1082514"/>
              <a:gd name="connsiteY1" fmla="*/ 508586 h 724672"/>
              <a:gd name="connsiteX2" fmla="*/ 804274 w 1082514"/>
              <a:gd name="connsiteY2" fmla="*/ 517723 h 724672"/>
              <a:gd name="connsiteX3" fmla="*/ 534160 w 1082514"/>
              <a:gd name="connsiteY3" fmla="*/ 724672 h 724672"/>
              <a:gd name="connsiteX4" fmla="*/ 249749 w 1082514"/>
              <a:gd name="connsiteY4" fmla="*/ 510967 h 724672"/>
              <a:gd name="connsiteX5" fmla="*/ 380046 w 1082514"/>
              <a:gd name="connsiteY5" fmla="*/ 533263 h 724672"/>
              <a:gd name="connsiteX6" fmla="*/ 0 w 1082514"/>
              <a:gd name="connsiteY6" fmla="*/ 6843 h 724672"/>
              <a:gd name="connsiteX0" fmla="*/ 1082514 w 1082514"/>
              <a:gd name="connsiteY0" fmla="*/ 0 h 724672"/>
              <a:gd name="connsiteX1" fmla="*/ 619206 w 1082514"/>
              <a:gd name="connsiteY1" fmla="*/ 508586 h 724672"/>
              <a:gd name="connsiteX2" fmla="*/ 804274 w 1082514"/>
              <a:gd name="connsiteY2" fmla="*/ 517723 h 724672"/>
              <a:gd name="connsiteX3" fmla="*/ 534160 w 1082514"/>
              <a:gd name="connsiteY3" fmla="*/ 724672 h 724672"/>
              <a:gd name="connsiteX4" fmla="*/ 233080 w 1082514"/>
              <a:gd name="connsiteY4" fmla="*/ 526899 h 724672"/>
              <a:gd name="connsiteX5" fmla="*/ 380046 w 1082514"/>
              <a:gd name="connsiteY5" fmla="*/ 533263 h 724672"/>
              <a:gd name="connsiteX6" fmla="*/ 0 w 1082514"/>
              <a:gd name="connsiteY6" fmla="*/ 6843 h 724672"/>
              <a:gd name="connsiteX0" fmla="*/ 1082514 w 1082514"/>
              <a:gd name="connsiteY0" fmla="*/ 0 h 724672"/>
              <a:gd name="connsiteX1" fmla="*/ 619206 w 1082514"/>
              <a:gd name="connsiteY1" fmla="*/ 508586 h 724672"/>
              <a:gd name="connsiteX2" fmla="*/ 804274 w 1082514"/>
              <a:gd name="connsiteY2" fmla="*/ 517723 h 724672"/>
              <a:gd name="connsiteX3" fmla="*/ 534160 w 1082514"/>
              <a:gd name="connsiteY3" fmla="*/ 724672 h 724672"/>
              <a:gd name="connsiteX4" fmla="*/ 237842 w 1082514"/>
              <a:gd name="connsiteY4" fmla="*/ 532873 h 724672"/>
              <a:gd name="connsiteX5" fmla="*/ 380046 w 1082514"/>
              <a:gd name="connsiteY5" fmla="*/ 533263 h 724672"/>
              <a:gd name="connsiteX6" fmla="*/ 0 w 1082514"/>
              <a:gd name="connsiteY6" fmla="*/ 6843 h 724672"/>
              <a:gd name="connsiteX0" fmla="*/ 1082514 w 1082514"/>
              <a:gd name="connsiteY0" fmla="*/ 0 h 724672"/>
              <a:gd name="connsiteX1" fmla="*/ 690644 w 1082514"/>
              <a:gd name="connsiteY1" fmla="*/ 532484 h 724672"/>
              <a:gd name="connsiteX2" fmla="*/ 804274 w 1082514"/>
              <a:gd name="connsiteY2" fmla="*/ 517723 h 724672"/>
              <a:gd name="connsiteX3" fmla="*/ 534160 w 1082514"/>
              <a:gd name="connsiteY3" fmla="*/ 724672 h 724672"/>
              <a:gd name="connsiteX4" fmla="*/ 237842 w 1082514"/>
              <a:gd name="connsiteY4" fmla="*/ 532873 h 724672"/>
              <a:gd name="connsiteX5" fmla="*/ 380046 w 1082514"/>
              <a:gd name="connsiteY5" fmla="*/ 533263 h 724672"/>
              <a:gd name="connsiteX6" fmla="*/ 0 w 1082514"/>
              <a:gd name="connsiteY6" fmla="*/ 6843 h 724672"/>
              <a:gd name="connsiteX0" fmla="*/ 1082514 w 1082514"/>
              <a:gd name="connsiteY0" fmla="*/ 0 h 724672"/>
              <a:gd name="connsiteX1" fmla="*/ 690644 w 1082514"/>
              <a:gd name="connsiteY1" fmla="*/ 532484 h 724672"/>
              <a:gd name="connsiteX2" fmla="*/ 804274 w 1082514"/>
              <a:gd name="connsiteY2" fmla="*/ 517723 h 724672"/>
              <a:gd name="connsiteX3" fmla="*/ 534160 w 1082514"/>
              <a:gd name="connsiteY3" fmla="*/ 724672 h 724672"/>
              <a:gd name="connsiteX4" fmla="*/ 237842 w 1082514"/>
              <a:gd name="connsiteY4" fmla="*/ 532873 h 724672"/>
              <a:gd name="connsiteX5" fmla="*/ 380046 w 1082514"/>
              <a:gd name="connsiteY5" fmla="*/ 533263 h 724672"/>
              <a:gd name="connsiteX6" fmla="*/ 0 w 1082514"/>
              <a:gd name="connsiteY6" fmla="*/ 6843 h 724672"/>
              <a:gd name="connsiteX0" fmla="*/ 1082514 w 1082514"/>
              <a:gd name="connsiteY0" fmla="*/ 0 h 724672"/>
              <a:gd name="connsiteX1" fmla="*/ 690644 w 1082514"/>
              <a:gd name="connsiteY1" fmla="*/ 532484 h 724672"/>
              <a:gd name="connsiteX2" fmla="*/ 830468 w 1082514"/>
              <a:gd name="connsiteY2" fmla="*/ 531664 h 724672"/>
              <a:gd name="connsiteX3" fmla="*/ 534160 w 1082514"/>
              <a:gd name="connsiteY3" fmla="*/ 724672 h 724672"/>
              <a:gd name="connsiteX4" fmla="*/ 237842 w 1082514"/>
              <a:gd name="connsiteY4" fmla="*/ 532873 h 724672"/>
              <a:gd name="connsiteX5" fmla="*/ 380046 w 1082514"/>
              <a:gd name="connsiteY5" fmla="*/ 533263 h 724672"/>
              <a:gd name="connsiteX6" fmla="*/ 0 w 1082514"/>
              <a:gd name="connsiteY6" fmla="*/ 6843 h 724672"/>
              <a:gd name="connsiteX0" fmla="*/ 1082514 w 1082514"/>
              <a:gd name="connsiteY0" fmla="*/ 0 h 724672"/>
              <a:gd name="connsiteX1" fmla="*/ 690644 w 1082514"/>
              <a:gd name="connsiteY1" fmla="*/ 532484 h 724672"/>
              <a:gd name="connsiteX2" fmla="*/ 830468 w 1082514"/>
              <a:gd name="connsiteY2" fmla="*/ 531664 h 724672"/>
              <a:gd name="connsiteX3" fmla="*/ 534160 w 1082514"/>
              <a:gd name="connsiteY3" fmla="*/ 724672 h 724672"/>
              <a:gd name="connsiteX4" fmla="*/ 237842 w 1082514"/>
              <a:gd name="connsiteY4" fmla="*/ 532873 h 724672"/>
              <a:gd name="connsiteX5" fmla="*/ 434815 w 1082514"/>
              <a:gd name="connsiteY5" fmla="*/ 533263 h 724672"/>
              <a:gd name="connsiteX6" fmla="*/ 0 w 1082514"/>
              <a:gd name="connsiteY6" fmla="*/ 6843 h 724672"/>
              <a:gd name="connsiteX0" fmla="*/ 1082514 w 1082514"/>
              <a:gd name="connsiteY0" fmla="*/ 0 h 724672"/>
              <a:gd name="connsiteX1" fmla="*/ 690644 w 1082514"/>
              <a:gd name="connsiteY1" fmla="*/ 532484 h 724672"/>
              <a:gd name="connsiteX2" fmla="*/ 830468 w 1082514"/>
              <a:gd name="connsiteY2" fmla="*/ 531664 h 724672"/>
              <a:gd name="connsiteX3" fmla="*/ 534160 w 1082514"/>
              <a:gd name="connsiteY3" fmla="*/ 724672 h 724672"/>
              <a:gd name="connsiteX4" fmla="*/ 297373 w 1082514"/>
              <a:gd name="connsiteY4" fmla="*/ 532873 h 724672"/>
              <a:gd name="connsiteX5" fmla="*/ 434815 w 1082514"/>
              <a:gd name="connsiteY5" fmla="*/ 533263 h 724672"/>
              <a:gd name="connsiteX6" fmla="*/ 0 w 1082514"/>
              <a:gd name="connsiteY6" fmla="*/ 6843 h 724672"/>
              <a:gd name="connsiteX0" fmla="*/ 1082514 w 1082514"/>
              <a:gd name="connsiteY0" fmla="*/ 0 h 724672"/>
              <a:gd name="connsiteX1" fmla="*/ 690644 w 1082514"/>
              <a:gd name="connsiteY1" fmla="*/ 532484 h 724672"/>
              <a:gd name="connsiteX2" fmla="*/ 768555 w 1082514"/>
              <a:gd name="connsiteY2" fmla="*/ 531664 h 724672"/>
              <a:gd name="connsiteX3" fmla="*/ 534160 w 1082514"/>
              <a:gd name="connsiteY3" fmla="*/ 724672 h 724672"/>
              <a:gd name="connsiteX4" fmla="*/ 297373 w 1082514"/>
              <a:gd name="connsiteY4" fmla="*/ 532873 h 724672"/>
              <a:gd name="connsiteX5" fmla="*/ 434815 w 1082514"/>
              <a:gd name="connsiteY5" fmla="*/ 533263 h 724672"/>
              <a:gd name="connsiteX6" fmla="*/ 0 w 1082514"/>
              <a:gd name="connsiteY6" fmla="*/ 6843 h 724672"/>
              <a:gd name="connsiteX0" fmla="*/ 1082514 w 1082514"/>
              <a:gd name="connsiteY0" fmla="*/ 0 h 724672"/>
              <a:gd name="connsiteX1" fmla="*/ 638256 w 1082514"/>
              <a:gd name="connsiteY1" fmla="*/ 534476 h 724672"/>
              <a:gd name="connsiteX2" fmla="*/ 768555 w 1082514"/>
              <a:gd name="connsiteY2" fmla="*/ 531664 h 724672"/>
              <a:gd name="connsiteX3" fmla="*/ 534160 w 1082514"/>
              <a:gd name="connsiteY3" fmla="*/ 724672 h 724672"/>
              <a:gd name="connsiteX4" fmla="*/ 297373 w 1082514"/>
              <a:gd name="connsiteY4" fmla="*/ 532873 h 724672"/>
              <a:gd name="connsiteX5" fmla="*/ 434815 w 1082514"/>
              <a:gd name="connsiteY5" fmla="*/ 533263 h 724672"/>
              <a:gd name="connsiteX6" fmla="*/ 0 w 1082514"/>
              <a:gd name="connsiteY6" fmla="*/ 6843 h 724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2514" h="724672">
                <a:moveTo>
                  <a:pt x="1082514" y="0"/>
                </a:moveTo>
                <a:cubicBezTo>
                  <a:pt x="788378" y="227602"/>
                  <a:pt x="727605" y="349736"/>
                  <a:pt x="638256" y="534476"/>
                </a:cubicBezTo>
                <a:lnTo>
                  <a:pt x="768555" y="531664"/>
                </a:lnTo>
                <a:lnTo>
                  <a:pt x="534160" y="724672"/>
                </a:lnTo>
                <a:lnTo>
                  <a:pt x="297373" y="532873"/>
                </a:lnTo>
                <a:lnTo>
                  <a:pt x="434815" y="533263"/>
                </a:lnTo>
                <a:cubicBezTo>
                  <a:pt x="434815" y="377098"/>
                  <a:pt x="0" y="6843"/>
                  <a:pt x="0" y="6843"/>
                </a:cubicBezTo>
              </a:path>
            </a:pathLst>
          </a:custGeom>
          <a:gradFill flip="none" rotWithShape="1">
            <a:gsLst>
              <a:gs pos="15000">
                <a:srgbClr val="FFC000"/>
              </a:gs>
              <a:gs pos="100000">
                <a:schemeClr val="bg1">
                  <a:alpha val="0"/>
                </a:schemeClr>
              </a:gs>
            </a:gsLst>
            <a:lin ang="16200000" scaled="1"/>
            <a:tileRect/>
          </a:gradFill>
          <a:ln w="19050">
            <a:gradFill flip="none" rotWithShape="1">
              <a:gsLst>
                <a:gs pos="100000">
                  <a:schemeClr val="bg1">
                    <a:lumMod val="100000"/>
                    <a:alpha val="0"/>
                  </a:schemeClr>
                </a:gs>
                <a:gs pos="31000">
                  <a:srgbClr val="FF9933"/>
                </a:gs>
              </a:gsLst>
              <a:lin ang="162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spcBef>
                <a:spcPts val="0"/>
              </a:spcBef>
              <a:spcAft>
                <a:spcPts val="0"/>
              </a:spcAft>
            </a:pPr>
            <a:endParaRPr lang="en-US" altLang="zh-CN" sz="1800" dirty="0">
              <a:solidFill>
                <a:prstClr val="white"/>
              </a:solidFill>
              <a:latin typeface="Huawei Sans" panose="020C0503030203020204" pitchFamily="34" charset="0"/>
            </a:endParaRPr>
          </a:p>
        </p:txBody>
      </p:sp>
      <p:sp>
        <p:nvSpPr>
          <p:cNvPr id="15" name="燕尾形 14"/>
          <p:cNvSpPr/>
          <p:nvPr/>
        </p:nvSpPr>
        <p:spPr bwMode="auto">
          <a:xfrm>
            <a:off x="10172851" y="44958"/>
            <a:ext cx="1585202" cy="245330"/>
          </a:xfrm>
          <a:prstGeom prst="chevron">
            <a:avLst/>
          </a:prstGeom>
          <a:solidFill>
            <a:srgbClr val="00B0F0"/>
          </a:solidFill>
          <a:ln w="9525" cap="flat" cmpd="sng" algn="ctr">
            <a:noFill/>
            <a:prstDash val="solid"/>
            <a:round/>
            <a:headEnd type="none" w="med" len="med"/>
            <a:tailEnd type="none" w="med" len="med"/>
          </a:ln>
          <a:effectLst/>
        </p:spPr>
        <p:txBody>
          <a:bodyPr vert="horz" wrap="square" lIns="36000" tIns="0" rIns="36000" bIns="0" numCol="1" rtlCol="0" anchor="ctr" anchorCtr="0" compatLnSpc="1">
            <a:prstTxWarp prst="textNoShape">
              <a:avLst/>
            </a:prstTxWarp>
            <a:noAutofit/>
          </a:bodyPr>
          <a:lstStyle/>
          <a:p>
            <a:pPr algn="ctr" fontAlgn="ctr"/>
            <a:r>
              <a:rPr lang="en-US" altLang="zh-CN" sz="1200" dirty="0">
                <a:solidFill>
                  <a:schemeClr val="bg1"/>
                </a:solidFill>
                <a:latin typeface="Huawei Sans" panose="020C0503030203020204" pitchFamily="34" charset="0"/>
                <a:ea typeface="方正兰亭黑简体" panose="02000000000000000000" pitchFamily="2" charset="-122"/>
              </a:rPr>
              <a:t>O&amp;M precautions</a:t>
            </a:r>
          </a:p>
        </p:txBody>
      </p:sp>
      <p:sp>
        <p:nvSpPr>
          <p:cNvPr id="16" name="五边形 15"/>
          <p:cNvSpPr/>
          <p:nvPr/>
        </p:nvSpPr>
        <p:spPr bwMode="auto">
          <a:xfrm>
            <a:off x="8314387" y="44958"/>
            <a:ext cx="1947826" cy="245330"/>
          </a:xfrm>
          <a:prstGeom prst="homePlate">
            <a:avLst/>
          </a:prstGeom>
          <a:solidFill>
            <a:schemeClr val="bg1">
              <a:lumMod val="85000"/>
            </a:schemeClr>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fontAlgn="ctr"/>
            <a:r>
              <a:rPr lang="en-US" altLang="zh-CN" sz="1200" dirty="0">
                <a:latin typeface="Huawei Sans" panose="020C0503030203020204" pitchFamily="34" charset="0"/>
                <a:ea typeface="方正兰亭黑简体" panose="02000000000000000000" pitchFamily="2" charset="-122"/>
              </a:rPr>
              <a:t>Service provisioning test</a:t>
            </a:r>
          </a:p>
        </p:txBody>
      </p:sp>
    </p:spTree>
    <p:extLst>
      <p:ext uri="{BB962C8B-B14F-4D97-AF65-F5344CB8AC3E}">
        <p14:creationId xmlns:p14="http://schemas.microsoft.com/office/powerpoint/2010/main" val="30491139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wrap="square">
            <a:noAutofit/>
          </a:bodyPr>
          <a:lstStyle/>
          <a:p>
            <a:pPr>
              <a:lnSpc>
                <a:spcPct val="150000"/>
              </a:lnSpc>
              <a:spcBef>
                <a:spcPts val="0"/>
              </a:spcBef>
              <a:spcAft>
                <a:spcPts val="0"/>
              </a:spcAft>
            </a:pPr>
            <a:r>
              <a:rPr lang="pt-BR" altLang="zh-CN" sz="1600" dirty="0">
                <a:solidFill>
                  <a:prstClr val="black"/>
                </a:solidFill>
                <a:latin typeface="Huawei Sans" panose="020C0503030203020204" pitchFamily="34" charset="0"/>
              </a:rPr>
              <a:t>O GPON suporta uma taxa de divisão máxima de 1:128, enquanto o GPON 10G suporta 1:256. Em aplicações FTTH reais, costuma-se usar 1:32 ou 1:64. O POL usa uma taxa de divisão menor</a:t>
            </a:r>
            <a:r>
              <a:rPr lang="en-US" altLang="zh-CN" sz="1600" dirty="0">
                <a:solidFill>
                  <a:prstClr val="black"/>
                </a:solidFill>
                <a:latin typeface="Huawei Sans" panose="020C0503030203020204" pitchFamily="34" charset="0"/>
              </a:rPr>
              <a:t>.</a:t>
            </a:r>
          </a:p>
          <a:p>
            <a:pPr>
              <a:lnSpc>
                <a:spcPct val="150000"/>
              </a:lnSpc>
              <a:spcBef>
                <a:spcPts val="0"/>
              </a:spcBef>
              <a:spcAft>
                <a:spcPts val="0"/>
              </a:spcAft>
            </a:pPr>
            <a:r>
              <a:rPr lang="pt-BR" altLang="zh-CN" sz="1600" dirty="0">
                <a:solidFill>
                  <a:prstClr val="black"/>
                </a:solidFill>
                <a:latin typeface="Huawei Sans" panose="020C0503030203020204" pitchFamily="34" charset="0"/>
              </a:rPr>
              <a:t>Recomenda-se um máximo de dois níveis de divisão no ODN</a:t>
            </a:r>
            <a:r>
              <a:rPr lang="en-US" altLang="zh-CN" sz="1600" dirty="0">
                <a:solidFill>
                  <a:prstClr val="black"/>
                </a:solidFill>
                <a:latin typeface="Huawei Sans" panose="020C0503030203020204" pitchFamily="34" charset="0"/>
              </a:rPr>
              <a:t>.</a:t>
            </a:r>
          </a:p>
          <a:p>
            <a:pPr>
              <a:lnSpc>
                <a:spcPct val="150000"/>
              </a:lnSpc>
              <a:spcBef>
                <a:spcPts val="0"/>
              </a:spcBef>
              <a:spcAft>
                <a:spcPts val="0"/>
              </a:spcAft>
            </a:pPr>
            <a:r>
              <a:rPr lang="pt-BR" altLang="zh-CN" sz="1600" dirty="0">
                <a:solidFill>
                  <a:prstClr val="black"/>
                </a:solidFill>
                <a:latin typeface="Huawei Sans" panose="020C0503030203020204" pitchFamily="34" charset="0"/>
              </a:rPr>
              <a:t>Estudo de caso: Uma ODN GPON usa divisão em dois níveis, conforme mostrado na figura a seguir</a:t>
            </a:r>
            <a:r>
              <a:rPr lang="en-US" altLang="zh-CN" sz="1600" dirty="0">
                <a:solidFill>
                  <a:prstClr val="black"/>
                </a:solidFill>
                <a:latin typeface="Huawei Sans" panose="020C0503030203020204" pitchFamily="34" charset="0"/>
              </a:rPr>
              <a:t>.</a:t>
            </a:r>
          </a:p>
        </p:txBody>
      </p:sp>
      <p:sp>
        <p:nvSpPr>
          <p:cNvPr id="2" name="标题 1"/>
          <p:cNvSpPr>
            <a:spLocks noGrp="1"/>
          </p:cNvSpPr>
          <p:nvPr>
            <p:ph type="title"/>
          </p:nvPr>
        </p:nvSpPr>
        <p:spPr/>
        <p:txBody>
          <a:bodyPr wrap="square">
            <a:noAutofit/>
          </a:bodyPr>
          <a:lstStyle/>
          <a:p>
            <a:r>
              <a:rPr lang="en-US" dirty="0" err="1">
                <a:latin typeface="Huawei Sans" panose="020C0503030203020204" pitchFamily="34" charset="0"/>
              </a:rPr>
              <a:t>Proporção</a:t>
            </a:r>
            <a:r>
              <a:rPr lang="en-US" dirty="0">
                <a:latin typeface="Huawei Sans" panose="020C0503030203020204" pitchFamily="34" charset="0"/>
              </a:rPr>
              <a:t> de </a:t>
            </a:r>
            <a:r>
              <a:rPr lang="en-US" dirty="0" err="1">
                <a:latin typeface="Huawei Sans" panose="020C0503030203020204" pitchFamily="34" charset="0"/>
              </a:rPr>
              <a:t>Divisão</a:t>
            </a:r>
            <a:r>
              <a:rPr lang="en-US" dirty="0">
                <a:latin typeface="Huawei Sans" panose="020C0503030203020204" pitchFamily="34" charset="0"/>
              </a:rPr>
              <a:t> ODN</a:t>
            </a:r>
          </a:p>
        </p:txBody>
      </p:sp>
      <p:sp>
        <p:nvSpPr>
          <p:cNvPr id="5" name="Line 7"/>
          <p:cNvSpPr>
            <a:spLocks noChangeShapeType="1"/>
          </p:cNvSpPr>
          <p:nvPr/>
        </p:nvSpPr>
        <p:spPr bwMode="auto">
          <a:xfrm>
            <a:off x="3982628" y="4326495"/>
            <a:ext cx="501031" cy="430530"/>
          </a:xfrm>
          <a:prstGeom prst="line">
            <a:avLst/>
          </a:prstGeom>
          <a:noFill/>
          <a:ln w="19050">
            <a:solidFill>
              <a:srgbClr val="FF9900"/>
            </a:solidFill>
            <a:round/>
            <a:headEnd/>
            <a:tailEnd/>
          </a:ln>
        </p:spPr>
        <p:txBody>
          <a:bodyPr wrap="square">
            <a:noAutofit/>
          </a:bodyPr>
          <a:lstStyle/>
          <a:p>
            <a:pPr fontAlgn="ctr"/>
            <a:endParaRPr lang="en-US" altLang="zh-CN" sz="1050" dirty="0">
              <a:latin typeface="Huawei Sans" panose="020C0503030203020204" pitchFamily="34" charset="0"/>
            </a:endParaRPr>
          </a:p>
        </p:txBody>
      </p:sp>
      <p:sp>
        <p:nvSpPr>
          <p:cNvPr id="6" name="Line 15"/>
          <p:cNvSpPr>
            <a:spLocks noChangeShapeType="1"/>
          </p:cNvSpPr>
          <p:nvPr/>
        </p:nvSpPr>
        <p:spPr bwMode="auto">
          <a:xfrm>
            <a:off x="3981626" y="4233663"/>
            <a:ext cx="2114851" cy="3782"/>
          </a:xfrm>
          <a:prstGeom prst="line">
            <a:avLst/>
          </a:prstGeom>
          <a:noFill/>
          <a:ln w="19050">
            <a:solidFill>
              <a:srgbClr val="FF9900"/>
            </a:solidFill>
            <a:round/>
            <a:headEnd/>
            <a:tailEnd/>
          </a:ln>
        </p:spPr>
        <p:txBody>
          <a:bodyPr wrap="square">
            <a:noAutofit/>
          </a:bodyPr>
          <a:lstStyle/>
          <a:p>
            <a:pPr fontAlgn="ctr"/>
            <a:endParaRPr lang="en-US" altLang="zh-CN" sz="1050" dirty="0">
              <a:latin typeface="Huawei Sans" panose="020C0503030203020204" pitchFamily="34" charset="0"/>
            </a:endParaRPr>
          </a:p>
        </p:txBody>
      </p:sp>
      <p:sp>
        <p:nvSpPr>
          <p:cNvPr id="7" name="Line 24"/>
          <p:cNvSpPr>
            <a:spLocks noChangeShapeType="1"/>
          </p:cNvSpPr>
          <p:nvPr/>
        </p:nvSpPr>
        <p:spPr bwMode="auto">
          <a:xfrm>
            <a:off x="1757145" y="4222506"/>
            <a:ext cx="1862393" cy="0"/>
          </a:xfrm>
          <a:prstGeom prst="line">
            <a:avLst/>
          </a:prstGeom>
          <a:noFill/>
          <a:ln w="19050">
            <a:solidFill>
              <a:srgbClr val="FF9900"/>
            </a:solidFill>
            <a:round/>
            <a:headEnd/>
            <a:tailEnd/>
          </a:ln>
        </p:spPr>
        <p:txBody>
          <a:bodyPr wrap="square">
            <a:noAutofit/>
          </a:bodyPr>
          <a:lstStyle/>
          <a:p>
            <a:pPr fontAlgn="ctr"/>
            <a:endParaRPr lang="en-US" altLang="zh-CN" sz="1050" dirty="0">
              <a:latin typeface="Huawei Sans" panose="020C0503030203020204" pitchFamily="34" charset="0"/>
            </a:endParaRPr>
          </a:p>
        </p:txBody>
      </p:sp>
      <p:sp>
        <p:nvSpPr>
          <p:cNvPr id="8" name="Text Box 34"/>
          <p:cNvSpPr txBox="1">
            <a:spLocks noChangeArrowheads="1"/>
          </p:cNvSpPr>
          <p:nvPr/>
        </p:nvSpPr>
        <p:spPr bwMode="auto">
          <a:xfrm>
            <a:off x="3064240" y="4401402"/>
            <a:ext cx="1230978" cy="276983"/>
          </a:xfrm>
          <a:prstGeom prst="rect">
            <a:avLst/>
          </a:prstGeom>
          <a:noFill/>
          <a:ln w="9525" algn="ctr">
            <a:noFill/>
            <a:miter lim="800000"/>
            <a:headEnd/>
            <a:tailEnd/>
          </a:ln>
        </p:spPr>
        <p:txBody>
          <a:bodyPr wrap="square" lIns="91424" tIns="45712" rIns="91424" bIns="45712">
            <a:noAutofit/>
          </a:bodyPr>
          <a:lstStyle/>
          <a:p>
            <a:pPr algn="ctr" eaLnBrk="1" fontAlgn="ctr" hangingPunct="1"/>
            <a:r>
              <a:rPr kumimoji="1" lang="en-US" sz="1200" dirty="0">
                <a:latin typeface="Huawei Sans" panose="020C0503030203020204" pitchFamily="34" charset="0"/>
                <a:cs typeface="Huawei Sans" panose="020C0503030203020204" pitchFamily="34" charset="0"/>
              </a:rPr>
              <a:t>1: 16 splitter</a:t>
            </a:r>
          </a:p>
        </p:txBody>
      </p:sp>
      <p:pic>
        <p:nvPicPr>
          <p:cNvPr id="9" name="图片 8"/>
          <p:cNvPicPr>
            <a:picLocks noChangeAspect="1"/>
          </p:cNvPicPr>
          <p:nvPr/>
        </p:nvPicPr>
        <p:blipFill>
          <a:blip r:embed="rId3"/>
          <a:stretch>
            <a:fillRect/>
          </a:stretch>
        </p:blipFill>
        <p:spPr>
          <a:xfrm rot="10800000">
            <a:off x="3619540" y="4047542"/>
            <a:ext cx="363088" cy="358671"/>
          </a:xfrm>
          <a:prstGeom prst="rect">
            <a:avLst/>
          </a:prstGeom>
        </p:spPr>
      </p:pic>
      <p:pic>
        <p:nvPicPr>
          <p:cNvPr id="10" name="图片 9"/>
          <p:cNvPicPr>
            <a:picLocks noChangeAspect="1"/>
          </p:cNvPicPr>
          <p:nvPr/>
        </p:nvPicPr>
        <p:blipFill>
          <a:blip r:embed="rId4"/>
          <a:stretch>
            <a:fillRect/>
          </a:stretch>
        </p:blipFill>
        <p:spPr>
          <a:xfrm>
            <a:off x="1273516" y="3842863"/>
            <a:ext cx="502259" cy="768030"/>
          </a:xfrm>
          <a:prstGeom prst="rect">
            <a:avLst/>
          </a:prstGeom>
        </p:spPr>
      </p:pic>
      <p:sp>
        <p:nvSpPr>
          <p:cNvPr id="11" name="文本框 10"/>
          <p:cNvSpPr txBox="1"/>
          <p:nvPr/>
        </p:nvSpPr>
        <p:spPr bwMode="auto">
          <a:xfrm>
            <a:off x="1283769" y="4562587"/>
            <a:ext cx="487247" cy="285614"/>
          </a:xfrm>
          <a:prstGeom prst="rect">
            <a:avLst/>
          </a:prstGeom>
          <a:noFill/>
          <a:ln w="9525">
            <a:noFill/>
            <a:miter lim="800000"/>
            <a:headEnd/>
            <a:tailEnd/>
          </a:ln>
        </p:spPr>
        <p:txBody>
          <a:bodyPr wrap="square" lIns="99980" tIns="49986" rIns="99980" bIns="49986" rtlCol="0">
            <a:noAutofit/>
          </a:bodyPr>
          <a:lstStyle/>
          <a:p>
            <a:pPr algn="ctr" defTabSz="1001649" eaLnBrk="0" fontAlgn="ctr" hangingPunct="0"/>
            <a:r>
              <a:rPr lang="en-US" sz="1200" dirty="0">
                <a:latin typeface="Huawei Sans" panose="020C0503030203020204" pitchFamily="34" charset="0"/>
                <a:cs typeface="Huawei Sans" panose="020C0503030203020204" pitchFamily="34" charset="0"/>
              </a:rPr>
              <a:t>OLT</a:t>
            </a:r>
          </a:p>
        </p:txBody>
      </p:sp>
      <p:sp>
        <p:nvSpPr>
          <p:cNvPr id="12" name="Text Box 34"/>
          <p:cNvSpPr txBox="1">
            <a:spLocks noChangeArrowheads="1"/>
          </p:cNvSpPr>
          <p:nvPr/>
        </p:nvSpPr>
        <p:spPr bwMode="auto">
          <a:xfrm>
            <a:off x="3944856" y="4205600"/>
            <a:ext cx="1094196" cy="307760"/>
          </a:xfrm>
          <a:prstGeom prst="rect">
            <a:avLst/>
          </a:prstGeom>
          <a:noFill/>
          <a:ln w="9525" algn="ctr">
            <a:noFill/>
            <a:miter lim="800000"/>
            <a:headEnd/>
            <a:tailEnd/>
          </a:ln>
        </p:spPr>
        <p:txBody>
          <a:bodyPr wrap="square" lIns="91424" tIns="45712" rIns="91424" bIns="45712">
            <a:noAutofit/>
          </a:bodyPr>
          <a:lstStyle/>
          <a:p>
            <a:pPr eaLnBrk="1" fontAlgn="ctr" hangingPunct="1"/>
            <a:r>
              <a:rPr kumimoji="1" lang="en-US" sz="1400" b="1" dirty="0">
                <a:solidFill>
                  <a:schemeClr val="accent4"/>
                </a:solidFill>
                <a:latin typeface="Huawei Sans" panose="020C0503030203020204" pitchFamily="34" charset="0"/>
              </a:rPr>
              <a:t>...</a:t>
            </a:r>
          </a:p>
        </p:txBody>
      </p:sp>
      <p:cxnSp>
        <p:nvCxnSpPr>
          <p:cNvPr id="13" name="直接连接符 12"/>
          <p:cNvCxnSpPr>
            <a:endCxn id="14" idx="3"/>
          </p:cNvCxnSpPr>
          <p:nvPr/>
        </p:nvCxnSpPr>
        <p:spPr>
          <a:xfrm flipV="1">
            <a:off x="3946582" y="3706997"/>
            <a:ext cx="501031" cy="410494"/>
          </a:xfrm>
          <a:prstGeom prst="line">
            <a:avLst/>
          </a:prstGeom>
          <a:noFill/>
          <a:ln w="19050">
            <a:solidFill>
              <a:srgbClr val="FF9900"/>
            </a:solidFill>
            <a:round/>
            <a:headEnd/>
            <a:tailEnd/>
          </a:ln>
        </p:spPr>
      </p:cxnSp>
      <p:pic>
        <p:nvPicPr>
          <p:cNvPr id="14" name="图片 13"/>
          <p:cNvPicPr>
            <a:picLocks noChangeAspect="1"/>
          </p:cNvPicPr>
          <p:nvPr/>
        </p:nvPicPr>
        <p:blipFill>
          <a:blip r:embed="rId3"/>
          <a:stretch>
            <a:fillRect/>
          </a:stretch>
        </p:blipFill>
        <p:spPr>
          <a:xfrm rot="10800000">
            <a:off x="4447613" y="3527662"/>
            <a:ext cx="363088" cy="358671"/>
          </a:xfrm>
          <a:prstGeom prst="rect">
            <a:avLst/>
          </a:prstGeom>
        </p:spPr>
      </p:pic>
      <p:pic>
        <p:nvPicPr>
          <p:cNvPr id="15" name="图片 14"/>
          <p:cNvPicPr>
            <a:picLocks noChangeAspect="1"/>
          </p:cNvPicPr>
          <p:nvPr/>
        </p:nvPicPr>
        <p:blipFill>
          <a:blip r:embed="rId3"/>
          <a:stretch>
            <a:fillRect/>
          </a:stretch>
        </p:blipFill>
        <p:spPr>
          <a:xfrm rot="10800000">
            <a:off x="4447613" y="4562587"/>
            <a:ext cx="363088" cy="358671"/>
          </a:xfrm>
          <a:prstGeom prst="rect">
            <a:avLst/>
          </a:prstGeom>
        </p:spPr>
      </p:pic>
      <p:sp>
        <p:nvSpPr>
          <p:cNvPr id="16" name="Line 24"/>
          <p:cNvSpPr>
            <a:spLocks noChangeShapeType="1"/>
          </p:cNvSpPr>
          <p:nvPr/>
        </p:nvSpPr>
        <p:spPr bwMode="auto">
          <a:xfrm>
            <a:off x="4803775" y="3696462"/>
            <a:ext cx="1274221" cy="3146"/>
          </a:xfrm>
          <a:prstGeom prst="line">
            <a:avLst/>
          </a:prstGeom>
          <a:noFill/>
          <a:ln w="19050">
            <a:solidFill>
              <a:srgbClr val="FF9900"/>
            </a:solidFill>
            <a:round/>
            <a:headEnd/>
            <a:tailEnd/>
          </a:ln>
        </p:spPr>
        <p:txBody>
          <a:bodyPr wrap="square">
            <a:noAutofit/>
          </a:bodyPr>
          <a:lstStyle/>
          <a:p>
            <a:pPr fontAlgn="ctr"/>
            <a:endParaRPr lang="en-US" altLang="zh-CN" sz="1050" dirty="0">
              <a:latin typeface="Huawei Sans" panose="020C0503030203020204" pitchFamily="34" charset="0"/>
            </a:endParaRPr>
          </a:p>
        </p:txBody>
      </p:sp>
      <p:pic>
        <p:nvPicPr>
          <p:cNvPr id="17" name="图片 16"/>
          <p:cNvPicPr>
            <a:picLocks noChangeAspect="1"/>
          </p:cNvPicPr>
          <p:nvPr/>
        </p:nvPicPr>
        <p:blipFill>
          <a:blip r:embed="rId3"/>
          <a:stretch>
            <a:fillRect/>
          </a:stretch>
        </p:blipFill>
        <p:spPr>
          <a:xfrm rot="10800000">
            <a:off x="4453512" y="4039682"/>
            <a:ext cx="363088" cy="358671"/>
          </a:xfrm>
          <a:prstGeom prst="rect">
            <a:avLst/>
          </a:prstGeom>
        </p:spPr>
      </p:pic>
      <p:sp>
        <p:nvSpPr>
          <p:cNvPr id="18" name="Line 24"/>
          <p:cNvSpPr>
            <a:spLocks noChangeShapeType="1"/>
          </p:cNvSpPr>
          <p:nvPr/>
        </p:nvSpPr>
        <p:spPr bwMode="auto">
          <a:xfrm>
            <a:off x="4803486" y="4738428"/>
            <a:ext cx="1274221" cy="3146"/>
          </a:xfrm>
          <a:prstGeom prst="line">
            <a:avLst/>
          </a:prstGeom>
          <a:noFill/>
          <a:ln w="19050">
            <a:solidFill>
              <a:srgbClr val="FF9900"/>
            </a:solidFill>
            <a:round/>
            <a:headEnd/>
            <a:tailEnd/>
          </a:ln>
        </p:spPr>
        <p:txBody>
          <a:bodyPr wrap="square">
            <a:noAutofit/>
          </a:bodyPr>
          <a:lstStyle/>
          <a:p>
            <a:pPr fontAlgn="ctr"/>
            <a:endParaRPr lang="en-US" altLang="zh-CN" sz="1050" dirty="0">
              <a:latin typeface="Huawei Sans" panose="020C0503030203020204" pitchFamily="34" charset="0"/>
            </a:endParaRPr>
          </a:p>
        </p:txBody>
      </p:sp>
      <p:sp>
        <p:nvSpPr>
          <p:cNvPr id="19" name="Text Box 34"/>
          <p:cNvSpPr txBox="1">
            <a:spLocks noChangeArrowheads="1"/>
          </p:cNvSpPr>
          <p:nvPr/>
        </p:nvSpPr>
        <p:spPr bwMode="auto">
          <a:xfrm>
            <a:off x="4044727" y="3820846"/>
            <a:ext cx="1230978" cy="276983"/>
          </a:xfrm>
          <a:prstGeom prst="rect">
            <a:avLst/>
          </a:prstGeom>
          <a:noFill/>
          <a:ln w="9525" algn="ctr">
            <a:noFill/>
            <a:miter lim="800000"/>
            <a:headEnd/>
            <a:tailEnd/>
          </a:ln>
        </p:spPr>
        <p:txBody>
          <a:bodyPr wrap="square" lIns="91424" tIns="45712" rIns="91424" bIns="45712">
            <a:noAutofit/>
          </a:bodyPr>
          <a:lstStyle/>
          <a:p>
            <a:pPr algn="ctr" eaLnBrk="1" fontAlgn="ctr" hangingPunct="1"/>
            <a:r>
              <a:rPr kumimoji="1" lang="en-US" sz="1200" dirty="0">
                <a:latin typeface="Huawei Sans" panose="020C0503030203020204" pitchFamily="34" charset="0"/>
                <a:cs typeface="Huawei Sans" panose="020C0503030203020204" pitchFamily="34" charset="0"/>
              </a:rPr>
              <a:t>1: 16 splitter</a:t>
            </a:r>
          </a:p>
        </p:txBody>
      </p:sp>
      <p:sp>
        <p:nvSpPr>
          <p:cNvPr id="20" name="Text Box 34"/>
          <p:cNvSpPr txBox="1">
            <a:spLocks noChangeArrowheads="1"/>
          </p:cNvSpPr>
          <p:nvPr/>
        </p:nvSpPr>
        <p:spPr bwMode="auto">
          <a:xfrm>
            <a:off x="4038957" y="4308403"/>
            <a:ext cx="1230978" cy="276983"/>
          </a:xfrm>
          <a:prstGeom prst="rect">
            <a:avLst/>
          </a:prstGeom>
          <a:noFill/>
          <a:ln w="9525" algn="ctr">
            <a:noFill/>
            <a:miter lim="800000"/>
            <a:headEnd/>
            <a:tailEnd/>
          </a:ln>
        </p:spPr>
        <p:txBody>
          <a:bodyPr wrap="square" lIns="91424" tIns="45712" rIns="91424" bIns="45712">
            <a:noAutofit/>
          </a:bodyPr>
          <a:lstStyle/>
          <a:p>
            <a:pPr algn="ctr" eaLnBrk="1" fontAlgn="ctr" hangingPunct="1"/>
            <a:r>
              <a:rPr kumimoji="1" lang="en-US" sz="1200" dirty="0">
                <a:latin typeface="Huawei Sans" panose="020C0503030203020204" pitchFamily="34" charset="0"/>
                <a:cs typeface="Huawei Sans" panose="020C0503030203020204" pitchFamily="34" charset="0"/>
              </a:rPr>
              <a:t>1:8 splitter</a:t>
            </a:r>
          </a:p>
        </p:txBody>
      </p:sp>
      <p:sp>
        <p:nvSpPr>
          <p:cNvPr id="21" name="Text Box 34"/>
          <p:cNvSpPr txBox="1">
            <a:spLocks noChangeArrowheads="1"/>
          </p:cNvSpPr>
          <p:nvPr/>
        </p:nvSpPr>
        <p:spPr bwMode="auto">
          <a:xfrm>
            <a:off x="4038957" y="4843886"/>
            <a:ext cx="1230978" cy="276983"/>
          </a:xfrm>
          <a:prstGeom prst="rect">
            <a:avLst/>
          </a:prstGeom>
          <a:noFill/>
          <a:ln w="9525" algn="ctr">
            <a:noFill/>
            <a:miter lim="800000"/>
            <a:headEnd/>
            <a:tailEnd/>
          </a:ln>
        </p:spPr>
        <p:txBody>
          <a:bodyPr wrap="square" lIns="91424" tIns="45712" rIns="91424" bIns="45712">
            <a:noAutofit/>
          </a:bodyPr>
          <a:lstStyle/>
          <a:p>
            <a:pPr algn="ctr" eaLnBrk="1" fontAlgn="ctr" hangingPunct="1"/>
            <a:r>
              <a:rPr kumimoji="1" lang="en-US" sz="1200" dirty="0">
                <a:latin typeface="Huawei Sans" panose="020C0503030203020204" pitchFamily="34" charset="0"/>
                <a:cs typeface="Huawei Sans" panose="020C0503030203020204" pitchFamily="34" charset="0"/>
              </a:rPr>
              <a:t>1:8 splitter</a:t>
            </a:r>
          </a:p>
        </p:txBody>
      </p:sp>
      <p:sp>
        <p:nvSpPr>
          <p:cNvPr id="22" name="Oval 4"/>
          <p:cNvSpPr>
            <a:spLocks noChangeAspect="1"/>
          </p:cNvSpPr>
          <p:nvPr/>
        </p:nvSpPr>
        <p:spPr>
          <a:xfrm>
            <a:off x="6190578" y="3579429"/>
            <a:ext cx="233175" cy="233175"/>
          </a:xfrm>
          <a:prstGeom prst="ellipse">
            <a:avLst/>
          </a:prstGeom>
          <a:solidFill>
            <a:srgbClr val="FFC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fontAlgn="ctr">
              <a:spcBef>
                <a:spcPts val="0"/>
              </a:spcBef>
              <a:spcAft>
                <a:spcPts val="0"/>
              </a:spcAft>
            </a:pPr>
            <a:r>
              <a:rPr lang="en-US" sz="1400" b="1" dirty="0">
                <a:solidFill>
                  <a:prstClr val="black"/>
                </a:solidFill>
                <a:latin typeface="Huawei Sans" panose="020C0503030203020204" pitchFamily="34" charset="0"/>
              </a:rPr>
              <a:t>1</a:t>
            </a:r>
          </a:p>
        </p:txBody>
      </p:sp>
      <p:sp>
        <p:nvSpPr>
          <p:cNvPr id="23" name="Oval 4"/>
          <p:cNvSpPr>
            <a:spLocks noChangeAspect="1"/>
          </p:cNvSpPr>
          <p:nvPr/>
        </p:nvSpPr>
        <p:spPr>
          <a:xfrm>
            <a:off x="6190578" y="4089012"/>
            <a:ext cx="233175" cy="233175"/>
          </a:xfrm>
          <a:prstGeom prst="ellipse">
            <a:avLst/>
          </a:prstGeom>
          <a:solidFill>
            <a:srgbClr val="FFC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fontAlgn="ctr">
              <a:spcBef>
                <a:spcPts val="0"/>
              </a:spcBef>
              <a:spcAft>
                <a:spcPts val="0"/>
              </a:spcAft>
            </a:pPr>
            <a:r>
              <a:rPr lang="en-US" sz="1400" b="1" dirty="0">
                <a:solidFill>
                  <a:prstClr val="black"/>
                </a:solidFill>
                <a:latin typeface="Huawei Sans" panose="020C0503030203020204" pitchFamily="34" charset="0"/>
              </a:rPr>
              <a:t>2</a:t>
            </a:r>
          </a:p>
        </p:txBody>
      </p:sp>
      <p:sp>
        <p:nvSpPr>
          <p:cNvPr id="24" name="Oval 4"/>
          <p:cNvSpPr>
            <a:spLocks noChangeAspect="1"/>
          </p:cNvSpPr>
          <p:nvPr/>
        </p:nvSpPr>
        <p:spPr>
          <a:xfrm>
            <a:off x="6190578" y="4621840"/>
            <a:ext cx="233175" cy="233175"/>
          </a:xfrm>
          <a:prstGeom prst="ellipse">
            <a:avLst/>
          </a:prstGeom>
          <a:solidFill>
            <a:srgbClr val="FFC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fontAlgn="ctr">
              <a:spcBef>
                <a:spcPts val="0"/>
              </a:spcBef>
              <a:spcAft>
                <a:spcPts val="0"/>
              </a:spcAft>
            </a:pPr>
            <a:r>
              <a:rPr lang="en-US" sz="1400" b="1" dirty="0">
                <a:solidFill>
                  <a:prstClr val="black"/>
                </a:solidFill>
                <a:latin typeface="Huawei Sans" panose="020C0503030203020204" pitchFamily="34" charset="0"/>
              </a:rPr>
              <a:t>3</a:t>
            </a:r>
          </a:p>
        </p:txBody>
      </p:sp>
      <p:sp>
        <p:nvSpPr>
          <p:cNvPr id="25" name="AutoShape 104"/>
          <p:cNvSpPr>
            <a:spLocks noChangeArrowheads="1"/>
          </p:cNvSpPr>
          <p:nvPr/>
        </p:nvSpPr>
        <p:spPr bwMode="auto">
          <a:xfrm>
            <a:off x="1605571" y="4858984"/>
            <a:ext cx="2195512" cy="831004"/>
          </a:xfrm>
          <a:prstGeom prst="cloudCallout">
            <a:avLst>
              <a:gd name="adj1" fmla="val 57910"/>
              <a:gd name="adj2" fmla="val -71524"/>
            </a:avLst>
          </a:prstGeom>
          <a:solidFill>
            <a:srgbClr val="CCFF99"/>
          </a:solidFill>
          <a:ln w="9525">
            <a:solidFill>
              <a:schemeClr val="tx1"/>
            </a:solidFill>
            <a:round/>
            <a:headEnd/>
            <a:tailEnd/>
          </a:ln>
        </p:spPr>
        <p:txBody>
          <a:bodyPr wrap="square" lIns="79200" tIns="39600" rIns="79200" bIns="39600" anchor="ctr">
            <a:noAutofit/>
          </a:bodyPr>
          <a:lstStyle>
            <a:lvl1pPr defTabSz="801688" eaLnBrk="0" hangingPunct="0">
              <a:defRPr i="1">
                <a:solidFill>
                  <a:schemeClr val="tx1"/>
                </a:solidFill>
                <a:latin typeface="Arial" panose="020B0604020202020204" pitchFamily="34" charset="0"/>
                <a:ea typeface="SimSun" panose="02010600030101010101" pitchFamily="2" charset="-122"/>
              </a:defRPr>
            </a:lvl1pPr>
            <a:lvl2pPr marL="742950" indent="-285750" defTabSz="801688" eaLnBrk="0" hangingPunct="0">
              <a:defRPr i="1">
                <a:solidFill>
                  <a:schemeClr val="tx1"/>
                </a:solidFill>
                <a:latin typeface="Arial" panose="020B0604020202020204" pitchFamily="34" charset="0"/>
                <a:ea typeface="SimSun" panose="02010600030101010101" pitchFamily="2" charset="-122"/>
              </a:defRPr>
            </a:lvl2pPr>
            <a:lvl3pPr marL="1143000" indent="-228600" defTabSz="801688" eaLnBrk="0" hangingPunct="0">
              <a:defRPr i="1">
                <a:solidFill>
                  <a:schemeClr val="tx1"/>
                </a:solidFill>
                <a:latin typeface="Arial" panose="020B0604020202020204" pitchFamily="34" charset="0"/>
                <a:ea typeface="SimSun" panose="02010600030101010101" pitchFamily="2" charset="-122"/>
              </a:defRPr>
            </a:lvl3pPr>
            <a:lvl4pPr marL="1600200" indent="-228600" defTabSz="801688" eaLnBrk="0" hangingPunct="0">
              <a:defRPr i="1">
                <a:solidFill>
                  <a:schemeClr val="tx1"/>
                </a:solidFill>
                <a:latin typeface="Arial" panose="020B0604020202020204" pitchFamily="34" charset="0"/>
                <a:ea typeface="SimSun" panose="02010600030101010101" pitchFamily="2" charset="-122"/>
              </a:defRPr>
            </a:lvl4pPr>
            <a:lvl5pPr marL="2057400" indent="-228600" defTabSz="801688" eaLnBrk="0" hangingPunct="0">
              <a:defRPr i="1">
                <a:solidFill>
                  <a:schemeClr val="tx1"/>
                </a:solidFill>
                <a:latin typeface="Arial" panose="020B0604020202020204" pitchFamily="34" charset="0"/>
                <a:ea typeface="SimSun" panose="02010600030101010101" pitchFamily="2" charset="-122"/>
              </a:defRPr>
            </a:lvl5pPr>
            <a:lvl6pPr marL="2514600" indent="-228600" defTabSz="801688" eaLnBrk="0" fontAlgn="t" hangingPunct="0">
              <a:spcBef>
                <a:spcPct val="0"/>
              </a:spcBef>
              <a:spcAft>
                <a:spcPct val="0"/>
              </a:spcAft>
              <a:defRPr i="1">
                <a:solidFill>
                  <a:schemeClr val="tx1"/>
                </a:solidFill>
                <a:latin typeface="Arial" panose="020B0604020202020204" pitchFamily="34" charset="0"/>
                <a:ea typeface="SimSun" panose="02010600030101010101" pitchFamily="2" charset="-122"/>
              </a:defRPr>
            </a:lvl6pPr>
            <a:lvl7pPr marL="2971800" indent="-228600" defTabSz="801688" eaLnBrk="0" fontAlgn="t" hangingPunct="0">
              <a:spcBef>
                <a:spcPct val="0"/>
              </a:spcBef>
              <a:spcAft>
                <a:spcPct val="0"/>
              </a:spcAft>
              <a:defRPr i="1">
                <a:solidFill>
                  <a:schemeClr val="tx1"/>
                </a:solidFill>
                <a:latin typeface="Arial" panose="020B0604020202020204" pitchFamily="34" charset="0"/>
                <a:ea typeface="SimSun" panose="02010600030101010101" pitchFamily="2" charset="-122"/>
              </a:defRPr>
            </a:lvl7pPr>
            <a:lvl8pPr marL="3429000" indent="-228600" defTabSz="801688" eaLnBrk="0" fontAlgn="t" hangingPunct="0">
              <a:spcBef>
                <a:spcPct val="0"/>
              </a:spcBef>
              <a:spcAft>
                <a:spcPct val="0"/>
              </a:spcAft>
              <a:defRPr i="1">
                <a:solidFill>
                  <a:schemeClr val="tx1"/>
                </a:solidFill>
                <a:latin typeface="Arial" panose="020B0604020202020204" pitchFamily="34" charset="0"/>
                <a:ea typeface="SimSun" panose="02010600030101010101" pitchFamily="2" charset="-122"/>
              </a:defRPr>
            </a:lvl8pPr>
            <a:lvl9pPr marL="3886200" indent="-228600" defTabSz="801688" eaLnBrk="0" fontAlgn="t" hangingPunct="0">
              <a:spcBef>
                <a:spcPct val="0"/>
              </a:spcBef>
              <a:spcAft>
                <a:spcPct val="0"/>
              </a:spcAft>
              <a:defRPr i="1">
                <a:solidFill>
                  <a:schemeClr val="tx1"/>
                </a:solidFill>
                <a:latin typeface="Arial" panose="020B0604020202020204" pitchFamily="34" charset="0"/>
                <a:ea typeface="SimSun" panose="02010600030101010101" pitchFamily="2" charset="-122"/>
              </a:defRPr>
            </a:lvl9pPr>
          </a:lstStyle>
          <a:p>
            <a:pPr algn="ctr" eaLnBrk="1" fontAlgn="ctr" hangingPunct="1">
              <a:spcBef>
                <a:spcPct val="50000"/>
              </a:spcBef>
            </a:pPr>
            <a:r>
              <a:rPr lang="pt-BR" sz="1200" i="0" dirty="0">
                <a:latin typeface="Huawei Sans" panose="020C0503030203020204" pitchFamily="34" charset="0"/>
                <a:ea typeface="+mn-ea"/>
              </a:rPr>
              <a:t>Essa rede atende aos requisitos</a:t>
            </a:r>
            <a:r>
              <a:rPr lang="en-US" sz="1200" i="0" dirty="0">
                <a:latin typeface="Huawei Sans" panose="020C0503030203020204" pitchFamily="34" charset="0"/>
                <a:ea typeface="+mn-ea"/>
              </a:rPr>
              <a:t>?</a:t>
            </a:r>
          </a:p>
        </p:txBody>
      </p:sp>
      <p:sp>
        <p:nvSpPr>
          <p:cNvPr id="26" name="TextBox 18"/>
          <p:cNvSpPr txBox="1"/>
          <p:nvPr/>
        </p:nvSpPr>
        <p:spPr>
          <a:xfrm>
            <a:off x="6506623" y="3428121"/>
            <a:ext cx="4599626" cy="1938992"/>
          </a:xfrm>
          <a:prstGeom prst="rect">
            <a:avLst/>
          </a:prstGeom>
          <a:noFill/>
        </p:spPr>
        <p:txBody>
          <a:bodyPr wrap="square" rtlCol="0">
            <a:noAutofit/>
          </a:bodyPr>
          <a:lstStyle/>
          <a:p>
            <a:pPr fontAlgn="ctr">
              <a:lnSpc>
                <a:spcPts val="2400"/>
              </a:lnSpc>
              <a:spcBef>
                <a:spcPts val="600"/>
              </a:spcBef>
              <a:spcAft>
                <a:spcPts val="600"/>
              </a:spcAft>
            </a:pPr>
            <a:r>
              <a:rPr lang="en-US" sz="1600" dirty="0">
                <a:solidFill>
                  <a:prstClr val="black"/>
                </a:solidFill>
                <a:latin typeface="Huawei Sans" panose="020C0503030203020204" pitchFamily="34" charset="0"/>
                <a:cs typeface="Huawei Sans" panose="020C0503030203020204" pitchFamily="34" charset="0"/>
              </a:rPr>
              <a:t>Enlace 1: (1:16) x (1:16) = 1:256</a:t>
            </a:r>
          </a:p>
          <a:p>
            <a:pPr fontAlgn="ctr">
              <a:lnSpc>
                <a:spcPts val="2400"/>
              </a:lnSpc>
              <a:spcBef>
                <a:spcPts val="600"/>
              </a:spcBef>
              <a:spcAft>
                <a:spcPts val="600"/>
              </a:spcAft>
            </a:pPr>
            <a:r>
              <a:rPr lang="en-US" sz="1600" dirty="0">
                <a:solidFill>
                  <a:prstClr val="black"/>
                </a:solidFill>
                <a:latin typeface="Huawei Sans" panose="020C0503030203020204" pitchFamily="34" charset="0"/>
                <a:cs typeface="Huawei Sans" panose="020C0503030203020204" pitchFamily="34" charset="0"/>
              </a:rPr>
              <a:t>Enlace 2 e 3: (1:16) x (1:8) = 1:128</a:t>
            </a:r>
          </a:p>
          <a:p>
            <a:pPr fontAlgn="ctr">
              <a:lnSpc>
                <a:spcPts val="2400"/>
              </a:lnSpc>
              <a:spcBef>
                <a:spcPts val="600"/>
              </a:spcBef>
              <a:spcAft>
                <a:spcPts val="600"/>
              </a:spcAft>
            </a:pPr>
            <a:r>
              <a:rPr lang="pt-BR" sz="1600" dirty="0">
                <a:solidFill>
                  <a:prstClr val="black"/>
                </a:solidFill>
                <a:latin typeface="Huawei Sans" panose="020C0503030203020204" pitchFamily="34" charset="0"/>
                <a:cs typeface="Huawei Sans" panose="020C0503030203020204" pitchFamily="34" charset="0"/>
              </a:rPr>
              <a:t>A taxa de divisão do enlace1 excede a taxa máxima, não atendendo aos requisitos</a:t>
            </a:r>
            <a:r>
              <a:rPr lang="en-US" sz="1600" dirty="0">
                <a:solidFill>
                  <a:prstClr val="black"/>
                </a:solidFill>
                <a:latin typeface="Huawei Sans" panose="020C0503030203020204" pitchFamily="34" charset="0"/>
                <a:cs typeface="Huawei Sans" panose="020C0503030203020204" pitchFamily="34" charset="0"/>
              </a:rPr>
              <a:t>.</a:t>
            </a:r>
          </a:p>
        </p:txBody>
      </p:sp>
    </p:spTree>
    <p:extLst>
      <p:ext uri="{BB962C8B-B14F-4D97-AF65-F5344CB8AC3E}">
        <p14:creationId xmlns:p14="http://schemas.microsoft.com/office/powerpoint/2010/main" val="2221912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blinds(horizontal)">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a:xfrm>
            <a:off x="451877" y="1242453"/>
            <a:ext cx="6873343" cy="4680000"/>
          </a:xfrm>
        </p:spPr>
        <p:txBody>
          <a:bodyPr wrap="square">
            <a:noAutofit/>
          </a:bodyPr>
          <a:lstStyle/>
          <a:p>
            <a:pPr algn="l"/>
            <a:r>
              <a:rPr lang="en-US" altLang="zh-CN" sz="1600" dirty="0">
                <a:latin typeface="Huawei Sans" panose="020C0503030203020204" pitchFamily="34" charset="0"/>
              </a:rPr>
              <a:t>Label and line information management: Line labels and optical path tables are the basis of routine maintenance.</a:t>
            </a:r>
          </a:p>
          <a:p>
            <a:pPr lvl="1"/>
            <a:r>
              <a:rPr lang="en-US" altLang="zh-CN" sz="1400" dirty="0">
                <a:latin typeface="Huawei Sans" panose="020C0503030203020204" pitchFamily="34" charset="0"/>
              </a:rPr>
              <a:t>During the project handover, the complete and prepared line labels and the optical path table must be available for each connection point.</a:t>
            </a:r>
          </a:p>
          <a:p>
            <a:pPr lvl="1"/>
            <a:r>
              <a:rPr lang="en-US" altLang="zh-CN" sz="1400" dirty="0">
                <a:latin typeface="Huawei Sans" panose="020C0503030203020204" pitchFamily="34" charset="0"/>
              </a:rPr>
              <a:t>During routine maintenance, if an optical path is adjusted, the line labels and optical path table must also be adjusted.</a:t>
            </a:r>
          </a:p>
          <a:p>
            <a:pPr algn="l"/>
            <a:r>
              <a:rPr lang="en-US" altLang="zh-CN" sz="1600" dirty="0">
                <a:latin typeface="Huawei Sans" panose="020C0503030203020204" pitchFamily="34" charset="0"/>
              </a:rPr>
              <a:t>Standard cabling management:</a:t>
            </a:r>
          </a:p>
          <a:p>
            <a:pPr lvl="1"/>
            <a:r>
              <a:rPr lang="en-US" altLang="zh-CN" sz="1400" dirty="0">
                <a:latin typeface="Huawei Sans" panose="020C0503030203020204" pitchFamily="34" charset="0"/>
              </a:rPr>
              <a:t>During the project handover, the optical cables/fibers of the ODF, FDT, manhole, and connection points are routed in order and clearly, and the bending radius meets the requirements.</a:t>
            </a:r>
          </a:p>
          <a:p>
            <a:pPr lvl="1"/>
            <a:r>
              <a:rPr lang="en-US" altLang="zh-CN" sz="1400" dirty="0">
                <a:latin typeface="Huawei Sans" panose="020C0503030203020204" pitchFamily="34" charset="0"/>
              </a:rPr>
              <a:t>During routine maintenance, for example, adding fiber patch cords, new lines must be routed in order, with clear routes and bending radius meeting requirements.</a:t>
            </a:r>
          </a:p>
        </p:txBody>
      </p:sp>
      <p:sp>
        <p:nvSpPr>
          <p:cNvPr id="2" name="标题 1"/>
          <p:cNvSpPr>
            <a:spLocks noGrp="1"/>
          </p:cNvSpPr>
          <p:nvPr>
            <p:ph type="title"/>
          </p:nvPr>
        </p:nvSpPr>
        <p:spPr/>
        <p:txBody>
          <a:bodyPr wrap="square">
            <a:noAutofit/>
          </a:bodyPr>
          <a:lstStyle/>
          <a:p>
            <a:r>
              <a:rPr lang="en-US" dirty="0">
                <a:latin typeface="Huawei Sans" panose="020C0503030203020204" pitchFamily="34" charset="0"/>
              </a:rPr>
              <a:t>ODN O&amp;M (2)</a:t>
            </a:r>
          </a:p>
        </p:txBody>
      </p:sp>
      <p:pic>
        <p:nvPicPr>
          <p:cNvPr id="7" name="图片 164" descr="IMG_0647.jpg"/>
          <p:cNvPicPr>
            <a:picLocks noChangeAspect="1"/>
          </p:cNvPicPr>
          <p:nvPr/>
        </p:nvPicPr>
        <p:blipFill>
          <a:blip r:embed="rId3" cstate="print"/>
          <a:srcRect/>
          <a:stretch>
            <a:fillRect/>
          </a:stretch>
        </p:blipFill>
        <p:spPr bwMode="auto">
          <a:xfrm>
            <a:off x="9726459" y="1846621"/>
            <a:ext cx="2022629" cy="2279809"/>
          </a:xfrm>
          <a:prstGeom prst="rect">
            <a:avLst/>
          </a:prstGeom>
          <a:noFill/>
          <a:ln w="9525">
            <a:noFill/>
            <a:miter lim="800000"/>
            <a:headEnd/>
            <a:tailEnd/>
          </a:ln>
        </p:spPr>
      </p:pic>
      <p:pic>
        <p:nvPicPr>
          <p:cNvPr id="8" name="Picture 3"/>
          <p:cNvPicPr>
            <a:picLocks noChangeAspect="1" noChangeArrowheads="1"/>
          </p:cNvPicPr>
          <p:nvPr/>
        </p:nvPicPr>
        <p:blipFill>
          <a:blip r:embed="rId4" cstate="print"/>
          <a:srcRect/>
          <a:stretch>
            <a:fillRect/>
          </a:stretch>
        </p:blipFill>
        <p:spPr bwMode="auto">
          <a:xfrm>
            <a:off x="7325220" y="1843186"/>
            <a:ext cx="2037848" cy="2283245"/>
          </a:xfrm>
          <a:prstGeom prst="rect">
            <a:avLst/>
          </a:prstGeom>
          <a:noFill/>
          <a:ln w="9525">
            <a:noFill/>
            <a:miter lim="800000"/>
            <a:headEnd/>
            <a:tailEnd/>
          </a:ln>
        </p:spPr>
      </p:pic>
      <p:sp>
        <p:nvSpPr>
          <p:cNvPr id="11" name="燕尾形 10"/>
          <p:cNvSpPr/>
          <p:nvPr/>
        </p:nvSpPr>
        <p:spPr bwMode="auto">
          <a:xfrm>
            <a:off x="10172851" y="44958"/>
            <a:ext cx="1585202" cy="245330"/>
          </a:xfrm>
          <a:prstGeom prst="chevron">
            <a:avLst/>
          </a:prstGeom>
          <a:solidFill>
            <a:srgbClr val="00B0F0"/>
          </a:solidFill>
          <a:ln w="9525" cap="flat" cmpd="sng" algn="ctr">
            <a:noFill/>
            <a:prstDash val="solid"/>
            <a:round/>
            <a:headEnd type="none" w="med" len="med"/>
            <a:tailEnd type="none" w="med" len="med"/>
          </a:ln>
          <a:effectLst/>
        </p:spPr>
        <p:txBody>
          <a:bodyPr vert="horz" wrap="square" lIns="36000" tIns="0" rIns="36000" bIns="0" numCol="1" rtlCol="0" anchor="ctr" anchorCtr="0" compatLnSpc="1">
            <a:prstTxWarp prst="textNoShape">
              <a:avLst/>
            </a:prstTxWarp>
            <a:noAutofit/>
          </a:bodyPr>
          <a:lstStyle/>
          <a:p>
            <a:pPr algn="ctr" fontAlgn="ctr"/>
            <a:r>
              <a:rPr lang="en-US" altLang="zh-CN" sz="1200" dirty="0">
                <a:solidFill>
                  <a:schemeClr val="bg1"/>
                </a:solidFill>
                <a:latin typeface="Huawei Sans" panose="020C0503030203020204" pitchFamily="34" charset="0"/>
                <a:ea typeface="方正兰亭黑简体" panose="02000000000000000000" pitchFamily="2" charset="-122"/>
              </a:rPr>
              <a:t>O&amp;M precautions</a:t>
            </a:r>
          </a:p>
        </p:txBody>
      </p:sp>
      <p:sp>
        <p:nvSpPr>
          <p:cNvPr id="12" name="五边形 11"/>
          <p:cNvSpPr/>
          <p:nvPr/>
        </p:nvSpPr>
        <p:spPr bwMode="auto">
          <a:xfrm>
            <a:off x="8314387" y="44958"/>
            <a:ext cx="1947826" cy="245330"/>
          </a:xfrm>
          <a:prstGeom prst="homePlate">
            <a:avLst/>
          </a:prstGeom>
          <a:solidFill>
            <a:schemeClr val="bg1">
              <a:lumMod val="85000"/>
            </a:schemeClr>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fontAlgn="ctr"/>
            <a:r>
              <a:rPr lang="en-US" altLang="zh-CN" sz="1200" dirty="0">
                <a:latin typeface="Huawei Sans" panose="020C0503030203020204" pitchFamily="34" charset="0"/>
                <a:ea typeface="方正兰亭黑简体" panose="02000000000000000000" pitchFamily="2" charset="-122"/>
              </a:rPr>
              <a:t>Service provisioning test</a:t>
            </a:r>
          </a:p>
        </p:txBody>
      </p:sp>
    </p:spTree>
    <p:extLst>
      <p:ext uri="{BB962C8B-B14F-4D97-AF65-F5344CB8AC3E}">
        <p14:creationId xmlns:p14="http://schemas.microsoft.com/office/powerpoint/2010/main" val="282526479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t>(Multiple choices) Which of the following should be avoided during ODN deployment? ( )</a:t>
            </a:r>
          </a:p>
          <a:p>
            <a:pPr lvl="1"/>
            <a:r>
              <a:rPr lang="en-US" altLang="zh-CN" dirty="0"/>
              <a:t>During the survey, deploy SCC in low-lying areas prone to water intrusion on the optical path.</a:t>
            </a:r>
          </a:p>
          <a:p>
            <a:pPr lvl="1"/>
            <a:r>
              <a:rPr lang="en-US" altLang="zh-CN" dirty="0"/>
              <a:t>Fail to secure the cap of the optical fiber connector during project construction and routine maintenance.</a:t>
            </a:r>
          </a:p>
          <a:p>
            <a:pPr lvl="1"/>
            <a:r>
              <a:rPr lang="en-US" altLang="zh-CN" dirty="0"/>
              <a:t>Use single-mode along with multi-mode optical fibers.</a:t>
            </a:r>
          </a:p>
          <a:p>
            <a:pPr lvl="1"/>
            <a:r>
              <a:rPr lang="en-US" altLang="zh-CN" dirty="0"/>
              <a:t>Drag optical cables without using necessary cabling tools.</a:t>
            </a:r>
          </a:p>
          <a:p>
            <a:pPr lvl="1"/>
            <a:r>
              <a:rPr lang="en-US" altLang="zh-CN" dirty="0"/>
              <a:t>Fail to update the line labels after optical cables and ODN connection devices are deployed, maintained, and adjusted.</a:t>
            </a:r>
          </a:p>
          <a:p>
            <a:endParaRPr lang="zh-CN" altLang="en-US" dirty="0"/>
          </a:p>
        </p:txBody>
      </p:sp>
    </p:spTree>
    <p:extLst>
      <p:ext uri="{BB962C8B-B14F-4D97-AF65-F5344CB8AC3E}">
        <p14:creationId xmlns:p14="http://schemas.microsoft.com/office/powerpoint/2010/main" val="47876901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t>(True or false) ODN products in different forms are used to branch, schedule, or connect optical paths. ( )</a:t>
            </a:r>
          </a:p>
          <a:p>
            <a:pPr lvl="1"/>
            <a:r>
              <a:rPr lang="en-US" altLang="zh-CN" dirty="0"/>
              <a:t>True</a:t>
            </a:r>
          </a:p>
          <a:p>
            <a:pPr lvl="1"/>
            <a:r>
              <a:rPr lang="en-US" altLang="zh-CN" dirty="0"/>
              <a:t>False</a:t>
            </a:r>
          </a:p>
          <a:p>
            <a:endParaRPr lang="zh-CN" altLang="en-US" dirty="0"/>
          </a:p>
        </p:txBody>
      </p:sp>
    </p:spTree>
    <p:extLst>
      <p:ext uri="{BB962C8B-B14F-4D97-AF65-F5344CB8AC3E}">
        <p14:creationId xmlns:p14="http://schemas.microsoft.com/office/powerpoint/2010/main" val="55700777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normAutofit fontScale="92500"/>
          </a:bodyPr>
          <a:lstStyle/>
          <a:p>
            <a:r>
              <a:rPr lang="pt-BR" altLang="zh-CN" sz="2000" dirty="0"/>
              <a:t>A implementação da engenharia da ODN inclui o layout do cabo óptico e a instalação do dispositivo ODN. A implantação deve estar em conformidade com os requisitos de segurança de implantação de produtos relacionados, procedimentos de implantação e requisitos de qualidade.</a:t>
            </a:r>
          </a:p>
          <a:p>
            <a:r>
              <a:rPr lang="pt-BR" altLang="zh-CN" sz="2000" dirty="0"/>
              <a:t>O orçamento de atenuação do caminho óptico e o teste de aceitação de engenharia são importantes para a implementação da ODN e o provisionamento de serviços. Se a atenuação do caminho óptico não atender aos requisitos, os serviços não poderão ser provisionados. O teste de atenuação do caminho óptico pode ser implementado em vários modos, que podem ser selecionados com base no investimento, nas habilidades do operador e na operabilidade.</a:t>
            </a:r>
          </a:p>
          <a:p>
            <a:r>
              <a:rPr lang="pt-BR" altLang="zh-CN" sz="2000" dirty="0"/>
              <a:t>Durante a manutenção de rotina da ODN, preste atenção especial à atualização das informações do caminho óptico. As operações de O&amp;M devem atender aos requisitos de qualidade.</a:t>
            </a:r>
          </a:p>
        </p:txBody>
      </p:sp>
    </p:spTree>
    <p:extLst>
      <p:ext uri="{BB962C8B-B14F-4D97-AF65-F5344CB8AC3E}">
        <p14:creationId xmlns:p14="http://schemas.microsoft.com/office/powerpoint/2010/main" val="352054825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hlinkClick r:id="rId2"/>
              </a:rPr>
              <a:t>Learn About ODN in 4 Minutes</a:t>
            </a:r>
            <a:endParaRPr lang="en-US" altLang="zh-CN" dirty="0"/>
          </a:p>
          <a:p>
            <a:r>
              <a:rPr lang="pt-BR" altLang="zh-CN" dirty="0"/>
              <a:t>Documentos de descrição de produtos ODN e guias de instalação</a:t>
            </a:r>
            <a:endParaRPr lang="zh-CN" altLang="en-US" dirty="0"/>
          </a:p>
        </p:txBody>
      </p:sp>
    </p:spTree>
    <p:extLst>
      <p:ext uri="{BB962C8B-B14F-4D97-AF65-F5344CB8AC3E}">
        <p14:creationId xmlns:p14="http://schemas.microsoft.com/office/powerpoint/2010/main" val="129521171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376196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wrap="square">
            <a:noAutofit/>
          </a:bodyPr>
          <a:lstStyle/>
          <a:p>
            <a:r>
              <a:rPr lang="pt-BR" dirty="0">
                <a:latin typeface="Huawei Sans" panose="020C0503030203020204" pitchFamily="34" charset="0"/>
              </a:rPr>
              <a:t>Compreensão gradual de </a:t>
            </a:r>
            <a:r>
              <a:rPr lang="pt-BR" dirty="0" err="1">
                <a:latin typeface="Huawei Sans" panose="020C0503030203020204" pitchFamily="34" charset="0"/>
              </a:rPr>
              <a:t>ODNs</a:t>
            </a:r>
            <a:r>
              <a:rPr lang="pt-BR" dirty="0">
                <a:latin typeface="Huawei Sans" panose="020C0503030203020204" pitchFamily="34" charset="0"/>
              </a:rPr>
              <a:t> mais complexas </a:t>
            </a:r>
            <a:r>
              <a:rPr lang="en-US" dirty="0">
                <a:latin typeface="Huawei Sans" panose="020C0503030203020204" pitchFamily="34" charset="0"/>
              </a:rPr>
              <a:t>(1)</a:t>
            </a:r>
          </a:p>
        </p:txBody>
      </p:sp>
      <p:pic>
        <p:nvPicPr>
          <p:cNvPr id="4" name="图片 3"/>
          <p:cNvPicPr>
            <a:picLocks noChangeAspect="1"/>
          </p:cNvPicPr>
          <p:nvPr/>
        </p:nvPicPr>
        <p:blipFill>
          <a:blip r:embed="rId3" cstate="print"/>
          <a:stretch>
            <a:fillRect/>
          </a:stretch>
        </p:blipFill>
        <p:spPr>
          <a:xfrm>
            <a:off x="3215680" y="1578943"/>
            <a:ext cx="663600" cy="976967"/>
          </a:xfrm>
          <a:prstGeom prst="rect">
            <a:avLst/>
          </a:prstGeom>
        </p:spPr>
      </p:pic>
      <p:pic>
        <p:nvPicPr>
          <p:cNvPr id="5" name="图片 4"/>
          <p:cNvPicPr>
            <a:picLocks noChangeAspect="1"/>
          </p:cNvPicPr>
          <p:nvPr/>
        </p:nvPicPr>
        <p:blipFill>
          <a:blip r:embed="rId4" cstate="print"/>
          <a:stretch>
            <a:fillRect/>
          </a:stretch>
        </p:blipFill>
        <p:spPr>
          <a:xfrm>
            <a:off x="7665747" y="1840204"/>
            <a:ext cx="681666" cy="454444"/>
          </a:xfrm>
          <a:prstGeom prst="rect">
            <a:avLst/>
          </a:prstGeom>
        </p:spPr>
      </p:pic>
      <p:cxnSp>
        <p:nvCxnSpPr>
          <p:cNvPr id="6" name="直接连接符 5"/>
          <p:cNvCxnSpPr/>
          <p:nvPr/>
        </p:nvCxnSpPr>
        <p:spPr bwMode="auto">
          <a:xfrm>
            <a:off x="3844982" y="2067426"/>
            <a:ext cx="1571550" cy="0"/>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7" name="直接连接符 6"/>
          <p:cNvCxnSpPr/>
          <p:nvPr/>
        </p:nvCxnSpPr>
        <p:spPr bwMode="auto">
          <a:xfrm>
            <a:off x="4975893" y="2067424"/>
            <a:ext cx="2689854" cy="5"/>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8" name="直接连接符 7"/>
          <p:cNvCxnSpPr/>
          <p:nvPr/>
        </p:nvCxnSpPr>
        <p:spPr bwMode="auto">
          <a:xfrm flipV="1">
            <a:off x="5271110" y="1879178"/>
            <a:ext cx="564752" cy="188252"/>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9" name="直接连接符 8"/>
          <p:cNvCxnSpPr/>
          <p:nvPr/>
        </p:nvCxnSpPr>
        <p:spPr bwMode="auto">
          <a:xfrm>
            <a:off x="5271110" y="2067428"/>
            <a:ext cx="564752" cy="188252"/>
          </a:xfrm>
          <a:prstGeom prst="line">
            <a:avLst/>
          </a:prstGeom>
          <a:solidFill>
            <a:schemeClr val="accent1"/>
          </a:solidFill>
          <a:ln w="19050" cap="flat" cmpd="sng" algn="ctr">
            <a:solidFill>
              <a:schemeClr val="tx1"/>
            </a:solidFill>
            <a:prstDash val="solid"/>
            <a:round/>
            <a:headEnd type="none" w="med" len="med"/>
            <a:tailEnd type="none" w="med" len="med"/>
          </a:ln>
          <a:effectLst/>
        </p:spPr>
      </p:cxnSp>
      <p:pic>
        <p:nvPicPr>
          <p:cNvPr id="10" name="图片 9"/>
          <p:cNvPicPr>
            <a:picLocks noChangeAspect="1"/>
          </p:cNvPicPr>
          <p:nvPr/>
        </p:nvPicPr>
        <p:blipFill>
          <a:blip r:embed="rId5" cstate="print"/>
          <a:stretch>
            <a:fillRect/>
          </a:stretch>
        </p:blipFill>
        <p:spPr>
          <a:xfrm flipH="1">
            <a:off x="4975893" y="1791086"/>
            <a:ext cx="503893" cy="552680"/>
          </a:xfrm>
          <a:prstGeom prst="rect">
            <a:avLst/>
          </a:prstGeom>
        </p:spPr>
      </p:pic>
      <p:sp>
        <p:nvSpPr>
          <p:cNvPr id="11" name="Text Box 34"/>
          <p:cNvSpPr txBox="1">
            <a:spLocks noChangeArrowheads="1"/>
          </p:cNvSpPr>
          <p:nvPr/>
        </p:nvSpPr>
        <p:spPr bwMode="auto">
          <a:xfrm>
            <a:off x="4829775" y="2495300"/>
            <a:ext cx="1005241" cy="461649"/>
          </a:xfrm>
          <a:prstGeom prst="rect">
            <a:avLst/>
          </a:prstGeom>
          <a:noFill/>
          <a:ln w="9525" algn="ctr">
            <a:noFill/>
            <a:miter lim="800000"/>
            <a:headEnd/>
            <a:tailEnd/>
          </a:ln>
        </p:spPr>
        <p:txBody>
          <a:bodyPr wrap="square" lIns="91424" tIns="45712" rIns="91424" bIns="45712">
            <a:noAutofit/>
          </a:bodyPr>
          <a:lstStyle/>
          <a:p>
            <a:pPr algn="ctr" eaLnBrk="1" fontAlgn="ctr" hangingPunct="1"/>
            <a:r>
              <a:rPr kumimoji="1" lang="en-US" sz="1200" dirty="0">
                <a:latin typeface="Huawei Sans" panose="020C0503030203020204" pitchFamily="34" charset="0"/>
                <a:cs typeface="Huawei Sans" panose="020C0503030203020204" pitchFamily="34" charset="0"/>
              </a:rPr>
              <a:t>Splitter</a:t>
            </a:r>
          </a:p>
        </p:txBody>
      </p:sp>
      <p:sp>
        <p:nvSpPr>
          <p:cNvPr id="12" name="文本框 11"/>
          <p:cNvSpPr txBox="1"/>
          <p:nvPr/>
        </p:nvSpPr>
        <p:spPr bwMode="auto">
          <a:xfrm>
            <a:off x="3276215" y="2497655"/>
            <a:ext cx="487247" cy="285614"/>
          </a:xfrm>
          <a:prstGeom prst="rect">
            <a:avLst/>
          </a:prstGeom>
          <a:noFill/>
          <a:ln w="9525">
            <a:noFill/>
            <a:miter lim="800000"/>
            <a:headEnd/>
            <a:tailEnd/>
          </a:ln>
        </p:spPr>
        <p:txBody>
          <a:bodyPr wrap="square" lIns="99980" tIns="49986" rIns="99980" bIns="49986" rtlCol="0">
            <a:noAutofit/>
          </a:bodyPr>
          <a:lstStyle/>
          <a:p>
            <a:pPr algn="ctr" defTabSz="1001649" eaLnBrk="0" fontAlgn="ctr" hangingPunct="0"/>
            <a:r>
              <a:rPr lang="en-US" sz="1200" dirty="0">
                <a:latin typeface="Huawei Sans" panose="020C0503030203020204" pitchFamily="34" charset="0"/>
                <a:cs typeface="Huawei Sans" panose="020C0503030203020204" pitchFamily="34" charset="0"/>
              </a:rPr>
              <a:t>OLT</a:t>
            </a:r>
          </a:p>
        </p:txBody>
      </p:sp>
      <p:sp>
        <p:nvSpPr>
          <p:cNvPr id="13" name="文本框 12"/>
          <p:cNvSpPr txBox="1"/>
          <p:nvPr/>
        </p:nvSpPr>
        <p:spPr bwMode="auto">
          <a:xfrm>
            <a:off x="7725532" y="2497655"/>
            <a:ext cx="551367" cy="285614"/>
          </a:xfrm>
          <a:prstGeom prst="rect">
            <a:avLst/>
          </a:prstGeom>
          <a:noFill/>
          <a:ln w="9525">
            <a:noFill/>
            <a:miter lim="800000"/>
            <a:headEnd/>
            <a:tailEnd/>
          </a:ln>
        </p:spPr>
        <p:txBody>
          <a:bodyPr wrap="square" lIns="99980" tIns="49986" rIns="99980" bIns="49986" rtlCol="0">
            <a:noAutofit/>
          </a:bodyPr>
          <a:lstStyle/>
          <a:p>
            <a:pPr algn="ctr" defTabSz="1001649" eaLnBrk="0" fontAlgn="ctr" hangingPunct="0"/>
            <a:r>
              <a:rPr lang="en-US" sz="1200" dirty="0">
                <a:latin typeface="Huawei Sans" panose="020C0503030203020204" pitchFamily="34" charset="0"/>
                <a:cs typeface="Huawei Sans" panose="020C0503030203020204" pitchFamily="34" charset="0"/>
              </a:rPr>
              <a:t>ONU</a:t>
            </a:r>
          </a:p>
        </p:txBody>
      </p:sp>
      <p:pic>
        <p:nvPicPr>
          <p:cNvPr id="14" name="图片 13"/>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2910350" y="3274450"/>
            <a:ext cx="1244320" cy="968789"/>
          </a:xfrm>
          <a:prstGeom prst="rect">
            <a:avLst/>
          </a:prstGeom>
        </p:spPr>
      </p:pic>
      <p:pic>
        <p:nvPicPr>
          <p:cNvPr id="15" name="d0e300"/>
          <p:cNvPicPr/>
          <p:nvPr/>
        </p:nvPicPr>
        <p:blipFill>
          <a:blip r:embed="rId7" cstate="print"/>
          <a:srcRect/>
          <a:stretch>
            <a:fillRect/>
          </a:stretch>
        </p:blipFill>
        <p:spPr bwMode="auto">
          <a:xfrm>
            <a:off x="4643269" y="3425332"/>
            <a:ext cx="1673033" cy="624509"/>
          </a:xfrm>
          <a:prstGeom prst="rect">
            <a:avLst/>
          </a:prstGeom>
          <a:noFill/>
          <a:ln w="9525">
            <a:noFill/>
            <a:miter lim="800000"/>
            <a:headEnd/>
            <a:tailEnd/>
          </a:ln>
        </p:spPr>
      </p:pic>
      <p:pic>
        <p:nvPicPr>
          <p:cNvPr id="16" name="Picture 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456397" y="3223857"/>
            <a:ext cx="1153666" cy="946368"/>
          </a:xfrm>
          <a:prstGeom prst="rect">
            <a:avLst/>
          </a:prstGeom>
          <a:ln>
            <a:noFill/>
          </a:ln>
        </p:spPr>
      </p:pic>
      <p:sp>
        <p:nvSpPr>
          <p:cNvPr id="17" name="矩形 16"/>
          <p:cNvSpPr/>
          <p:nvPr/>
        </p:nvSpPr>
        <p:spPr>
          <a:xfrm>
            <a:off x="6976174" y="4800905"/>
            <a:ext cx="1028296" cy="276999"/>
          </a:xfrm>
          <a:prstGeom prst="rect">
            <a:avLst/>
          </a:prstGeom>
        </p:spPr>
        <p:txBody>
          <a:bodyPr wrap="square" anchor="ctr">
            <a:noAutofit/>
          </a:bodyPr>
          <a:lstStyle/>
          <a:p>
            <a:pPr fontAlgn="ctr"/>
            <a:r>
              <a:rPr lang="en-US" sz="1200" dirty="0">
                <a:solidFill>
                  <a:srgbClr val="231F20"/>
                </a:solidFill>
                <a:latin typeface="Huawei Sans" panose="020C0503030203020204" pitchFamily="34" charset="0"/>
              </a:rPr>
              <a:t>Ponto de </a:t>
            </a:r>
            <a:r>
              <a:rPr lang="en-US" sz="1200" dirty="0" err="1">
                <a:solidFill>
                  <a:srgbClr val="231F20"/>
                </a:solidFill>
                <a:latin typeface="Huawei Sans" panose="020C0503030203020204" pitchFamily="34" charset="0"/>
              </a:rPr>
              <a:t>emenda</a:t>
            </a:r>
            <a:endParaRPr lang="en-US" sz="1200" dirty="0">
              <a:solidFill>
                <a:srgbClr val="231F20"/>
              </a:solidFill>
              <a:latin typeface="Huawei Sans" panose="020C0503030203020204" pitchFamily="34" charset="0"/>
            </a:endParaRPr>
          </a:p>
        </p:txBody>
      </p:sp>
      <p:sp>
        <p:nvSpPr>
          <p:cNvPr id="18" name="矩形 17"/>
          <p:cNvSpPr/>
          <p:nvPr/>
        </p:nvSpPr>
        <p:spPr>
          <a:xfrm>
            <a:off x="7971455" y="4800905"/>
            <a:ext cx="1101204" cy="276999"/>
          </a:xfrm>
          <a:prstGeom prst="rect">
            <a:avLst/>
          </a:prstGeom>
        </p:spPr>
        <p:txBody>
          <a:bodyPr wrap="square" anchor="ctr">
            <a:noAutofit/>
          </a:bodyPr>
          <a:lstStyle/>
          <a:p>
            <a:pPr fontAlgn="ctr"/>
            <a:r>
              <a:rPr lang="en-US" sz="1200" dirty="0" err="1">
                <a:solidFill>
                  <a:srgbClr val="231F20"/>
                </a:solidFill>
                <a:latin typeface="Huawei Sans" panose="020C0503030203020204" pitchFamily="34" charset="0"/>
              </a:rPr>
              <a:t>Adaptador</a:t>
            </a:r>
            <a:endParaRPr lang="en-US" sz="1200" dirty="0">
              <a:solidFill>
                <a:srgbClr val="231F20"/>
              </a:solidFill>
              <a:latin typeface="Huawei Sans" panose="020C0503030203020204" pitchFamily="34" charset="0"/>
            </a:endParaRPr>
          </a:p>
        </p:txBody>
      </p:sp>
      <p:sp>
        <p:nvSpPr>
          <p:cNvPr id="19" name="流程图: 汇总连接 18"/>
          <p:cNvSpPr/>
          <p:nvPr/>
        </p:nvSpPr>
        <p:spPr>
          <a:xfrm>
            <a:off x="6853430" y="4848059"/>
            <a:ext cx="176844" cy="182692"/>
          </a:xfrm>
          <a:prstGeom prst="flowChartSummingJunction">
            <a:avLst/>
          </a:prstGeom>
          <a:noFill/>
          <a:ln w="6350">
            <a:solidFill>
              <a:srgbClr val="007AC7"/>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800" fontAlgn="ctr"/>
            <a:endParaRPr lang="en-US" altLang="zh-CN" sz="1200" dirty="0">
              <a:latin typeface="Huawei Sans" panose="020C0503030203020204" pitchFamily="34" charset="0"/>
            </a:endParaRPr>
          </a:p>
        </p:txBody>
      </p:sp>
      <p:grpSp>
        <p:nvGrpSpPr>
          <p:cNvPr id="20" name="组合 19"/>
          <p:cNvGrpSpPr/>
          <p:nvPr/>
        </p:nvGrpSpPr>
        <p:grpSpPr>
          <a:xfrm>
            <a:off x="7810315" y="4801896"/>
            <a:ext cx="222915" cy="275019"/>
            <a:chOff x="6397414" y="2531533"/>
            <a:chExt cx="159172" cy="143934"/>
          </a:xfrm>
        </p:grpSpPr>
        <p:sp>
          <p:nvSpPr>
            <p:cNvPr id="21" name="流程图: 过程 20"/>
            <p:cNvSpPr/>
            <p:nvPr/>
          </p:nvSpPr>
          <p:spPr>
            <a:xfrm>
              <a:off x="6397414" y="2578364"/>
              <a:ext cx="45719" cy="50271"/>
            </a:xfrm>
            <a:prstGeom prst="flowChartProcess">
              <a:avLst/>
            </a:prstGeom>
            <a:noFill/>
            <a:ln w="6350">
              <a:solidFill>
                <a:srgbClr val="007AC7"/>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endParaRPr lang="en-US" altLang="zh-CN" sz="1200" dirty="0">
                <a:latin typeface="Huawei Sans" panose="020C0503030203020204" pitchFamily="34" charset="0"/>
              </a:endParaRPr>
            </a:p>
          </p:txBody>
        </p:sp>
        <p:sp>
          <p:nvSpPr>
            <p:cNvPr id="22" name="流程图: 过程 21"/>
            <p:cNvSpPr/>
            <p:nvPr/>
          </p:nvSpPr>
          <p:spPr>
            <a:xfrm>
              <a:off x="6443133" y="2531533"/>
              <a:ext cx="67734" cy="143934"/>
            </a:xfrm>
            <a:prstGeom prst="flowChartProcess">
              <a:avLst/>
            </a:prstGeom>
            <a:noFill/>
            <a:ln w="6350">
              <a:solidFill>
                <a:srgbClr val="007AC7"/>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endParaRPr lang="en-US" altLang="zh-CN" sz="1200" dirty="0">
                <a:latin typeface="Huawei Sans" panose="020C0503030203020204" pitchFamily="34" charset="0"/>
              </a:endParaRPr>
            </a:p>
          </p:txBody>
        </p:sp>
        <p:sp>
          <p:nvSpPr>
            <p:cNvPr id="23" name="流程图: 过程 22"/>
            <p:cNvSpPr/>
            <p:nvPr/>
          </p:nvSpPr>
          <p:spPr>
            <a:xfrm>
              <a:off x="6510867" y="2578363"/>
              <a:ext cx="45719" cy="50271"/>
            </a:xfrm>
            <a:prstGeom prst="flowChartProcess">
              <a:avLst/>
            </a:prstGeom>
            <a:noFill/>
            <a:ln w="6350">
              <a:solidFill>
                <a:srgbClr val="007AC7"/>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endParaRPr lang="en-US" altLang="zh-CN" sz="1200" dirty="0">
                <a:latin typeface="Huawei Sans" panose="020C0503030203020204" pitchFamily="34" charset="0"/>
              </a:endParaRPr>
            </a:p>
          </p:txBody>
        </p:sp>
      </p:grpSp>
      <p:cxnSp>
        <p:nvCxnSpPr>
          <p:cNvPr id="24" name="直接连接符 23"/>
          <p:cNvCxnSpPr/>
          <p:nvPr/>
        </p:nvCxnSpPr>
        <p:spPr bwMode="auto">
          <a:xfrm>
            <a:off x="2999700" y="4939405"/>
            <a:ext cx="309320" cy="0"/>
          </a:xfrm>
          <a:prstGeom prst="line">
            <a:avLst/>
          </a:prstGeom>
          <a:solidFill>
            <a:schemeClr val="accent1"/>
          </a:solidFill>
          <a:ln w="57150" cap="flat" cmpd="sng" algn="ctr">
            <a:solidFill>
              <a:schemeClr val="tx1"/>
            </a:solidFill>
            <a:prstDash val="solid"/>
            <a:round/>
            <a:headEnd type="none" w="med" len="med"/>
            <a:tailEnd type="none" w="med" len="med"/>
          </a:ln>
          <a:effectLst/>
        </p:spPr>
      </p:cxnSp>
      <p:sp>
        <p:nvSpPr>
          <p:cNvPr id="25" name="Text Box 34"/>
          <p:cNvSpPr txBox="1">
            <a:spLocks noChangeArrowheads="1"/>
          </p:cNvSpPr>
          <p:nvPr/>
        </p:nvSpPr>
        <p:spPr bwMode="auto">
          <a:xfrm>
            <a:off x="3247417" y="4441107"/>
            <a:ext cx="1146781" cy="1015647"/>
          </a:xfrm>
          <a:prstGeom prst="rect">
            <a:avLst/>
          </a:prstGeom>
          <a:noFill/>
          <a:ln w="9525" algn="ctr">
            <a:noFill/>
            <a:miter lim="800000"/>
            <a:headEnd/>
            <a:tailEnd/>
          </a:ln>
        </p:spPr>
        <p:txBody>
          <a:bodyPr wrap="square" lIns="91424" tIns="45712" rIns="91424" bIns="45712" anchor="ctr">
            <a:noAutofit/>
          </a:bodyPr>
          <a:lstStyle/>
          <a:p>
            <a:pPr algn="ctr" eaLnBrk="1" fontAlgn="ctr" hangingPunct="1"/>
            <a:r>
              <a:rPr kumimoji="1" lang="pt-BR" sz="1200" dirty="0">
                <a:latin typeface="Huawei Sans" panose="020C0503030203020204" pitchFamily="34" charset="0"/>
                <a:cs typeface="Huawei Sans" panose="020C0503030203020204" pitchFamily="34" charset="0"/>
              </a:rPr>
              <a:t>Cabo flexível do terminal interno</a:t>
            </a:r>
            <a:endParaRPr kumimoji="1" lang="en-US" sz="1200" dirty="0">
              <a:latin typeface="Huawei Sans" panose="020C0503030203020204" pitchFamily="34" charset="0"/>
              <a:cs typeface="Huawei Sans" panose="020C0503030203020204" pitchFamily="34" charset="0"/>
            </a:endParaRPr>
          </a:p>
        </p:txBody>
      </p:sp>
      <p:cxnSp>
        <p:nvCxnSpPr>
          <p:cNvPr id="26" name="直接连接符 25"/>
          <p:cNvCxnSpPr/>
          <p:nvPr/>
        </p:nvCxnSpPr>
        <p:spPr bwMode="auto">
          <a:xfrm>
            <a:off x="4290703" y="4939405"/>
            <a:ext cx="257064" cy="0"/>
          </a:xfrm>
          <a:prstGeom prst="line">
            <a:avLst/>
          </a:prstGeom>
          <a:noFill/>
          <a:ln w="19050">
            <a:solidFill>
              <a:srgbClr val="FF9900"/>
            </a:solidFill>
            <a:round/>
            <a:headEnd/>
            <a:tailEnd/>
          </a:ln>
        </p:spPr>
      </p:cxnSp>
      <p:sp>
        <p:nvSpPr>
          <p:cNvPr id="27" name="Text Box 34"/>
          <p:cNvSpPr txBox="1">
            <a:spLocks noChangeArrowheads="1"/>
          </p:cNvSpPr>
          <p:nvPr/>
        </p:nvSpPr>
        <p:spPr bwMode="auto">
          <a:xfrm>
            <a:off x="4370574" y="4708580"/>
            <a:ext cx="846388" cy="461649"/>
          </a:xfrm>
          <a:prstGeom prst="rect">
            <a:avLst/>
          </a:prstGeom>
          <a:noFill/>
          <a:ln w="9525" algn="ctr">
            <a:noFill/>
            <a:miter lim="800000"/>
            <a:headEnd/>
            <a:tailEnd/>
          </a:ln>
        </p:spPr>
        <p:txBody>
          <a:bodyPr wrap="square" lIns="91424" tIns="45712" rIns="91424" bIns="45712" anchor="ctr">
            <a:noAutofit/>
          </a:bodyPr>
          <a:lstStyle/>
          <a:p>
            <a:pPr algn="ctr" eaLnBrk="1" fontAlgn="ctr" hangingPunct="1"/>
            <a:r>
              <a:rPr kumimoji="1" lang="en-US" sz="1200" dirty="0">
                <a:latin typeface="Huawei Sans" panose="020C0503030203020204" pitchFamily="34" charset="0"/>
                <a:cs typeface="Huawei Sans" panose="020C0503030203020204" pitchFamily="34" charset="0"/>
              </a:rPr>
              <a:t>Patch cord</a:t>
            </a:r>
          </a:p>
        </p:txBody>
      </p:sp>
      <p:sp>
        <p:nvSpPr>
          <p:cNvPr id="28" name="Text Box 34"/>
          <p:cNvSpPr txBox="1">
            <a:spLocks noChangeArrowheads="1"/>
          </p:cNvSpPr>
          <p:nvPr/>
        </p:nvSpPr>
        <p:spPr bwMode="auto">
          <a:xfrm>
            <a:off x="5260779" y="4800914"/>
            <a:ext cx="846388" cy="276983"/>
          </a:xfrm>
          <a:prstGeom prst="rect">
            <a:avLst/>
          </a:prstGeom>
          <a:noFill/>
          <a:ln w="9525" algn="ctr">
            <a:noFill/>
            <a:miter lim="800000"/>
            <a:headEnd/>
            <a:tailEnd/>
          </a:ln>
        </p:spPr>
        <p:txBody>
          <a:bodyPr wrap="square" lIns="91424" tIns="45712" rIns="91424" bIns="45712" anchor="ctr">
            <a:noAutofit/>
          </a:bodyPr>
          <a:lstStyle/>
          <a:p>
            <a:pPr algn="ctr" eaLnBrk="1" fontAlgn="ctr" hangingPunct="1"/>
            <a:r>
              <a:rPr kumimoji="1" lang="en-US" sz="1200" dirty="0">
                <a:latin typeface="Huawei Sans" panose="020C0503030203020204" pitchFamily="34" charset="0"/>
                <a:cs typeface="Huawei Sans" panose="020C0503030203020204" pitchFamily="34" charset="0"/>
              </a:rPr>
              <a:t>Pigtail</a:t>
            </a:r>
          </a:p>
        </p:txBody>
      </p:sp>
      <p:grpSp>
        <p:nvGrpSpPr>
          <p:cNvPr id="29" name="组合 28"/>
          <p:cNvGrpSpPr/>
          <p:nvPr/>
        </p:nvGrpSpPr>
        <p:grpSpPr>
          <a:xfrm>
            <a:off x="5158723" y="4916546"/>
            <a:ext cx="265962" cy="45719"/>
            <a:chOff x="9061862" y="1030647"/>
            <a:chExt cx="231665" cy="35848"/>
          </a:xfrm>
        </p:grpSpPr>
        <p:cxnSp>
          <p:nvCxnSpPr>
            <p:cNvPr id="30" name="直接连接符 29"/>
            <p:cNvCxnSpPr/>
            <p:nvPr/>
          </p:nvCxnSpPr>
          <p:spPr bwMode="auto">
            <a:xfrm>
              <a:off x="9061862" y="1048538"/>
              <a:ext cx="218348" cy="0"/>
            </a:xfrm>
            <a:prstGeom prst="line">
              <a:avLst/>
            </a:prstGeom>
            <a:noFill/>
            <a:ln w="19050">
              <a:solidFill>
                <a:srgbClr val="FF9900"/>
              </a:solidFill>
              <a:round/>
              <a:headEnd/>
              <a:tailEnd/>
            </a:ln>
          </p:spPr>
        </p:cxnSp>
        <p:sp>
          <p:nvSpPr>
            <p:cNvPr id="31" name="矩形 30"/>
            <p:cNvSpPr/>
            <p:nvPr/>
          </p:nvSpPr>
          <p:spPr>
            <a:xfrm>
              <a:off x="9232461" y="1030647"/>
              <a:ext cx="61066" cy="35848"/>
            </a:xfrm>
            <a:prstGeom prst="rect">
              <a:avLst/>
            </a:prstGeom>
            <a:solidFill>
              <a:srgbClr val="FF9900"/>
            </a:solidFill>
            <a:ln w="6350">
              <a:solidFill>
                <a:srgbClr val="FF9900"/>
              </a:solidFill>
            </a:ln>
          </p:spPr>
          <p:txBody>
            <a:bodyPr wrap="square" rtlCol="0" anchor="ctr">
              <a:noAutofit/>
            </a:bodyPr>
            <a:lstStyle/>
            <a:p>
              <a:pPr marL="342900" indent="-342900" algn="ctr" fontAlgn="ctr">
                <a:buFont typeface="+mj-lt"/>
                <a:buAutoNum type="arabicPeriod"/>
              </a:pPr>
              <a:endParaRPr lang="en-US" altLang="zh-CN" sz="1200" dirty="0">
                <a:latin typeface="Huawei Sans" panose="020C0503030203020204" pitchFamily="34" charset="0"/>
                <a:cs typeface="Huawei Sans" panose="020C0503030203020204" pitchFamily="34" charset="0"/>
              </a:endParaRPr>
            </a:p>
          </p:txBody>
        </p:sp>
      </p:grpSp>
      <p:cxnSp>
        <p:nvCxnSpPr>
          <p:cNvPr id="32" name="直接连接符 31"/>
          <p:cNvCxnSpPr/>
          <p:nvPr/>
        </p:nvCxnSpPr>
        <p:spPr bwMode="auto">
          <a:xfrm>
            <a:off x="5985410" y="4939405"/>
            <a:ext cx="272202" cy="0"/>
          </a:xfrm>
          <a:prstGeom prst="line">
            <a:avLst/>
          </a:prstGeom>
          <a:solidFill>
            <a:schemeClr val="accent1"/>
          </a:solidFill>
          <a:ln w="19050" cap="flat" cmpd="sng" algn="ctr">
            <a:solidFill>
              <a:schemeClr val="tx1"/>
            </a:solidFill>
            <a:prstDash val="solid"/>
            <a:round/>
            <a:headEnd type="none" w="med" len="med"/>
            <a:tailEnd type="none" w="med" len="med"/>
          </a:ln>
          <a:effectLst/>
        </p:spPr>
      </p:cxnSp>
      <p:sp>
        <p:nvSpPr>
          <p:cNvPr id="33" name="Text Box 34"/>
          <p:cNvSpPr txBox="1">
            <a:spLocks noChangeArrowheads="1"/>
          </p:cNvSpPr>
          <p:nvPr/>
        </p:nvSpPr>
        <p:spPr bwMode="auto">
          <a:xfrm>
            <a:off x="6192081" y="4800913"/>
            <a:ext cx="578805" cy="276983"/>
          </a:xfrm>
          <a:prstGeom prst="rect">
            <a:avLst/>
          </a:prstGeom>
          <a:noFill/>
          <a:ln w="9525" algn="ctr">
            <a:noFill/>
            <a:miter lim="800000"/>
            <a:headEnd/>
            <a:tailEnd/>
          </a:ln>
        </p:spPr>
        <p:txBody>
          <a:bodyPr wrap="square" lIns="91424" tIns="45712" rIns="91424" bIns="45712" anchor="ctr">
            <a:noAutofit/>
          </a:bodyPr>
          <a:lstStyle/>
          <a:p>
            <a:pPr algn="ctr" eaLnBrk="1" fontAlgn="ctr" hangingPunct="1"/>
            <a:r>
              <a:rPr kumimoji="1" lang="en-US" sz="1200" dirty="0" err="1">
                <a:latin typeface="Huawei Sans" panose="020C0503030203020204" pitchFamily="34" charset="0"/>
                <a:cs typeface="Huawei Sans" panose="020C0503030203020204" pitchFamily="34" charset="0"/>
              </a:rPr>
              <a:t>Fibra</a:t>
            </a:r>
            <a:endParaRPr kumimoji="1" lang="en-US" sz="1200" dirty="0">
              <a:latin typeface="Huawei Sans" panose="020C0503030203020204" pitchFamily="34" charset="0"/>
              <a:cs typeface="Huawei Sans" panose="020C0503030203020204" pitchFamily="34" charset="0"/>
            </a:endParaRPr>
          </a:p>
        </p:txBody>
      </p:sp>
      <p:sp>
        <p:nvSpPr>
          <p:cNvPr id="34" name="TextBox 18"/>
          <p:cNvSpPr txBox="1"/>
          <p:nvPr/>
        </p:nvSpPr>
        <p:spPr>
          <a:xfrm>
            <a:off x="1570230" y="5430920"/>
            <a:ext cx="10566400" cy="461665"/>
          </a:xfrm>
          <a:prstGeom prst="rect">
            <a:avLst/>
          </a:prstGeom>
          <a:noFill/>
        </p:spPr>
        <p:txBody>
          <a:bodyPr wrap="square" rtlCol="0">
            <a:noAutofit/>
          </a:bodyPr>
          <a:lstStyle/>
          <a:p>
            <a:pPr fontAlgn="ctr">
              <a:lnSpc>
                <a:spcPct val="150000"/>
              </a:lnSpc>
              <a:spcBef>
                <a:spcPts val="0"/>
              </a:spcBef>
              <a:spcAft>
                <a:spcPts val="0"/>
              </a:spcAft>
            </a:pPr>
            <a:r>
              <a:rPr lang="pt-BR" sz="1600" dirty="0">
                <a:solidFill>
                  <a:prstClr val="black"/>
                </a:solidFill>
                <a:latin typeface="Huawei Sans" panose="020C0503030203020204" pitchFamily="34" charset="0"/>
                <a:cs typeface="Huawei Sans" panose="020C0503030203020204" pitchFamily="34" charset="0"/>
              </a:rPr>
              <a:t>ODN mais simples: conexão direta entre </a:t>
            </a:r>
            <a:r>
              <a:rPr lang="pt-BR" sz="1600" dirty="0" err="1">
                <a:solidFill>
                  <a:prstClr val="black"/>
                </a:solidFill>
                <a:latin typeface="Huawei Sans" panose="020C0503030203020204" pitchFamily="34" charset="0"/>
                <a:cs typeface="Huawei Sans" panose="020C0503030203020204" pitchFamily="34" charset="0"/>
              </a:rPr>
              <a:t>OLTs</a:t>
            </a:r>
            <a:r>
              <a:rPr lang="pt-BR" sz="1600" dirty="0">
                <a:solidFill>
                  <a:prstClr val="black"/>
                </a:solidFill>
                <a:latin typeface="Huawei Sans" panose="020C0503030203020204" pitchFamily="34" charset="0"/>
                <a:cs typeface="Huawei Sans" panose="020C0503030203020204" pitchFamily="34" charset="0"/>
              </a:rPr>
              <a:t> e divisores ópticos, que raramente é usada</a:t>
            </a:r>
            <a:r>
              <a:rPr lang="en-US" sz="1600" dirty="0">
                <a:solidFill>
                  <a:prstClr val="black"/>
                </a:solidFill>
                <a:latin typeface="Huawei Sans" panose="020C0503030203020204" pitchFamily="34" charset="0"/>
              </a:rPr>
              <a:t>.</a:t>
            </a:r>
          </a:p>
        </p:txBody>
      </p:sp>
    </p:spTree>
    <p:extLst>
      <p:ext uri="{BB962C8B-B14F-4D97-AF65-F5344CB8AC3E}">
        <p14:creationId xmlns:p14="http://schemas.microsoft.com/office/powerpoint/2010/main" val="40289204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wrap="square">
            <a:noAutofit/>
          </a:bodyPr>
          <a:lstStyle/>
          <a:p>
            <a:r>
              <a:rPr lang="pt-BR" dirty="0">
                <a:latin typeface="Huawei Sans" panose="020C0503030203020204" pitchFamily="34" charset="0"/>
              </a:rPr>
              <a:t>Compreensão gradual de </a:t>
            </a:r>
            <a:r>
              <a:rPr lang="pt-BR" dirty="0" err="1">
                <a:latin typeface="Huawei Sans" panose="020C0503030203020204" pitchFamily="34" charset="0"/>
              </a:rPr>
              <a:t>ODNs</a:t>
            </a:r>
            <a:r>
              <a:rPr lang="pt-BR" dirty="0">
                <a:latin typeface="Huawei Sans" panose="020C0503030203020204" pitchFamily="34" charset="0"/>
              </a:rPr>
              <a:t> mais complexas </a:t>
            </a:r>
            <a:r>
              <a:rPr lang="en-US" dirty="0">
                <a:latin typeface="Huawei Sans" panose="020C0503030203020204" pitchFamily="34" charset="0"/>
              </a:rPr>
              <a:t>(2)</a:t>
            </a:r>
          </a:p>
        </p:txBody>
      </p:sp>
      <p:sp>
        <p:nvSpPr>
          <p:cNvPr id="4" name="矩形 3"/>
          <p:cNvSpPr/>
          <p:nvPr/>
        </p:nvSpPr>
        <p:spPr>
          <a:xfrm>
            <a:off x="6976174" y="4748322"/>
            <a:ext cx="1028296" cy="276999"/>
          </a:xfrm>
          <a:prstGeom prst="rect">
            <a:avLst/>
          </a:prstGeom>
        </p:spPr>
        <p:txBody>
          <a:bodyPr wrap="square" anchor="ctr">
            <a:noAutofit/>
          </a:bodyPr>
          <a:lstStyle/>
          <a:p>
            <a:pPr fontAlgn="ctr"/>
            <a:r>
              <a:rPr lang="en-US" sz="1200" dirty="0">
                <a:solidFill>
                  <a:srgbClr val="231F20"/>
                </a:solidFill>
                <a:latin typeface="Huawei Sans" panose="020C0503030203020204" pitchFamily="34" charset="0"/>
              </a:rPr>
              <a:t>Ponto de </a:t>
            </a:r>
            <a:r>
              <a:rPr lang="en-US" sz="1200" dirty="0" err="1">
                <a:solidFill>
                  <a:srgbClr val="231F20"/>
                </a:solidFill>
                <a:latin typeface="Huawei Sans" panose="020C0503030203020204" pitchFamily="34" charset="0"/>
              </a:rPr>
              <a:t>emenda</a:t>
            </a:r>
            <a:endParaRPr lang="en-US" sz="1200" dirty="0">
              <a:solidFill>
                <a:srgbClr val="231F20"/>
              </a:solidFill>
              <a:latin typeface="Huawei Sans" panose="020C0503030203020204" pitchFamily="34" charset="0"/>
            </a:endParaRPr>
          </a:p>
        </p:txBody>
      </p:sp>
      <p:sp>
        <p:nvSpPr>
          <p:cNvPr id="5" name="矩形 4"/>
          <p:cNvSpPr/>
          <p:nvPr/>
        </p:nvSpPr>
        <p:spPr>
          <a:xfrm>
            <a:off x="7971455" y="4748322"/>
            <a:ext cx="1101204" cy="276999"/>
          </a:xfrm>
          <a:prstGeom prst="rect">
            <a:avLst/>
          </a:prstGeom>
        </p:spPr>
        <p:txBody>
          <a:bodyPr wrap="square" anchor="ctr">
            <a:noAutofit/>
          </a:bodyPr>
          <a:lstStyle/>
          <a:p>
            <a:pPr fontAlgn="ctr"/>
            <a:r>
              <a:rPr lang="en-US" sz="1200" dirty="0" err="1">
                <a:solidFill>
                  <a:srgbClr val="231F20"/>
                </a:solidFill>
                <a:latin typeface="Huawei Sans" panose="020C0503030203020204" pitchFamily="34" charset="0"/>
              </a:rPr>
              <a:t>Adaptador</a:t>
            </a:r>
            <a:endParaRPr lang="en-US" sz="1200" dirty="0">
              <a:solidFill>
                <a:srgbClr val="231F20"/>
              </a:solidFill>
              <a:latin typeface="Huawei Sans" panose="020C0503030203020204" pitchFamily="34" charset="0"/>
            </a:endParaRPr>
          </a:p>
        </p:txBody>
      </p:sp>
      <p:sp>
        <p:nvSpPr>
          <p:cNvPr id="6" name="流程图: 汇总连接 5"/>
          <p:cNvSpPr/>
          <p:nvPr/>
        </p:nvSpPr>
        <p:spPr>
          <a:xfrm>
            <a:off x="6853430" y="4795476"/>
            <a:ext cx="176844" cy="182692"/>
          </a:xfrm>
          <a:prstGeom prst="flowChartSummingJunction">
            <a:avLst/>
          </a:prstGeom>
          <a:noFill/>
          <a:ln w="6350">
            <a:solidFill>
              <a:srgbClr val="007AC7"/>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800" fontAlgn="ctr"/>
            <a:endParaRPr lang="en-US" altLang="zh-CN" sz="1200" dirty="0">
              <a:latin typeface="Huawei Sans" panose="020C0503030203020204" pitchFamily="34" charset="0"/>
            </a:endParaRPr>
          </a:p>
        </p:txBody>
      </p:sp>
      <p:grpSp>
        <p:nvGrpSpPr>
          <p:cNvPr id="7" name="组合 6"/>
          <p:cNvGrpSpPr/>
          <p:nvPr/>
        </p:nvGrpSpPr>
        <p:grpSpPr>
          <a:xfrm>
            <a:off x="7810315" y="4749313"/>
            <a:ext cx="222915" cy="275019"/>
            <a:chOff x="6397414" y="2531533"/>
            <a:chExt cx="159172" cy="143934"/>
          </a:xfrm>
        </p:grpSpPr>
        <p:sp>
          <p:nvSpPr>
            <p:cNvPr id="8" name="流程图: 过程 7"/>
            <p:cNvSpPr/>
            <p:nvPr/>
          </p:nvSpPr>
          <p:spPr>
            <a:xfrm>
              <a:off x="6397414" y="2578364"/>
              <a:ext cx="45719" cy="50271"/>
            </a:xfrm>
            <a:prstGeom prst="flowChartProcess">
              <a:avLst/>
            </a:prstGeom>
            <a:noFill/>
            <a:ln w="6350">
              <a:solidFill>
                <a:srgbClr val="007AC7"/>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endParaRPr lang="en-US" altLang="zh-CN" sz="1200" dirty="0">
                <a:latin typeface="Huawei Sans" panose="020C0503030203020204" pitchFamily="34" charset="0"/>
              </a:endParaRPr>
            </a:p>
          </p:txBody>
        </p:sp>
        <p:sp>
          <p:nvSpPr>
            <p:cNvPr id="9" name="流程图: 过程 8"/>
            <p:cNvSpPr/>
            <p:nvPr/>
          </p:nvSpPr>
          <p:spPr>
            <a:xfrm>
              <a:off x="6443133" y="2531533"/>
              <a:ext cx="67734" cy="143934"/>
            </a:xfrm>
            <a:prstGeom prst="flowChartProcess">
              <a:avLst/>
            </a:prstGeom>
            <a:noFill/>
            <a:ln w="6350">
              <a:solidFill>
                <a:srgbClr val="007AC7"/>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endParaRPr lang="en-US" altLang="zh-CN" sz="1200" dirty="0">
                <a:latin typeface="Huawei Sans" panose="020C0503030203020204" pitchFamily="34" charset="0"/>
              </a:endParaRPr>
            </a:p>
          </p:txBody>
        </p:sp>
        <p:sp>
          <p:nvSpPr>
            <p:cNvPr id="10" name="流程图: 过程 9"/>
            <p:cNvSpPr/>
            <p:nvPr/>
          </p:nvSpPr>
          <p:spPr>
            <a:xfrm>
              <a:off x="6510867" y="2578363"/>
              <a:ext cx="45719" cy="50271"/>
            </a:xfrm>
            <a:prstGeom prst="flowChartProcess">
              <a:avLst/>
            </a:prstGeom>
            <a:noFill/>
            <a:ln w="6350">
              <a:solidFill>
                <a:srgbClr val="007AC7"/>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endParaRPr lang="en-US" altLang="zh-CN" sz="1200" dirty="0">
                <a:latin typeface="Huawei Sans" panose="020C0503030203020204" pitchFamily="34" charset="0"/>
              </a:endParaRPr>
            </a:p>
          </p:txBody>
        </p:sp>
      </p:grpSp>
      <p:cxnSp>
        <p:nvCxnSpPr>
          <p:cNvPr id="11" name="直接连接符 10"/>
          <p:cNvCxnSpPr/>
          <p:nvPr/>
        </p:nvCxnSpPr>
        <p:spPr bwMode="auto">
          <a:xfrm>
            <a:off x="3216011" y="4886822"/>
            <a:ext cx="309320" cy="0"/>
          </a:xfrm>
          <a:prstGeom prst="line">
            <a:avLst/>
          </a:prstGeom>
          <a:solidFill>
            <a:schemeClr val="accent1"/>
          </a:solidFill>
          <a:ln w="57150" cap="flat" cmpd="sng" algn="ctr">
            <a:solidFill>
              <a:schemeClr val="tx1"/>
            </a:solidFill>
            <a:prstDash val="solid"/>
            <a:round/>
            <a:headEnd type="none" w="med" len="med"/>
            <a:tailEnd type="none" w="med" len="med"/>
          </a:ln>
          <a:effectLst/>
        </p:spPr>
      </p:cxnSp>
      <p:sp>
        <p:nvSpPr>
          <p:cNvPr id="12" name="Text Box 34"/>
          <p:cNvSpPr txBox="1">
            <a:spLocks noChangeArrowheads="1"/>
          </p:cNvSpPr>
          <p:nvPr/>
        </p:nvSpPr>
        <p:spPr bwMode="auto">
          <a:xfrm>
            <a:off x="3498589" y="4655998"/>
            <a:ext cx="846388" cy="461649"/>
          </a:xfrm>
          <a:prstGeom prst="rect">
            <a:avLst/>
          </a:prstGeom>
          <a:noFill/>
          <a:ln w="9525" algn="ctr">
            <a:noFill/>
            <a:miter lim="800000"/>
            <a:headEnd/>
            <a:tailEnd/>
          </a:ln>
        </p:spPr>
        <p:txBody>
          <a:bodyPr wrap="square" lIns="91424" tIns="45712" rIns="91424" bIns="45712" anchor="ctr">
            <a:noAutofit/>
          </a:bodyPr>
          <a:lstStyle/>
          <a:p>
            <a:pPr eaLnBrk="1" fontAlgn="ctr" hangingPunct="1"/>
            <a:r>
              <a:rPr kumimoji="1" lang="en-US" sz="1200" dirty="0">
                <a:latin typeface="Huawei Sans" panose="020C0503030203020204" pitchFamily="34" charset="0"/>
                <a:cs typeface="Huawei Sans" panose="020C0503030203020204" pitchFamily="34" charset="0"/>
              </a:rPr>
              <a:t>Cabo Drop/</a:t>
            </a:r>
            <a:r>
              <a:rPr kumimoji="1" lang="en-US" sz="1200" dirty="0" err="1">
                <a:latin typeface="Huawei Sans" panose="020C0503030203020204" pitchFamily="34" charset="0"/>
                <a:cs typeface="Huawei Sans" panose="020C0503030203020204" pitchFamily="34" charset="0"/>
              </a:rPr>
              <a:t>Acesso</a:t>
            </a:r>
            <a:endParaRPr kumimoji="1" lang="en-US" sz="1200" dirty="0">
              <a:latin typeface="Huawei Sans" panose="020C0503030203020204" pitchFamily="34" charset="0"/>
              <a:cs typeface="Huawei Sans" panose="020C0503030203020204" pitchFamily="34" charset="0"/>
            </a:endParaRPr>
          </a:p>
        </p:txBody>
      </p:sp>
      <p:cxnSp>
        <p:nvCxnSpPr>
          <p:cNvPr id="13" name="直接连接符 12"/>
          <p:cNvCxnSpPr/>
          <p:nvPr/>
        </p:nvCxnSpPr>
        <p:spPr bwMode="auto">
          <a:xfrm>
            <a:off x="4290703" y="4886822"/>
            <a:ext cx="257064" cy="0"/>
          </a:xfrm>
          <a:prstGeom prst="line">
            <a:avLst/>
          </a:prstGeom>
          <a:noFill/>
          <a:ln w="19050">
            <a:solidFill>
              <a:srgbClr val="FF9900"/>
            </a:solidFill>
            <a:round/>
            <a:headEnd/>
            <a:tailEnd/>
          </a:ln>
        </p:spPr>
      </p:cxnSp>
      <p:sp>
        <p:nvSpPr>
          <p:cNvPr id="14" name="Text Box 34"/>
          <p:cNvSpPr txBox="1">
            <a:spLocks noChangeArrowheads="1"/>
          </p:cNvSpPr>
          <p:nvPr/>
        </p:nvSpPr>
        <p:spPr bwMode="auto">
          <a:xfrm>
            <a:off x="4493983" y="4655997"/>
            <a:ext cx="846388" cy="461649"/>
          </a:xfrm>
          <a:prstGeom prst="rect">
            <a:avLst/>
          </a:prstGeom>
          <a:noFill/>
          <a:ln w="9525" algn="ctr">
            <a:noFill/>
            <a:miter lim="800000"/>
            <a:headEnd/>
            <a:tailEnd/>
          </a:ln>
        </p:spPr>
        <p:txBody>
          <a:bodyPr wrap="square" lIns="91424" tIns="45712" rIns="91424" bIns="45712" anchor="ctr">
            <a:noAutofit/>
          </a:bodyPr>
          <a:lstStyle/>
          <a:p>
            <a:pPr eaLnBrk="1" fontAlgn="ctr" hangingPunct="1"/>
            <a:r>
              <a:rPr kumimoji="1" lang="en-US" sz="1200" dirty="0">
                <a:latin typeface="Huawei Sans" panose="020C0503030203020204" pitchFamily="34" charset="0"/>
                <a:cs typeface="Huawei Sans" panose="020C0503030203020204" pitchFamily="34" charset="0"/>
              </a:rPr>
              <a:t>Patch cord</a:t>
            </a:r>
          </a:p>
        </p:txBody>
      </p:sp>
      <p:sp>
        <p:nvSpPr>
          <p:cNvPr id="15" name="Text Box 34"/>
          <p:cNvSpPr txBox="1">
            <a:spLocks noChangeArrowheads="1"/>
          </p:cNvSpPr>
          <p:nvPr/>
        </p:nvSpPr>
        <p:spPr bwMode="auto">
          <a:xfrm>
            <a:off x="5280169" y="4748331"/>
            <a:ext cx="846388" cy="276983"/>
          </a:xfrm>
          <a:prstGeom prst="rect">
            <a:avLst/>
          </a:prstGeom>
          <a:noFill/>
          <a:ln w="9525" algn="ctr">
            <a:noFill/>
            <a:miter lim="800000"/>
            <a:headEnd/>
            <a:tailEnd/>
          </a:ln>
        </p:spPr>
        <p:txBody>
          <a:bodyPr wrap="square" lIns="91424" tIns="45712" rIns="91424" bIns="45712" anchor="ctr">
            <a:noAutofit/>
          </a:bodyPr>
          <a:lstStyle/>
          <a:p>
            <a:pPr algn="ctr" eaLnBrk="1" fontAlgn="ctr" hangingPunct="1"/>
            <a:r>
              <a:rPr kumimoji="1" lang="en-US" sz="1200" dirty="0">
                <a:latin typeface="Huawei Sans" panose="020C0503030203020204" pitchFamily="34" charset="0"/>
                <a:cs typeface="Huawei Sans" panose="020C0503030203020204" pitchFamily="34" charset="0"/>
              </a:rPr>
              <a:t>Pigtail</a:t>
            </a:r>
          </a:p>
        </p:txBody>
      </p:sp>
      <p:grpSp>
        <p:nvGrpSpPr>
          <p:cNvPr id="16" name="组合 15"/>
          <p:cNvGrpSpPr/>
          <p:nvPr/>
        </p:nvGrpSpPr>
        <p:grpSpPr>
          <a:xfrm>
            <a:off x="5158723" y="4863963"/>
            <a:ext cx="265962" cy="45719"/>
            <a:chOff x="9061862" y="1030647"/>
            <a:chExt cx="231665" cy="35848"/>
          </a:xfrm>
        </p:grpSpPr>
        <p:cxnSp>
          <p:nvCxnSpPr>
            <p:cNvPr id="17" name="直接连接符 16"/>
            <p:cNvCxnSpPr/>
            <p:nvPr/>
          </p:nvCxnSpPr>
          <p:spPr bwMode="auto">
            <a:xfrm>
              <a:off x="9061862" y="1048538"/>
              <a:ext cx="218348" cy="0"/>
            </a:xfrm>
            <a:prstGeom prst="line">
              <a:avLst/>
            </a:prstGeom>
            <a:noFill/>
            <a:ln w="19050">
              <a:solidFill>
                <a:srgbClr val="FF9900"/>
              </a:solidFill>
              <a:round/>
              <a:headEnd/>
              <a:tailEnd/>
            </a:ln>
          </p:spPr>
        </p:cxnSp>
        <p:sp>
          <p:nvSpPr>
            <p:cNvPr id="18" name="矩形 17"/>
            <p:cNvSpPr/>
            <p:nvPr/>
          </p:nvSpPr>
          <p:spPr>
            <a:xfrm>
              <a:off x="9232461" y="1030647"/>
              <a:ext cx="61066" cy="35848"/>
            </a:xfrm>
            <a:prstGeom prst="rect">
              <a:avLst/>
            </a:prstGeom>
            <a:solidFill>
              <a:srgbClr val="FF9900"/>
            </a:solidFill>
            <a:ln w="6350">
              <a:solidFill>
                <a:srgbClr val="FF9900"/>
              </a:solidFill>
            </a:ln>
          </p:spPr>
          <p:txBody>
            <a:bodyPr wrap="square" rtlCol="0" anchor="ctr">
              <a:noAutofit/>
            </a:bodyPr>
            <a:lstStyle/>
            <a:p>
              <a:pPr marL="342900" indent="-342900" algn="ctr" fontAlgn="ctr">
                <a:buFont typeface="+mj-lt"/>
                <a:buAutoNum type="arabicPeriod"/>
              </a:pPr>
              <a:endParaRPr lang="en-US" altLang="zh-CN" sz="1200" dirty="0">
                <a:latin typeface="Huawei Sans" panose="020C0503030203020204" pitchFamily="34" charset="0"/>
                <a:cs typeface="Huawei Sans" panose="020C0503030203020204" pitchFamily="34" charset="0"/>
              </a:endParaRPr>
            </a:p>
          </p:txBody>
        </p:sp>
      </p:grpSp>
      <p:cxnSp>
        <p:nvCxnSpPr>
          <p:cNvPr id="19" name="直接连接符 18"/>
          <p:cNvCxnSpPr/>
          <p:nvPr/>
        </p:nvCxnSpPr>
        <p:spPr bwMode="auto">
          <a:xfrm>
            <a:off x="5985410" y="4886822"/>
            <a:ext cx="272202" cy="0"/>
          </a:xfrm>
          <a:prstGeom prst="line">
            <a:avLst/>
          </a:prstGeom>
          <a:solidFill>
            <a:schemeClr val="accent1"/>
          </a:solidFill>
          <a:ln w="19050" cap="flat" cmpd="sng" algn="ctr">
            <a:solidFill>
              <a:schemeClr val="tx1"/>
            </a:solidFill>
            <a:prstDash val="solid"/>
            <a:round/>
            <a:headEnd type="none" w="med" len="med"/>
            <a:tailEnd type="none" w="med" len="med"/>
          </a:ln>
          <a:effectLst/>
        </p:spPr>
      </p:cxnSp>
      <p:sp>
        <p:nvSpPr>
          <p:cNvPr id="20" name="Text Box 34"/>
          <p:cNvSpPr txBox="1">
            <a:spLocks noChangeArrowheads="1"/>
          </p:cNvSpPr>
          <p:nvPr/>
        </p:nvSpPr>
        <p:spPr bwMode="auto">
          <a:xfrm>
            <a:off x="6192081" y="4748330"/>
            <a:ext cx="578805" cy="276983"/>
          </a:xfrm>
          <a:prstGeom prst="rect">
            <a:avLst/>
          </a:prstGeom>
          <a:noFill/>
          <a:ln w="9525" algn="ctr">
            <a:noFill/>
            <a:miter lim="800000"/>
            <a:headEnd/>
            <a:tailEnd/>
          </a:ln>
        </p:spPr>
        <p:txBody>
          <a:bodyPr wrap="square" lIns="91424" tIns="45712" rIns="91424" bIns="45712" anchor="ctr">
            <a:noAutofit/>
          </a:bodyPr>
          <a:lstStyle/>
          <a:p>
            <a:pPr algn="ctr" eaLnBrk="1" fontAlgn="ctr" hangingPunct="1"/>
            <a:r>
              <a:rPr kumimoji="1" lang="en-US" sz="1200" dirty="0" err="1">
                <a:latin typeface="Huawei Sans" panose="020C0503030203020204" pitchFamily="34" charset="0"/>
                <a:cs typeface="Huawei Sans" panose="020C0503030203020204" pitchFamily="34" charset="0"/>
              </a:rPr>
              <a:t>Fibra</a:t>
            </a:r>
            <a:endParaRPr kumimoji="1" lang="en-US" sz="1200" dirty="0">
              <a:latin typeface="Huawei Sans" panose="020C0503030203020204" pitchFamily="34" charset="0"/>
              <a:cs typeface="Huawei Sans" panose="020C0503030203020204" pitchFamily="34" charset="0"/>
            </a:endParaRPr>
          </a:p>
        </p:txBody>
      </p:sp>
      <p:sp>
        <p:nvSpPr>
          <p:cNvPr id="21" name="TextBox 18"/>
          <p:cNvSpPr txBox="1"/>
          <p:nvPr/>
        </p:nvSpPr>
        <p:spPr>
          <a:xfrm>
            <a:off x="481144" y="5164313"/>
            <a:ext cx="11290825" cy="830997"/>
          </a:xfrm>
          <a:prstGeom prst="rect">
            <a:avLst/>
          </a:prstGeom>
          <a:noFill/>
        </p:spPr>
        <p:txBody>
          <a:bodyPr wrap="square" rtlCol="0">
            <a:noAutofit/>
          </a:bodyPr>
          <a:lstStyle/>
          <a:p>
            <a:pPr marL="285750" indent="-285750" algn="just" fontAlgn="ctr">
              <a:lnSpc>
                <a:spcPct val="150000"/>
              </a:lnSpc>
              <a:spcBef>
                <a:spcPts val="0"/>
              </a:spcBef>
              <a:spcAft>
                <a:spcPts val="0"/>
              </a:spcAft>
              <a:buFont typeface="Arial" panose="020B0604020202020204" pitchFamily="34" charset="0"/>
              <a:buChar char="•"/>
            </a:pPr>
            <a:r>
              <a:rPr lang="pt-BR" sz="1600" dirty="0">
                <a:solidFill>
                  <a:prstClr val="black"/>
                </a:solidFill>
                <a:latin typeface="Huawei Sans" panose="020C0503030203020204" pitchFamily="34" charset="0"/>
              </a:rPr>
              <a:t>ODN de </a:t>
            </a:r>
            <a:r>
              <a:rPr lang="pt-BR" sz="1600" dirty="0" err="1">
                <a:solidFill>
                  <a:prstClr val="black"/>
                </a:solidFill>
                <a:latin typeface="Huawei Sans" panose="020C0503030203020204" pitchFamily="34" charset="0"/>
              </a:rPr>
              <a:t>mini-campus</a:t>
            </a:r>
            <a:r>
              <a:rPr lang="pt-BR" sz="1600" dirty="0">
                <a:solidFill>
                  <a:prstClr val="black"/>
                </a:solidFill>
                <a:latin typeface="Huawei Sans" panose="020C0503030203020204" pitchFamily="34" charset="0"/>
              </a:rPr>
              <a:t>: a OLT, o divisor óptico montado em rack e o ODF de terminação e emenda integrado são instalados no mesmo gabinete, e os cabos </a:t>
            </a:r>
            <a:r>
              <a:rPr lang="pt-BR" sz="1600" dirty="0" err="1">
                <a:solidFill>
                  <a:prstClr val="black"/>
                </a:solidFill>
                <a:latin typeface="Huawei Sans" panose="020C0503030203020204" pitchFamily="34" charset="0"/>
              </a:rPr>
              <a:t>drop</a:t>
            </a:r>
            <a:r>
              <a:rPr lang="pt-BR" sz="1600" dirty="0">
                <a:solidFill>
                  <a:prstClr val="black"/>
                </a:solidFill>
                <a:latin typeface="Huawei Sans" panose="020C0503030203020204" pitchFamily="34" charset="0"/>
              </a:rPr>
              <a:t> internos são conectados à ONU</a:t>
            </a:r>
            <a:r>
              <a:rPr lang="en-US" sz="1600" dirty="0">
                <a:solidFill>
                  <a:prstClr val="black"/>
                </a:solidFill>
                <a:latin typeface="Huawei Sans" panose="020C0503030203020204" pitchFamily="34" charset="0"/>
              </a:rPr>
              <a:t>.</a:t>
            </a:r>
          </a:p>
        </p:txBody>
      </p:sp>
      <p:sp>
        <p:nvSpPr>
          <p:cNvPr id="22" name="Text Box 34"/>
          <p:cNvSpPr txBox="1">
            <a:spLocks noChangeArrowheads="1"/>
          </p:cNvSpPr>
          <p:nvPr/>
        </p:nvSpPr>
        <p:spPr bwMode="auto">
          <a:xfrm>
            <a:off x="3161694" y="2807111"/>
            <a:ext cx="1571349" cy="461649"/>
          </a:xfrm>
          <a:prstGeom prst="rect">
            <a:avLst/>
          </a:prstGeom>
          <a:noFill/>
          <a:ln w="9525" algn="ctr">
            <a:noFill/>
            <a:miter lim="800000"/>
            <a:headEnd/>
            <a:tailEnd/>
          </a:ln>
        </p:spPr>
        <p:txBody>
          <a:bodyPr wrap="square" lIns="91424" tIns="45712" rIns="91424" bIns="45712">
            <a:noAutofit/>
          </a:bodyPr>
          <a:lstStyle/>
          <a:p>
            <a:pPr algn="ctr" eaLnBrk="1" fontAlgn="ctr" hangingPunct="1"/>
            <a:r>
              <a:rPr kumimoji="1" lang="en-US" sz="1200" dirty="0">
                <a:latin typeface="Huawei Sans" panose="020C0503030203020204" pitchFamily="34" charset="0"/>
                <a:cs typeface="Huawei Sans" panose="020C0503030203020204" pitchFamily="34" charset="0"/>
              </a:rPr>
              <a:t>Divisor</a:t>
            </a:r>
          </a:p>
        </p:txBody>
      </p:sp>
      <p:sp>
        <p:nvSpPr>
          <p:cNvPr id="23" name="文本框 22"/>
          <p:cNvSpPr txBox="1"/>
          <p:nvPr/>
        </p:nvSpPr>
        <p:spPr bwMode="auto">
          <a:xfrm>
            <a:off x="1416444" y="2886349"/>
            <a:ext cx="487247" cy="285614"/>
          </a:xfrm>
          <a:prstGeom prst="rect">
            <a:avLst/>
          </a:prstGeom>
          <a:noFill/>
          <a:ln w="9525">
            <a:noFill/>
            <a:miter lim="800000"/>
            <a:headEnd/>
            <a:tailEnd/>
          </a:ln>
        </p:spPr>
        <p:txBody>
          <a:bodyPr wrap="square" lIns="99980" tIns="49986" rIns="99980" bIns="49986" rtlCol="0">
            <a:noAutofit/>
          </a:bodyPr>
          <a:lstStyle/>
          <a:p>
            <a:pPr algn="ctr" defTabSz="1001649" eaLnBrk="0" fontAlgn="ctr" hangingPunct="0"/>
            <a:r>
              <a:rPr lang="en-US" sz="1200" dirty="0">
                <a:latin typeface="Huawei Sans" panose="020C0503030203020204" pitchFamily="34" charset="0"/>
                <a:cs typeface="Huawei Sans" panose="020C0503030203020204" pitchFamily="34" charset="0"/>
              </a:rPr>
              <a:t>OLT</a:t>
            </a:r>
          </a:p>
        </p:txBody>
      </p:sp>
      <p:sp>
        <p:nvSpPr>
          <p:cNvPr id="24" name="文本框 23"/>
          <p:cNvSpPr txBox="1"/>
          <p:nvPr/>
        </p:nvSpPr>
        <p:spPr bwMode="auto">
          <a:xfrm>
            <a:off x="10079048" y="2827284"/>
            <a:ext cx="551367" cy="285614"/>
          </a:xfrm>
          <a:prstGeom prst="rect">
            <a:avLst/>
          </a:prstGeom>
          <a:noFill/>
          <a:ln w="9525">
            <a:noFill/>
            <a:miter lim="800000"/>
            <a:headEnd/>
            <a:tailEnd/>
          </a:ln>
        </p:spPr>
        <p:txBody>
          <a:bodyPr wrap="square" lIns="99980" tIns="49986" rIns="99980" bIns="49986" rtlCol="0">
            <a:noAutofit/>
          </a:bodyPr>
          <a:lstStyle/>
          <a:p>
            <a:pPr algn="ctr" defTabSz="1001649" eaLnBrk="0" fontAlgn="ctr" hangingPunct="0"/>
            <a:r>
              <a:rPr lang="en-US" sz="1200" dirty="0">
                <a:latin typeface="Huawei Sans" panose="020C0503030203020204" pitchFamily="34" charset="0"/>
                <a:cs typeface="Huawei Sans" panose="020C0503030203020204" pitchFamily="34" charset="0"/>
              </a:rPr>
              <a:t>ONU</a:t>
            </a:r>
          </a:p>
        </p:txBody>
      </p:sp>
      <p:pic>
        <p:nvPicPr>
          <p:cNvPr id="25" name="图片 24"/>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1019436" y="3365761"/>
            <a:ext cx="1307903" cy="1007568"/>
          </a:xfrm>
          <a:prstGeom prst="rect">
            <a:avLst/>
          </a:prstGeom>
        </p:spPr>
      </p:pic>
      <p:pic>
        <p:nvPicPr>
          <p:cNvPr id="26" name="Picture 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896941" y="3497968"/>
            <a:ext cx="915583" cy="743154"/>
          </a:xfrm>
          <a:prstGeom prst="rect">
            <a:avLst/>
          </a:prstGeom>
          <a:ln>
            <a:noFill/>
          </a:ln>
        </p:spPr>
      </p:pic>
      <p:pic>
        <p:nvPicPr>
          <p:cNvPr id="27" name="图片 26"/>
          <p:cNvPicPr>
            <a:picLocks noChangeAspect="1"/>
          </p:cNvPicPr>
          <p:nvPr/>
        </p:nvPicPr>
        <p:blipFill>
          <a:blip r:embed="rId9" cstate="print"/>
          <a:stretch>
            <a:fillRect/>
          </a:stretch>
        </p:blipFill>
        <p:spPr>
          <a:xfrm>
            <a:off x="1338574" y="1925057"/>
            <a:ext cx="697510" cy="1016073"/>
          </a:xfrm>
          <a:prstGeom prst="rect">
            <a:avLst/>
          </a:prstGeom>
        </p:spPr>
      </p:pic>
      <p:pic>
        <p:nvPicPr>
          <p:cNvPr id="28" name="图片 27"/>
          <p:cNvPicPr>
            <a:picLocks noChangeAspect="1"/>
          </p:cNvPicPr>
          <p:nvPr/>
        </p:nvPicPr>
        <p:blipFill>
          <a:blip r:embed="rId10" cstate="print"/>
          <a:stretch>
            <a:fillRect/>
          </a:stretch>
        </p:blipFill>
        <p:spPr>
          <a:xfrm>
            <a:off x="9973188" y="2196776"/>
            <a:ext cx="716498" cy="472635"/>
          </a:xfrm>
          <a:prstGeom prst="rect">
            <a:avLst/>
          </a:prstGeom>
        </p:spPr>
      </p:pic>
      <p:pic>
        <p:nvPicPr>
          <p:cNvPr id="29" name="图片 28"/>
          <p:cNvPicPr>
            <a:picLocks noChangeAspect="1"/>
          </p:cNvPicPr>
          <p:nvPr/>
        </p:nvPicPr>
        <p:blipFill>
          <a:blip r:embed="rId11" cstate="print"/>
          <a:stretch>
            <a:fillRect/>
          </a:stretch>
        </p:blipFill>
        <p:spPr>
          <a:xfrm flipH="1">
            <a:off x="3692760" y="2145692"/>
            <a:ext cx="529641" cy="574802"/>
          </a:xfrm>
          <a:prstGeom prst="rect">
            <a:avLst/>
          </a:prstGeom>
        </p:spPr>
      </p:pic>
      <p:cxnSp>
        <p:nvCxnSpPr>
          <p:cNvPr id="30" name="直接连接符 29"/>
          <p:cNvCxnSpPr>
            <a:stCxn id="27" idx="3"/>
            <a:endCxn id="29" idx="3"/>
          </p:cNvCxnSpPr>
          <p:nvPr/>
        </p:nvCxnSpPr>
        <p:spPr bwMode="auto">
          <a:xfrm flipV="1">
            <a:off x="2036084" y="2433093"/>
            <a:ext cx="1656676" cy="1"/>
          </a:xfrm>
          <a:prstGeom prst="line">
            <a:avLst/>
          </a:prstGeom>
          <a:noFill/>
          <a:ln w="19050">
            <a:solidFill>
              <a:srgbClr val="FF9900"/>
            </a:solidFill>
            <a:round/>
            <a:headEnd/>
            <a:tailEnd/>
          </a:ln>
        </p:spPr>
      </p:cxnSp>
      <p:pic>
        <p:nvPicPr>
          <p:cNvPr id="31" name="图片 30"/>
          <p:cNvPicPr>
            <a:picLocks noChangeAspect="1"/>
          </p:cNvPicPr>
          <p:nvPr/>
        </p:nvPicPr>
        <p:blipFill>
          <a:blip r:embed="rId12"/>
          <a:stretch>
            <a:fillRect/>
          </a:stretch>
        </p:blipFill>
        <p:spPr>
          <a:xfrm>
            <a:off x="5660104" y="2158665"/>
            <a:ext cx="399892" cy="548856"/>
          </a:xfrm>
          <a:prstGeom prst="rect">
            <a:avLst/>
          </a:prstGeom>
        </p:spPr>
      </p:pic>
      <p:sp>
        <p:nvSpPr>
          <p:cNvPr id="32" name="Text Box 34"/>
          <p:cNvSpPr txBox="1">
            <a:spLocks noChangeArrowheads="1"/>
          </p:cNvSpPr>
          <p:nvPr/>
        </p:nvSpPr>
        <p:spPr bwMode="auto">
          <a:xfrm>
            <a:off x="5478756" y="2806414"/>
            <a:ext cx="759793" cy="276983"/>
          </a:xfrm>
          <a:prstGeom prst="rect">
            <a:avLst/>
          </a:prstGeom>
          <a:noFill/>
          <a:ln w="9525" algn="ctr">
            <a:noFill/>
            <a:miter lim="800000"/>
            <a:headEnd/>
            <a:tailEnd/>
          </a:ln>
        </p:spPr>
        <p:txBody>
          <a:bodyPr wrap="square" lIns="91424" tIns="45712" rIns="91424" bIns="45712">
            <a:noAutofit/>
          </a:bodyPr>
          <a:lstStyle/>
          <a:p>
            <a:pPr algn="ctr" eaLnBrk="1" fontAlgn="ctr" hangingPunct="1"/>
            <a:r>
              <a:rPr kumimoji="1" lang="en-US" sz="1200" dirty="0">
                <a:latin typeface="Huawei Sans" panose="020C0503030203020204" pitchFamily="34" charset="0"/>
                <a:cs typeface="Huawei Sans" panose="020C0503030203020204" pitchFamily="34" charset="0"/>
              </a:rPr>
              <a:t>ODF</a:t>
            </a:r>
          </a:p>
        </p:txBody>
      </p:sp>
      <p:sp>
        <p:nvSpPr>
          <p:cNvPr id="33" name="流程图: 汇总连接 32"/>
          <p:cNvSpPr/>
          <p:nvPr/>
        </p:nvSpPr>
        <p:spPr>
          <a:xfrm>
            <a:off x="6757955" y="2200825"/>
            <a:ext cx="202141" cy="186000"/>
          </a:xfrm>
          <a:prstGeom prst="flowChartSummingJunction">
            <a:avLst/>
          </a:prstGeom>
          <a:noFill/>
          <a:ln w="6350">
            <a:solidFill>
              <a:srgbClr val="007AC7"/>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800" fontAlgn="ctr"/>
            <a:endParaRPr lang="en-US" altLang="zh-CN" sz="1100" dirty="0">
              <a:latin typeface="Huawei Sans" panose="020C0503030203020204" pitchFamily="34" charset="0"/>
            </a:endParaRPr>
          </a:p>
        </p:txBody>
      </p:sp>
      <p:sp>
        <p:nvSpPr>
          <p:cNvPr id="34" name="矩形 33"/>
          <p:cNvSpPr/>
          <p:nvPr/>
        </p:nvSpPr>
        <p:spPr>
          <a:xfrm>
            <a:off x="6034649" y="2109160"/>
            <a:ext cx="80135" cy="369332"/>
          </a:xfrm>
          <a:prstGeom prst="rect">
            <a:avLst/>
          </a:prstGeom>
          <a:solidFill>
            <a:srgbClr val="FF9900"/>
          </a:solidFill>
          <a:ln w="6350">
            <a:solidFill>
              <a:srgbClr val="FF9900"/>
            </a:solidFill>
          </a:ln>
        </p:spPr>
        <p:txBody>
          <a:bodyPr wrap="square" rtlCol="0" anchor="ctr">
            <a:noAutofit/>
          </a:bodyPr>
          <a:lstStyle/>
          <a:p>
            <a:pPr marL="342900" indent="-342900" algn="ctr" fontAlgn="ctr">
              <a:buFont typeface="+mj-lt"/>
              <a:buAutoNum type="arabicPeriod"/>
            </a:pPr>
            <a:endParaRPr lang="en-US" altLang="zh-CN" sz="1800" dirty="0">
              <a:latin typeface="Huawei Sans" panose="020C0503030203020204" pitchFamily="34" charset="0"/>
              <a:cs typeface="Huawei Sans" panose="020C0503030203020204" pitchFamily="34" charset="0"/>
            </a:endParaRPr>
          </a:p>
        </p:txBody>
      </p:sp>
      <p:cxnSp>
        <p:nvCxnSpPr>
          <p:cNvPr id="35" name="直接连接符 34"/>
          <p:cNvCxnSpPr>
            <a:stCxn id="34" idx="3"/>
            <a:endCxn id="33" idx="2"/>
          </p:cNvCxnSpPr>
          <p:nvPr/>
        </p:nvCxnSpPr>
        <p:spPr bwMode="auto">
          <a:xfrm flipV="1">
            <a:off x="6114784" y="2293825"/>
            <a:ext cx="643171" cy="1"/>
          </a:xfrm>
          <a:prstGeom prst="line">
            <a:avLst/>
          </a:prstGeom>
          <a:noFill/>
          <a:ln w="19050">
            <a:solidFill>
              <a:srgbClr val="FF9900"/>
            </a:solidFill>
            <a:round/>
            <a:headEnd/>
            <a:tailEnd/>
          </a:ln>
        </p:spPr>
      </p:cxnSp>
      <p:sp>
        <p:nvSpPr>
          <p:cNvPr id="36" name="流程图: 汇总连接 35"/>
          <p:cNvSpPr/>
          <p:nvPr/>
        </p:nvSpPr>
        <p:spPr>
          <a:xfrm>
            <a:off x="6755764" y="2458901"/>
            <a:ext cx="202141" cy="186000"/>
          </a:xfrm>
          <a:prstGeom prst="flowChartSummingJunction">
            <a:avLst/>
          </a:prstGeom>
          <a:noFill/>
          <a:ln w="6350">
            <a:solidFill>
              <a:srgbClr val="007AC7"/>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800" fontAlgn="ctr"/>
            <a:endParaRPr lang="en-US" altLang="zh-CN" sz="1100" dirty="0">
              <a:latin typeface="Huawei Sans" panose="020C0503030203020204" pitchFamily="34" charset="0"/>
            </a:endParaRPr>
          </a:p>
        </p:txBody>
      </p:sp>
      <p:sp>
        <p:nvSpPr>
          <p:cNvPr id="37" name="矩形 36"/>
          <p:cNvSpPr/>
          <p:nvPr/>
        </p:nvSpPr>
        <p:spPr>
          <a:xfrm>
            <a:off x="6036691" y="2367236"/>
            <a:ext cx="80135" cy="369332"/>
          </a:xfrm>
          <a:prstGeom prst="rect">
            <a:avLst/>
          </a:prstGeom>
          <a:solidFill>
            <a:srgbClr val="FF9900"/>
          </a:solidFill>
          <a:ln w="6350">
            <a:solidFill>
              <a:srgbClr val="FF9900"/>
            </a:solidFill>
          </a:ln>
        </p:spPr>
        <p:txBody>
          <a:bodyPr wrap="square" rtlCol="0" anchor="ctr">
            <a:noAutofit/>
          </a:bodyPr>
          <a:lstStyle/>
          <a:p>
            <a:pPr marL="342900" indent="-342900" algn="ctr" fontAlgn="ctr">
              <a:buFont typeface="+mj-lt"/>
              <a:buAutoNum type="arabicPeriod"/>
            </a:pPr>
            <a:endParaRPr lang="en-US" altLang="zh-CN" sz="1800" dirty="0">
              <a:latin typeface="Huawei Sans" panose="020C0503030203020204" pitchFamily="34" charset="0"/>
              <a:cs typeface="Huawei Sans" panose="020C0503030203020204" pitchFamily="34" charset="0"/>
            </a:endParaRPr>
          </a:p>
        </p:txBody>
      </p:sp>
      <p:cxnSp>
        <p:nvCxnSpPr>
          <p:cNvPr id="38" name="直接连接符 37"/>
          <p:cNvCxnSpPr>
            <a:stCxn id="37" idx="3"/>
            <a:endCxn id="36" idx="2"/>
          </p:cNvCxnSpPr>
          <p:nvPr/>
        </p:nvCxnSpPr>
        <p:spPr bwMode="auto">
          <a:xfrm flipV="1">
            <a:off x="6116826" y="2551901"/>
            <a:ext cx="638938" cy="1"/>
          </a:xfrm>
          <a:prstGeom prst="line">
            <a:avLst/>
          </a:prstGeom>
          <a:noFill/>
          <a:ln w="19050">
            <a:solidFill>
              <a:srgbClr val="FF9900"/>
            </a:solidFill>
            <a:round/>
            <a:headEnd/>
            <a:tailEnd/>
          </a:ln>
        </p:spPr>
      </p:cxnSp>
      <p:sp>
        <p:nvSpPr>
          <p:cNvPr id="39" name="矩形 38"/>
          <p:cNvSpPr/>
          <p:nvPr/>
        </p:nvSpPr>
        <p:spPr>
          <a:xfrm>
            <a:off x="7176121" y="2242955"/>
            <a:ext cx="1077270" cy="369332"/>
          </a:xfrm>
          <a:prstGeom prst="rect">
            <a:avLst/>
          </a:prstGeom>
          <a:solidFill>
            <a:schemeClr val="tx1"/>
          </a:solidFill>
        </p:spPr>
        <p:txBody>
          <a:bodyPr wrap="square" rtlCol="0" anchor="ctr">
            <a:noAutofit/>
          </a:bodyPr>
          <a:lstStyle/>
          <a:p>
            <a:pPr marL="342900" indent="-342900" algn="ctr" fontAlgn="ctr">
              <a:buFont typeface="+mj-lt"/>
              <a:buAutoNum type="arabicPeriod"/>
            </a:pPr>
            <a:endParaRPr lang="en-US" altLang="zh-CN" sz="1800" dirty="0">
              <a:latin typeface="Huawei Sans" panose="020C0503030203020204" pitchFamily="34" charset="0"/>
              <a:cs typeface="Huawei Sans" panose="020C0503030203020204" pitchFamily="34" charset="0"/>
            </a:endParaRPr>
          </a:p>
        </p:txBody>
      </p:sp>
      <p:cxnSp>
        <p:nvCxnSpPr>
          <p:cNvPr id="40" name="肘形连接符 39"/>
          <p:cNvCxnSpPr>
            <a:stCxn id="33" idx="6"/>
            <a:endCxn id="39" idx="1"/>
          </p:cNvCxnSpPr>
          <p:nvPr/>
        </p:nvCxnSpPr>
        <p:spPr bwMode="auto">
          <a:xfrm>
            <a:off x="6960096" y="2293825"/>
            <a:ext cx="216025" cy="133796"/>
          </a:xfrm>
          <a:prstGeom prst="bentConnector3">
            <a:avLst/>
          </a:prstGeom>
          <a:solidFill>
            <a:schemeClr val="accent1"/>
          </a:solidFill>
          <a:ln w="19050" cap="flat" cmpd="sng" algn="ctr">
            <a:solidFill>
              <a:schemeClr val="tx1"/>
            </a:solidFill>
            <a:prstDash val="solid"/>
            <a:round/>
            <a:headEnd type="none" w="med" len="med"/>
            <a:tailEnd type="none" w="med" len="med"/>
          </a:ln>
          <a:effectLst/>
        </p:spPr>
      </p:cxnSp>
      <p:cxnSp>
        <p:nvCxnSpPr>
          <p:cNvPr id="41" name="肘形连接符 40"/>
          <p:cNvCxnSpPr>
            <a:stCxn id="36" idx="6"/>
            <a:endCxn id="39" idx="1"/>
          </p:cNvCxnSpPr>
          <p:nvPr/>
        </p:nvCxnSpPr>
        <p:spPr bwMode="auto">
          <a:xfrm flipV="1">
            <a:off x="6957905" y="2427621"/>
            <a:ext cx="218216" cy="124280"/>
          </a:xfrm>
          <a:prstGeom prst="bentConnector3">
            <a:avLst/>
          </a:prstGeom>
          <a:solidFill>
            <a:schemeClr val="accent1"/>
          </a:solidFill>
          <a:ln w="19050" cap="flat" cmpd="sng" algn="ctr">
            <a:solidFill>
              <a:schemeClr val="tx1"/>
            </a:solidFill>
            <a:prstDash val="solid"/>
            <a:round/>
            <a:headEnd type="none" w="med" len="med"/>
            <a:tailEnd type="none" w="med" len="med"/>
          </a:ln>
          <a:effectLst/>
        </p:spPr>
      </p:cxnSp>
      <p:sp>
        <p:nvSpPr>
          <p:cNvPr id="42" name="矩形 41"/>
          <p:cNvSpPr/>
          <p:nvPr/>
        </p:nvSpPr>
        <p:spPr>
          <a:xfrm>
            <a:off x="9154456" y="2113206"/>
            <a:ext cx="59996" cy="645343"/>
          </a:xfrm>
          <a:prstGeom prst="rect">
            <a:avLst/>
          </a:prstGeom>
          <a:solidFill>
            <a:schemeClr val="tx1">
              <a:lumMod val="50000"/>
              <a:lumOff val="50000"/>
            </a:schemeClr>
          </a:solidFill>
          <a:ln>
            <a:noFill/>
          </a:ln>
        </p:spPr>
        <p:txBody>
          <a:bodyPr wrap="square" rtlCol="0" anchor="ctr">
            <a:noAutofit/>
          </a:bodyPr>
          <a:lstStyle/>
          <a:p>
            <a:pPr marL="342900" indent="-342900" algn="ctr" fontAlgn="ctr">
              <a:buFont typeface="+mj-lt"/>
              <a:buAutoNum type="arabicPeriod"/>
            </a:pPr>
            <a:endParaRPr lang="en-US" altLang="zh-CN" sz="1800" dirty="0">
              <a:latin typeface="Huawei Sans" panose="020C0503030203020204" pitchFamily="34" charset="0"/>
              <a:cs typeface="Huawei Sans" panose="020C0503030203020204" pitchFamily="34" charset="0"/>
            </a:endParaRPr>
          </a:p>
        </p:txBody>
      </p:sp>
      <p:sp>
        <p:nvSpPr>
          <p:cNvPr id="43" name="流程图: 汇总连接 42"/>
          <p:cNvSpPr/>
          <p:nvPr/>
        </p:nvSpPr>
        <p:spPr>
          <a:xfrm>
            <a:off x="8558155" y="2176975"/>
            <a:ext cx="202141" cy="186000"/>
          </a:xfrm>
          <a:prstGeom prst="flowChartSummingJunction">
            <a:avLst/>
          </a:prstGeom>
          <a:noFill/>
          <a:ln w="6350">
            <a:solidFill>
              <a:srgbClr val="007AC7"/>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800" fontAlgn="ctr"/>
            <a:endParaRPr lang="en-US" altLang="zh-CN" sz="1100" dirty="0">
              <a:latin typeface="Huawei Sans" panose="020C0503030203020204" pitchFamily="34" charset="0"/>
            </a:endParaRPr>
          </a:p>
        </p:txBody>
      </p:sp>
      <p:sp>
        <p:nvSpPr>
          <p:cNvPr id="44" name="流程图: 汇总连接 43"/>
          <p:cNvSpPr/>
          <p:nvPr/>
        </p:nvSpPr>
        <p:spPr>
          <a:xfrm>
            <a:off x="8558155" y="2506723"/>
            <a:ext cx="202141" cy="186000"/>
          </a:xfrm>
          <a:prstGeom prst="flowChartSummingJunction">
            <a:avLst/>
          </a:prstGeom>
          <a:noFill/>
          <a:ln w="6350">
            <a:solidFill>
              <a:srgbClr val="007AC7"/>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800" fontAlgn="ctr"/>
            <a:endParaRPr lang="en-US" altLang="zh-CN" sz="1100" dirty="0">
              <a:latin typeface="Huawei Sans" panose="020C0503030203020204" pitchFamily="34" charset="0"/>
            </a:endParaRPr>
          </a:p>
        </p:txBody>
      </p:sp>
      <p:grpSp>
        <p:nvGrpSpPr>
          <p:cNvPr id="45" name="组合 44"/>
          <p:cNvGrpSpPr/>
          <p:nvPr/>
        </p:nvGrpSpPr>
        <p:grpSpPr>
          <a:xfrm>
            <a:off x="9059155" y="2129904"/>
            <a:ext cx="254803" cy="284195"/>
            <a:chOff x="6397414" y="2531533"/>
            <a:chExt cx="159172" cy="143934"/>
          </a:xfrm>
        </p:grpSpPr>
        <p:sp>
          <p:nvSpPr>
            <p:cNvPr id="46" name="流程图: 过程 45"/>
            <p:cNvSpPr/>
            <p:nvPr/>
          </p:nvSpPr>
          <p:spPr>
            <a:xfrm>
              <a:off x="6397414" y="2578364"/>
              <a:ext cx="45719" cy="50271"/>
            </a:xfrm>
            <a:prstGeom prst="flowChartProcess">
              <a:avLst/>
            </a:prstGeom>
            <a:noFill/>
            <a:ln w="6350">
              <a:solidFill>
                <a:srgbClr val="007AC7"/>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endParaRPr lang="en-US" altLang="zh-CN" sz="700" dirty="0">
                <a:latin typeface="Huawei Sans" panose="020C0503030203020204" pitchFamily="34" charset="0"/>
              </a:endParaRPr>
            </a:p>
          </p:txBody>
        </p:sp>
        <p:sp>
          <p:nvSpPr>
            <p:cNvPr id="47" name="流程图: 过程 46"/>
            <p:cNvSpPr/>
            <p:nvPr/>
          </p:nvSpPr>
          <p:spPr>
            <a:xfrm>
              <a:off x="6443133" y="2531533"/>
              <a:ext cx="67734" cy="143934"/>
            </a:xfrm>
            <a:prstGeom prst="flowChartProcess">
              <a:avLst/>
            </a:prstGeom>
            <a:noFill/>
            <a:ln w="6350">
              <a:solidFill>
                <a:srgbClr val="007AC7"/>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endParaRPr lang="en-US" altLang="zh-CN" sz="1050" dirty="0">
                <a:latin typeface="Huawei Sans" panose="020C0503030203020204" pitchFamily="34" charset="0"/>
              </a:endParaRPr>
            </a:p>
          </p:txBody>
        </p:sp>
        <p:sp>
          <p:nvSpPr>
            <p:cNvPr id="48" name="流程图: 过程 47"/>
            <p:cNvSpPr/>
            <p:nvPr/>
          </p:nvSpPr>
          <p:spPr>
            <a:xfrm>
              <a:off x="6510867" y="2578363"/>
              <a:ext cx="45719" cy="50271"/>
            </a:xfrm>
            <a:prstGeom prst="flowChartProcess">
              <a:avLst/>
            </a:prstGeom>
            <a:noFill/>
            <a:ln w="6350">
              <a:solidFill>
                <a:srgbClr val="007AC7"/>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endParaRPr lang="en-US" altLang="zh-CN" sz="700" dirty="0">
                <a:latin typeface="Huawei Sans" panose="020C0503030203020204" pitchFamily="34" charset="0"/>
              </a:endParaRPr>
            </a:p>
          </p:txBody>
        </p:sp>
      </p:grpSp>
      <p:grpSp>
        <p:nvGrpSpPr>
          <p:cNvPr id="49" name="组合 48"/>
          <p:cNvGrpSpPr/>
          <p:nvPr/>
        </p:nvGrpSpPr>
        <p:grpSpPr>
          <a:xfrm>
            <a:off x="9059155" y="2451831"/>
            <a:ext cx="254803" cy="284195"/>
            <a:chOff x="6397414" y="2531533"/>
            <a:chExt cx="159172" cy="143934"/>
          </a:xfrm>
        </p:grpSpPr>
        <p:sp>
          <p:nvSpPr>
            <p:cNvPr id="50" name="流程图: 过程 49"/>
            <p:cNvSpPr/>
            <p:nvPr/>
          </p:nvSpPr>
          <p:spPr>
            <a:xfrm>
              <a:off x="6397414" y="2578364"/>
              <a:ext cx="45719" cy="50271"/>
            </a:xfrm>
            <a:prstGeom prst="flowChartProcess">
              <a:avLst/>
            </a:prstGeom>
            <a:noFill/>
            <a:ln w="6350">
              <a:solidFill>
                <a:srgbClr val="007AC7"/>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endParaRPr lang="en-US" altLang="zh-CN" sz="700" dirty="0">
                <a:latin typeface="Huawei Sans" panose="020C0503030203020204" pitchFamily="34" charset="0"/>
              </a:endParaRPr>
            </a:p>
          </p:txBody>
        </p:sp>
        <p:sp>
          <p:nvSpPr>
            <p:cNvPr id="51" name="流程图: 过程 50"/>
            <p:cNvSpPr/>
            <p:nvPr/>
          </p:nvSpPr>
          <p:spPr>
            <a:xfrm>
              <a:off x="6443133" y="2531533"/>
              <a:ext cx="67734" cy="143934"/>
            </a:xfrm>
            <a:prstGeom prst="flowChartProcess">
              <a:avLst/>
            </a:prstGeom>
            <a:noFill/>
            <a:ln w="6350">
              <a:solidFill>
                <a:srgbClr val="007AC7"/>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endParaRPr lang="en-US" altLang="zh-CN" sz="1050" dirty="0">
                <a:latin typeface="Huawei Sans" panose="020C0503030203020204" pitchFamily="34" charset="0"/>
              </a:endParaRPr>
            </a:p>
          </p:txBody>
        </p:sp>
        <p:sp>
          <p:nvSpPr>
            <p:cNvPr id="52" name="流程图: 过程 51"/>
            <p:cNvSpPr/>
            <p:nvPr/>
          </p:nvSpPr>
          <p:spPr>
            <a:xfrm>
              <a:off x="6510867" y="2578363"/>
              <a:ext cx="45719" cy="50271"/>
            </a:xfrm>
            <a:prstGeom prst="flowChartProcess">
              <a:avLst/>
            </a:prstGeom>
            <a:noFill/>
            <a:ln w="6350">
              <a:solidFill>
                <a:srgbClr val="007AC7"/>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endParaRPr lang="en-US" altLang="zh-CN" sz="700" dirty="0">
                <a:latin typeface="Huawei Sans" panose="020C0503030203020204" pitchFamily="34" charset="0"/>
              </a:endParaRPr>
            </a:p>
          </p:txBody>
        </p:sp>
      </p:grpSp>
      <p:cxnSp>
        <p:nvCxnSpPr>
          <p:cNvPr id="53" name="直接连接符 52"/>
          <p:cNvCxnSpPr/>
          <p:nvPr/>
        </p:nvCxnSpPr>
        <p:spPr bwMode="auto">
          <a:xfrm flipV="1">
            <a:off x="8760296" y="2653329"/>
            <a:ext cx="216024" cy="1775"/>
          </a:xfrm>
          <a:prstGeom prst="line">
            <a:avLst/>
          </a:prstGeom>
          <a:noFill/>
          <a:ln w="19050">
            <a:solidFill>
              <a:srgbClr val="FF9900"/>
            </a:solidFill>
            <a:round/>
            <a:headEnd/>
            <a:tailEnd/>
          </a:ln>
        </p:spPr>
      </p:cxnSp>
      <p:sp>
        <p:nvSpPr>
          <p:cNvPr id="54" name="矩形 53"/>
          <p:cNvSpPr/>
          <p:nvPr/>
        </p:nvSpPr>
        <p:spPr>
          <a:xfrm>
            <a:off x="8976320" y="2413282"/>
            <a:ext cx="80135" cy="369332"/>
          </a:xfrm>
          <a:prstGeom prst="rect">
            <a:avLst/>
          </a:prstGeom>
          <a:solidFill>
            <a:srgbClr val="FF9900"/>
          </a:solidFill>
          <a:ln w="6350">
            <a:solidFill>
              <a:srgbClr val="FF9900"/>
            </a:solidFill>
          </a:ln>
        </p:spPr>
        <p:txBody>
          <a:bodyPr wrap="square" rtlCol="0" anchor="ctr">
            <a:noAutofit/>
          </a:bodyPr>
          <a:lstStyle/>
          <a:p>
            <a:pPr marL="342900" indent="-342900" algn="ctr" fontAlgn="ctr">
              <a:buFont typeface="+mj-lt"/>
              <a:buAutoNum type="arabicPeriod"/>
            </a:pPr>
            <a:endParaRPr lang="en-US" altLang="zh-CN" sz="1800" dirty="0">
              <a:latin typeface="Huawei Sans" panose="020C0503030203020204" pitchFamily="34" charset="0"/>
              <a:cs typeface="Huawei Sans" panose="020C0503030203020204" pitchFamily="34" charset="0"/>
            </a:endParaRPr>
          </a:p>
        </p:txBody>
      </p:sp>
      <p:cxnSp>
        <p:nvCxnSpPr>
          <p:cNvPr id="55" name="直接连接符 54"/>
          <p:cNvCxnSpPr>
            <a:stCxn id="43" idx="6"/>
            <a:endCxn id="56" idx="1"/>
          </p:cNvCxnSpPr>
          <p:nvPr/>
        </p:nvCxnSpPr>
        <p:spPr bwMode="auto">
          <a:xfrm flipV="1">
            <a:off x="8760296" y="2269916"/>
            <a:ext cx="216024" cy="59"/>
          </a:xfrm>
          <a:prstGeom prst="line">
            <a:avLst/>
          </a:prstGeom>
          <a:noFill/>
          <a:ln w="19050">
            <a:solidFill>
              <a:srgbClr val="FF9900"/>
            </a:solidFill>
            <a:round/>
            <a:headEnd/>
            <a:tailEnd/>
          </a:ln>
        </p:spPr>
      </p:cxnSp>
      <p:sp>
        <p:nvSpPr>
          <p:cNvPr id="56" name="矩形 55"/>
          <p:cNvSpPr/>
          <p:nvPr/>
        </p:nvSpPr>
        <p:spPr>
          <a:xfrm>
            <a:off x="8976320" y="2085250"/>
            <a:ext cx="80135" cy="369332"/>
          </a:xfrm>
          <a:prstGeom prst="rect">
            <a:avLst/>
          </a:prstGeom>
          <a:solidFill>
            <a:srgbClr val="FF9900"/>
          </a:solidFill>
          <a:ln w="6350">
            <a:solidFill>
              <a:srgbClr val="FF9900"/>
            </a:solidFill>
          </a:ln>
        </p:spPr>
        <p:txBody>
          <a:bodyPr wrap="square" rtlCol="0" anchor="ctr">
            <a:noAutofit/>
          </a:bodyPr>
          <a:lstStyle/>
          <a:p>
            <a:pPr marL="342900" indent="-342900" algn="ctr" fontAlgn="ctr">
              <a:buFont typeface="+mj-lt"/>
              <a:buAutoNum type="arabicPeriod"/>
            </a:pPr>
            <a:endParaRPr lang="en-US" altLang="zh-CN" sz="1800" dirty="0">
              <a:latin typeface="Huawei Sans" panose="020C0503030203020204" pitchFamily="34" charset="0"/>
              <a:cs typeface="Huawei Sans" panose="020C0503030203020204" pitchFamily="34" charset="0"/>
            </a:endParaRPr>
          </a:p>
        </p:txBody>
      </p:sp>
      <p:cxnSp>
        <p:nvCxnSpPr>
          <p:cNvPr id="57" name="肘形连接符 56"/>
          <p:cNvCxnSpPr>
            <a:stCxn id="39" idx="3"/>
            <a:endCxn id="43" idx="2"/>
          </p:cNvCxnSpPr>
          <p:nvPr/>
        </p:nvCxnSpPr>
        <p:spPr bwMode="auto">
          <a:xfrm flipV="1">
            <a:off x="8253391" y="2269975"/>
            <a:ext cx="304764" cy="157646"/>
          </a:xfrm>
          <a:prstGeom prst="bentConnector3">
            <a:avLst/>
          </a:prstGeom>
          <a:solidFill>
            <a:schemeClr val="accent1"/>
          </a:solidFill>
          <a:ln w="19050" cap="flat" cmpd="sng" algn="ctr">
            <a:solidFill>
              <a:schemeClr val="tx1"/>
            </a:solidFill>
            <a:prstDash val="solid"/>
            <a:round/>
            <a:headEnd type="none" w="med" len="med"/>
            <a:tailEnd type="none" w="med" len="med"/>
          </a:ln>
          <a:effectLst/>
        </p:spPr>
      </p:cxnSp>
      <p:cxnSp>
        <p:nvCxnSpPr>
          <p:cNvPr id="58" name="肘形连接符 57"/>
          <p:cNvCxnSpPr>
            <a:stCxn id="39" idx="3"/>
            <a:endCxn id="44" idx="2"/>
          </p:cNvCxnSpPr>
          <p:nvPr/>
        </p:nvCxnSpPr>
        <p:spPr bwMode="auto">
          <a:xfrm>
            <a:off x="8253391" y="2427621"/>
            <a:ext cx="304764" cy="172102"/>
          </a:xfrm>
          <a:prstGeom prst="bentConnector3">
            <a:avLst/>
          </a:prstGeom>
          <a:solidFill>
            <a:schemeClr val="accent1"/>
          </a:solidFill>
          <a:ln w="19050" cap="flat" cmpd="sng" algn="ctr">
            <a:solidFill>
              <a:schemeClr val="tx1"/>
            </a:solidFill>
            <a:prstDash val="solid"/>
            <a:round/>
            <a:headEnd type="none" w="med" len="med"/>
            <a:tailEnd type="none" w="med" len="med"/>
          </a:ln>
          <a:effectLst/>
        </p:spPr>
      </p:cxnSp>
      <p:cxnSp>
        <p:nvCxnSpPr>
          <p:cNvPr id="59" name="肘形连接符 58"/>
          <p:cNvCxnSpPr>
            <a:stCxn id="48" idx="3"/>
            <a:endCxn id="28" idx="1"/>
          </p:cNvCxnSpPr>
          <p:nvPr/>
        </p:nvCxnSpPr>
        <p:spPr bwMode="auto">
          <a:xfrm>
            <a:off x="9313958" y="2271999"/>
            <a:ext cx="659230" cy="161095"/>
          </a:xfrm>
          <a:prstGeom prst="bentConnector3">
            <a:avLst/>
          </a:prstGeom>
          <a:noFill/>
          <a:ln w="19050">
            <a:solidFill>
              <a:srgbClr val="FF9900"/>
            </a:solidFill>
            <a:round/>
            <a:headEnd/>
            <a:tailEnd/>
          </a:ln>
        </p:spPr>
      </p:cxnSp>
      <p:cxnSp>
        <p:nvCxnSpPr>
          <p:cNvPr id="60" name="直接连接符 59"/>
          <p:cNvCxnSpPr>
            <a:stCxn id="29" idx="1"/>
            <a:endCxn id="31" idx="1"/>
          </p:cNvCxnSpPr>
          <p:nvPr/>
        </p:nvCxnSpPr>
        <p:spPr bwMode="auto">
          <a:xfrm>
            <a:off x="4222401" y="2433093"/>
            <a:ext cx="1437703" cy="0"/>
          </a:xfrm>
          <a:prstGeom prst="line">
            <a:avLst/>
          </a:prstGeom>
          <a:noFill/>
          <a:ln w="19050">
            <a:solidFill>
              <a:srgbClr val="FF9900"/>
            </a:solidFill>
            <a:round/>
            <a:headEnd/>
            <a:tailEnd/>
          </a:ln>
        </p:spPr>
      </p:cxnSp>
      <p:pic>
        <p:nvPicPr>
          <p:cNvPr id="61" name="图片 60"/>
          <p:cNvPicPr>
            <a:picLocks noChangeAspect="1"/>
          </p:cNvPicPr>
          <p:nvPr/>
        </p:nvPicPr>
        <p:blipFill>
          <a:blip r:embed="rId13"/>
          <a:stretch>
            <a:fillRect/>
          </a:stretch>
        </p:blipFill>
        <p:spPr>
          <a:xfrm>
            <a:off x="3215680" y="3368876"/>
            <a:ext cx="1483800" cy="1001339"/>
          </a:xfrm>
          <a:prstGeom prst="rect">
            <a:avLst/>
          </a:prstGeom>
          <a:ln>
            <a:noFill/>
          </a:ln>
        </p:spPr>
      </p:pic>
      <p:pic>
        <p:nvPicPr>
          <p:cNvPr id="62" name="Picture 22" descr="FC to LC跳纤P21"/>
          <p:cNvPicPr>
            <a:picLocks noChangeAspect="1" noChangeArrowheads="1"/>
          </p:cNvPicPr>
          <p:nvPr>
            <p:custDataLst>
              <p:tags r:id="rId1"/>
            </p:custDataLst>
          </p:nvPr>
        </p:nvPicPr>
        <p:blipFill>
          <a:blip r:embed="rId1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476804" y="3633082"/>
            <a:ext cx="691189" cy="4729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 name="Picture 20" descr="SC尾纤P12"/>
          <p:cNvPicPr>
            <a:picLocks noChangeAspect="1" noChangeArrowheads="1"/>
          </p:cNvPicPr>
          <p:nvPr>
            <p:custDataLst>
              <p:tags r:id="rId2"/>
            </p:custDataLst>
          </p:nvPr>
        </p:nvPicPr>
        <p:blipFill>
          <a:blip r:embed="rId15"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501103" y="3689085"/>
            <a:ext cx="748594" cy="360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 name="Picture 18" descr="S7306484"/>
          <p:cNvPicPr>
            <a:picLocks noChangeAspect="1" noChangeArrowheads="1"/>
          </p:cNvPicPr>
          <p:nvPr/>
        </p:nvPicPr>
        <p:blipFill>
          <a:blip r:embed="rId16"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231904" y="3369361"/>
            <a:ext cx="1287868" cy="1000369"/>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65" name="图片 64"/>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7376834" y="3479900"/>
            <a:ext cx="866961" cy="779290"/>
          </a:xfrm>
          <a:prstGeom prst="rect">
            <a:avLst/>
          </a:prstGeom>
          <a:noFill/>
          <a:ln>
            <a:noFill/>
          </a:ln>
        </p:spPr>
      </p:pic>
      <p:pic>
        <p:nvPicPr>
          <p:cNvPr id="66" name="Picture 22" descr="FC to LC跳纤P21"/>
          <p:cNvPicPr>
            <a:picLocks noChangeAspect="1" noChangeArrowheads="1"/>
          </p:cNvPicPr>
          <p:nvPr>
            <p:custDataLst>
              <p:tags r:id="rId3"/>
            </p:custDataLst>
          </p:nvPr>
        </p:nvPicPr>
        <p:blipFill>
          <a:blip r:embed="rId1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651466" y="3633082"/>
            <a:ext cx="691189" cy="4729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 name="Picture 20" descr="SC尾纤P12"/>
          <p:cNvPicPr>
            <a:picLocks noChangeAspect="1" noChangeArrowheads="1"/>
          </p:cNvPicPr>
          <p:nvPr>
            <p:custDataLst>
              <p:tags r:id="rId4"/>
            </p:custDataLst>
          </p:nvPr>
        </p:nvPicPr>
        <p:blipFill>
          <a:blip r:embed="rId15"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380978" y="3689085"/>
            <a:ext cx="748594" cy="360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 name="矩形 67"/>
          <p:cNvSpPr/>
          <p:nvPr/>
        </p:nvSpPr>
        <p:spPr>
          <a:xfrm>
            <a:off x="731404" y="1286253"/>
            <a:ext cx="6518293" cy="1885507"/>
          </a:xfrm>
          <a:prstGeom prst="rect">
            <a:avLst/>
          </a:prstGeom>
          <a:ln w="19050">
            <a:solidFill>
              <a:schemeClr val="tx1"/>
            </a:solidFill>
            <a:prstDash val="dash"/>
          </a:ln>
        </p:spPr>
        <p:txBody>
          <a:bodyPr wrap="square" rtlCol="0" anchor="ctr">
            <a:noAutofit/>
          </a:bodyPr>
          <a:lstStyle/>
          <a:p>
            <a:pPr marL="342900" indent="-342900" algn="ctr" fontAlgn="ctr">
              <a:buFont typeface="+mj-lt"/>
              <a:buAutoNum type="arabicPeriod"/>
            </a:pPr>
            <a:endParaRPr lang="en-US" altLang="zh-CN" sz="1800" dirty="0">
              <a:latin typeface="Huawei Sans" panose="020C0503030203020204" pitchFamily="34" charset="0"/>
              <a:cs typeface="Huawei Sans" panose="020C0503030203020204" pitchFamily="34" charset="0"/>
            </a:endParaRPr>
          </a:p>
        </p:txBody>
      </p:sp>
      <p:sp>
        <p:nvSpPr>
          <p:cNvPr id="69" name="Text Box 34"/>
          <p:cNvSpPr txBox="1">
            <a:spLocks noChangeArrowheads="1"/>
          </p:cNvSpPr>
          <p:nvPr/>
        </p:nvSpPr>
        <p:spPr bwMode="auto">
          <a:xfrm>
            <a:off x="3313966" y="1276985"/>
            <a:ext cx="1056608" cy="307760"/>
          </a:xfrm>
          <a:prstGeom prst="rect">
            <a:avLst/>
          </a:prstGeom>
          <a:noFill/>
          <a:ln w="9525" algn="ctr">
            <a:noFill/>
            <a:miter lim="800000"/>
            <a:headEnd/>
            <a:tailEnd/>
          </a:ln>
        </p:spPr>
        <p:txBody>
          <a:bodyPr wrap="square" lIns="91424" tIns="45712" rIns="91424" bIns="45712" anchor="ctr">
            <a:noAutofit/>
          </a:bodyPr>
          <a:lstStyle/>
          <a:p>
            <a:pPr algn="ctr" eaLnBrk="1" fontAlgn="ctr" hangingPunct="1"/>
            <a:r>
              <a:rPr kumimoji="1" lang="en-US" sz="1200" dirty="0">
                <a:latin typeface="Huawei Sans" panose="020C0503030203020204" pitchFamily="34" charset="0"/>
                <a:cs typeface="Huawei Sans" panose="020C0503030203020204" pitchFamily="34" charset="0"/>
              </a:rPr>
              <a:t>CO</a:t>
            </a:r>
          </a:p>
        </p:txBody>
      </p:sp>
      <p:sp>
        <p:nvSpPr>
          <p:cNvPr id="70" name="矩形 69"/>
          <p:cNvSpPr/>
          <p:nvPr/>
        </p:nvSpPr>
        <p:spPr>
          <a:xfrm>
            <a:off x="7392147" y="1286253"/>
            <a:ext cx="825438" cy="1885507"/>
          </a:xfrm>
          <a:prstGeom prst="rect">
            <a:avLst/>
          </a:prstGeom>
          <a:ln w="19050">
            <a:solidFill>
              <a:schemeClr val="tx1"/>
            </a:solidFill>
            <a:prstDash val="dash"/>
          </a:ln>
        </p:spPr>
        <p:txBody>
          <a:bodyPr wrap="square" rtlCol="0" anchor="ctr">
            <a:noAutofit/>
          </a:bodyPr>
          <a:lstStyle/>
          <a:p>
            <a:pPr marL="342900" indent="-342900" algn="ctr" fontAlgn="ctr">
              <a:buFont typeface="+mj-lt"/>
              <a:buAutoNum type="arabicPeriod"/>
            </a:pPr>
            <a:endParaRPr lang="en-US" altLang="zh-CN" sz="1800" dirty="0">
              <a:latin typeface="Huawei Sans" panose="020C0503030203020204" pitchFamily="34" charset="0"/>
              <a:cs typeface="Huawei Sans" panose="020C0503030203020204" pitchFamily="34" charset="0"/>
            </a:endParaRPr>
          </a:p>
        </p:txBody>
      </p:sp>
      <p:sp>
        <p:nvSpPr>
          <p:cNvPr id="71" name="Text Box 34"/>
          <p:cNvSpPr txBox="1">
            <a:spLocks noChangeArrowheads="1"/>
          </p:cNvSpPr>
          <p:nvPr/>
        </p:nvSpPr>
        <p:spPr bwMode="auto">
          <a:xfrm>
            <a:off x="7350182" y="1232627"/>
            <a:ext cx="933988" cy="954091"/>
          </a:xfrm>
          <a:prstGeom prst="rect">
            <a:avLst/>
          </a:prstGeom>
          <a:noFill/>
          <a:ln w="9525" algn="ctr">
            <a:noFill/>
            <a:miter lim="800000"/>
            <a:headEnd/>
            <a:tailEnd/>
          </a:ln>
        </p:spPr>
        <p:txBody>
          <a:bodyPr wrap="square" lIns="91424" tIns="45712" rIns="91424" bIns="45712" anchor="ctr">
            <a:noAutofit/>
          </a:bodyPr>
          <a:lstStyle/>
          <a:p>
            <a:pPr algn="ctr" eaLnBrk="1" fontAlgn="ctr" hangingPunct="1"/>
            <a:r>
              <a:rPr kumimoji="1" lang="en-US" sz="1200" dirty="0">
                <a:latin typeface="Huawei Sans" panose="020C0503030203020204" pitchFamily="34" charset="0"/>
                <a:cs typeface="Huawei Sans" panose="020C0503030203020204" pitchFamily="34" charset="0"/>
              </a:rPr>
              <a:t>Floor and weak-current well</a:t>
            </a:r>
          </a:p>
        </p:txBody>
      </p:sp>
      <p:sp>
        <p:nvSpPr>
          <p:cNvPr id="72" name="矩形 71"/>
          <p:cNvSpPr/>
          <p:nvPr/>
        </p:nvSpPr>
        <p:spPr>
          <a:xfrm>
            <a:off x="8333170" y="1286253"/>
            <a:ext cx="3093230" cy="1885507"/>
          </a:xfrm>
          <a:prstGeom prst="rect">
            <a:avLst/>
          </a:prstGeom>
          <a:ln w="19050">
            <a:solidFill>
              <a:schemeClr val="tx1"/>
            </a:solidFill>
            <a:prstDash val="dash"/>
          </a:ln>
        </p:spPr>
        <p:txBody>
          <a:bodyPr wrap="square" rtlCol="0" anchor="ctr">
            <a:noAutofit/>
          </a:bodyPr>
          <a:lstStyle/>
          <a:p>
            <a:pPr marL="342900" indent="-342900" algn="ctr" fontAlgn="ctr">
              <a:buFont typeface="+mj-lt"/>
              <a:buAutoNum type="arabicPeriod"/>
            </a:pPr>
            <a:endParaRPr lang="en-US" altLang="zh-CN" sz="1800" dirty="0">
              <a:latin typeface="Huawei Sans" panose="020C0503030203020204" pitchFamily="34" charset="0"/>
              <a:cs typeface="Huawei Sans" panose="020C0503030203020204" pitchFamily="34" charset="0"/>
            </a:endParaRPr>
          </a:p>
        </p:txBody>
      </p:sp>
      <p:sp>
        <p:nvSpPr>
          <p:cNvPr id="73" name="Text Box 34"/>
          <p:cNvSpPr txBox="1">
            <a:spLocks noChangeArrowheads="1"/>
          </p:cNvSpPr>
          <p:nvPr/>
        </p:nvSpPr>
        <p:spPr bwMode="auto">
          <a:xfrm>
            <a:off x="9016387" y="1078837"/>
            <a:ext cx="2330039" cy="738648"/>
          </a:xfrm>
          <a:prstGeom prst="rect">
            <a:avLst/>
          </a:prstGeom>
          <a:noFill/>
          <a:ln w="9525" algn="ctr">
            <a:noFill/>
            <a:miter lim="800000"/>
            <a:headEnd/>
            <a:tailEnd/>
          </a:ln>
        </p:spPr>
        <p:txBody>
          <a:bodyPr wrap="square" lIns="91424" tIns="45712" rIns="91424" bIns="45712" anchor="ctr">
            <a:noAutofit/>
          </a:bodyPr>
          <a:lstStyle/>
          <a:p>
            <a:pPr algn="ctr" eaLnBrk="1" fontAlgn="ctr" hangingPunct="1"/>
            <a:r>
              <a:rPr kumimoji="1" lang="pt-BR" sz="1200" dirty="0">
                <a:latin typeface="Huawei Sans" panose="020C0503030203020204" pitchFamily="34" charset="0"/>
                <a:cs typeface="Huawei Sans" panose="020C0503030203020204" pitchFamily="34" charset="0"/>
              </a:rPr>
              <a:t>Caixa de informações da ONU</a:t>
            </a:r>
            <a:endParaRPr kumimoji="1" lang="en-US" sz="1200" dirty="0">
              <a:latin typeface="Huawei Sans" panose="020C0503030203020204" pitchFamily="34" charset="0"/>
              <a:cs typeface="Huawei Sans" panose="020C0503030203020204" pitchFamily="34" charset="0"/>
            </a:endParaRPr>
          </a:p>
        </p:txBody>
      </p:sp>
    </p:spTree>
    <p:extLst>
      <p:ext uri="{BB962C8B-B14F-4D97-AF65-F5344CB8AC3E}">
        <p14:creationId xmlns:p14="http://schemas.microsoft.com/office/powerpoint/2010/main" val="7323558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10.xml><?xml version="1.0" encoding="utf-8"?>
<p:tagLst xmlns:a="http://schemas.openxmlformats.org/drawingml/2006/main" xmlns:r="http://schemas.openxmlformats.org/officeDocument/2006/relationships" xmlns:p="http://schemas.openxmlformats.org/presentationml/2006/main">
  <p:tag name="ARTICULATE_PUBLISH_MODE" val="2"/>
  <p:tag name="ARTICULATE_SOURCE_IMAGE" val="C:\DOCUME~2\z98720\LOCALS~1\Temp\articulate\presenter\imgtemp\QiNCyqu5.files\slide0001_image001.png"/>
</p:tagLst>
</file>

<file path=ppt/tags/tag11.xml><?xml version="1.0" encoding="utf-8"?>
<p:tagLst xmlns:a="http://schemas.openxmlformats.org/drawingml/2006/main" xmlns:r="http://schemas.openxmlformats.org/officeDocument/2006/relationships" xmlns:p="http://schemas.openxmlformats.org/presentationml/2006/main">
  <p:tag name="ARTICULATE_PUBLISH_MODE" val="2"/>
  <p:tag name="ARTICULATE_SOURCE_IMAGE" val="C:\DOCUME~2\z98720\LOCALS~1\Temp\articulate\presenter\imgtemp\QiNCyqu5.files\slide0001_image001.png"/>
</p:tagLst>
</file>

<file path=ppt/tags/tag12.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13.xml><?xml version="1.0" encoding="utf-8"?>
<p:tagLst xmlns:a="http://schemas.openxmlformats.org/drawingml/2006/main" xmlns:r="http://schemas.openxmlformats.org/officeDocument/2006/relationships" xmlns:p="http://schemas.openxmlformats.org/presentationml/2006/main">
  <p:tag name="ARTICULATE_PUBLISH_MODE" val="2"/>
  <p:tag name="ARTICULATE_SOURCE_IMAGE" val="C:\DOCUME~2\z98720\LOCALS~1\Temp\articulate\presenter\imgtemp\asvNtefE.files\slide0001_image001.jpg"/>
</p:tagLst>
</file>

<file path=ppt/tags/tag14.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15.xml><?xml version="1.0" encoding="utf-8"?>
<p:tagLst xmlns:a="http://schemas.openxmlformats.org/drawingml/2006/main" xmlns:r="http://schemas.openxmlformats.org/officeDocument/2006/relationships" xmlns:p="http://schemas.openxmlformats.org/presentationml/2006/main">
  <p:tag name="ARTICULATE_PUBLISH_MODE" val="2"/>
  <p:tag name="ARTICULATE_SOURCE_IMAGE" val="C:\DOCUME~1\ADMINI~1\LOCALS~1\Temp\articulate\presenter\imgtemp\1ulL5XfU.files\slide0001_image001.jpg"/>
</p:tagLst>
</file>

<file path=ppt/tags/tag16.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17.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18.xml><?xml version="1.0" encoding="utf-8"?>
<p:tagLst xmlns:a="http://schemas.openxmlformats.org/drawingml/2006/main" xmlns:r="http://schemas.openxmlformats.org/officeDocument/2006/relationships" xmlns:p="http://schemas.openxmlformats.org/presentationml/2006/main">
  <p:tag name="ARTICULATE_PUBLISH_MODE" val="2"/>
  <p:tag name="ARTICULATE_SOURCE_IMAGE" val="C:\DOCUME~1\ADMINI~1\LOCALS~1\Temp\articulate\presenter\imgtemp\l8lIMHdv.files\slide0001_image001.png"/>
</p:tagLst>
</file>

<file path=ppt/tags/tag19.xml><?xml version="1.0" encoding="utf-8"?>
<p:tagLst xmlns:a="http://schemas.openxmlformats.org/drawingml/2006/main" xmlns:r="http://schemas.openxmlformats.org/officeDocument/2006/relationships" xmlns:p="http://schemas.openxmlformats.org/presentationml/2006/main">
  <p:tag name="ARTICULATE_PUBLISH_MODE" val="2"/>
  <p:tag name="ARTICULATE_SOURCE_IMAGE" val="C:\DOCUME~1\ADMINI~1\LOCALS~1\Temp\articulate\presenter\imgtemp\ote3m2J3.files\slide0001_image001.jpg"/>
</p:tagLst>
</file>

<file path=ppt/tags/tag2.xml><?xml version="1.0" encoding="utf-8"?>
<p:tagLst xmlns:a="http://schemas.openxmlformats.org/drawingml/2006/main" xmlns:r="http://schemas.openxmlformats.org/officeDocument/2006/relationships" xmlns:p="http://schemas.openxmlformats.org/presentationml/2006/main">
  <p:tag name="ARTICULATE_PUBLISH_MODE" val="2"/>
  <p:tag name="ARTICULATE_SOURCE_IMAGE" val="C:\DOCUME~2\z98720\LOCALS~1\Temp\articulate\presenter\imgtemp\t1DMVB0P.files\slide0001_image001.jpg"/>
</p:tagLst>
</file>

<file path=ppt/tags/tag20.xml><?xml version="1.0" encoding="utf-8"?>
<p:tagLst xmlns:a="http://schemas.openxmlformats.org/drawingml/2006/main" xmlns:r="http://schemas.openxmlformats.org/officeDocument/2006/relationships" xmlns:p="http://schemas.openxmlformats.org/presentationml/2006/main">
  <p:tag name="ARTICULATE_PUBLISH_MODE" val="2"/>
  <p:tag name="ARTICULATE_SOURCE_IMAGE" val="C:\DOCUME~1\ADMINI~1\LOCALS~1\Temp\articulate\presenter\imgtemp\I3JjofLJ.files\slide0001_image001.png"/>
</p:tagLst>
</file>

<file path=ppt/tags/tag21.xml><?xml version="1.0" encoding="utf-8"?>
<p:tagLst xmlns:a="http://schemas.openxmlformats.org/drawingml/2006/main" xmlns:r="http://schemas.openxmlformats.org/officeDocument/2006/relationships" xmlns:p="http://schemas.openxmlformats.org/presentationml/2006/main">
  <p:tag name="ARTICULATE_PUBLISH_MODE" val="2"/>
  <p:tag name="ARTICULATE_SOURCE_IMAGE" val="C:\DOCUME~2\z98720\LOCALS~1\Temp\articulate\presenter\imgtemp\sU3dmaeN.files\slide0001_image001.jpg"/>
</p:tagLst>
</file>

<file path=ppt/tags/tag22.xml><?xml version="1.0" encoding="utf-8"?>
<p:tagLst xmlns:a="http://schemas.openxmlformats.org/drawingml/2006/main" xmlns:r="http://schemas.openxmlformats.org/officeDocument/2006/relationships" xmlns:p="http://schemas.openxmlformats.org/presentationml/2006/main">
  <p:tag name="ARTICULATE_PUBLISH_MODE" val="2"/>
  <p:tag name="ARTICULATE_SOURCE_IMAGE" val="C:\DOCUME~2\z98720\LOCALS~1\Temp\articulate\presenter\imgtemp\3WIqGpq2.files\slide0001_image001.png"/>
</p:tagLst>
</file>

<file path=ppt/tags/tag23.xml><?xml version="1.0" encoding="utf-8"?>
<p:tagLst xmlns:a="http://schemas.openxmlformats.org/drawingml/2006/main" xmlns:r="http://schemas.openxmlformats.org/officeDocument/2006/relationships" xmlns:p="http://schemas.openxmlformats.org/presentationml/2006/main">
  <p:tag name="ARTICULATE_PUBLISH_MODE" val="2"/>
  <p:tag name="ARTICULATE_SOURCE_IMAGE" val="C:\DOCUME~2\z98720\LOCALS~1\Temp\articulate\presenter\imgtemp\OWBWFmDG.files\slide0001_image001.jpg"/>
</p:tagLst>
</file>

<file path=ppt/tags/tag24.xml><?xml version="1.0" encoding="utf-8"?>
<p:tagLst xmlns:a="http://schemas.openxmlformats.org/drawingml/2006/main" xmlns:r="http://schemas.openxmlformats.org/officeDocument/2006/relationships" xmlns:p="http://schemas.openxmlformats.org/presentationml/2006/main">
  <p:tag name="ARTICULATE_PUBLISH_MODE" val="2"/>
  <p:tag name="ARTICULATE_SOURCE_IMAGE" val="C:\DOCUME~2\z98720\LOCALS~1\Temp\articulate\presenter\imgtemp\asvNtefE.files\slide0001_image001.jpg"/>
</p:tagLst>
</file>

<file path=ppt/tags/tag25.xml><?xml version="1.0" encoding="utf-8"?>
<p:tagLst xmlns:a="http://schemas.openxmlformats.org/drawingml/2006/main" xmlns:r="http://schemas.openxmlformats.org/officeDocument/2006/relationships" xmlns:p="http://schemas.openxmlformats.org/presentationml/2006/main">
  <p:tag name="ARTICULATE_PUBLISH_MODE" val="2"/>
  <p:tag name="ARTICULATE_SOURCE_IMAGE" val="C:\DOCUME~2\z98720\LOCALS~1\Temp\articulate\presenter\imgtemp\xtQMZlwZ.files\slide0001_image001.png"/>
</p:tagLst>
</file>

<file path=ppt/tags/tag26.xml><?xml version="1.0" encoding="utf-8"?>
<p:tagLst xmlns:a="http://schemas.openxmlformats.org/drawingml/2006/main" xmlns:r="http://schemas.openxmlformats.org/officeDocument/2006/relationships" xmlns:p="http://schemas.openxmlformats.org/presentationml/2006/main">
  <p:tag name="ARTICULATE_PUBLISH_MODE" val="2"/>
  <p:tag name="ARTICULATE_SOURCE_IMAGE" val="C:\DOCUME~2\z98720\LOCALS~1\Temp\articulate\presenter\imgtemp\CQ4ZWDf7.files\slide0001_image001.jpg"/>
</p:tagLst>
</file>

<file path=ppt/tags/tag27.xml><?xml version="1.0" encoding="utf-8"?>
<p:tagLst xmlns:a="http://schemas.openxmlformats.org/drawingml/2006/main" xmlns:r="http://schemas.openxmlformats.org/officeDocument/2006/relationships" xmlns:p="http://schemas.openxmlformats.org/presentationml/2006/main">
  <p:tag name="ARTICULATE_PUBLISH_MODE" val="2"/>
  <p:tag name="ARTICULATE_SOURCE_IMAGE" val="C:\DOCUME~2\z98720\LOCALS~1\Temp\articulate\presenter\imgtemp\4sYeepsL.files\slide0001_image001.png"/>
</p:tagLst>
</file>

<file path=ppt/tags/tag28.xml><?xml version="1.0" encoding="utf-8"?>
<p:tagLst xmlns:a="http://schemas.openxmlformats.org/drawingml/2006/main" xmlns:r="http://schemas.openxmlformats.org/officeDocument/2006/relationships" xmlns:p="http://schemas.openxmlformats.org/presentationml/2006/main">
  <p:tag name="ARTICULATE_PUBLISH_MODE" val="2"/>
  <p:tag name="ARTICULATE_SOURCE_IMAGE" val="C:\DOCUME~2\z98720\LOCALS~1\Temp\articulate\presenter\imgtemp\OqpOmEFU.files\slide0001_image001.png"/>
</p:tagLst>
</file>

<file path=ppt/tags/tag29.xml><?xml version="1.0" encoding="utf-8"?>
<p:tagLst xmlns:a="http://schemas.openxmlformats.org/drawingml/2006/main" xmlns:r="http://schemas.openxmlformats.org/officeDocument/2006/relationships" xmlns:p="http://schemas.openxmlformats.org/presentationml/2006/main">
  <p:tag name="ARTICULATE_PUBLISH_MODE" val="2"/>
  <p:tag name="ARTICULATE_SOURCE_IMAGE" val="C:\DOCUME~2\z98720\LOCALS~1\Temp\articulate\presenter\imgtemp\Z4vjrnBs.files\slide0001_image001.png"/>
</p:tagLst>
</file>

<file path=ppt/tags/tag3.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30.xml><?xml version="1.0" encoding="utf-8"?>
<p:tagLst xmlns:a="http://schemas.openxmlformats.org/drawingml/2006/main" xmlns:r="http://schemas.openxmlformats.org/officeDocument/2006/relationships" xmlns:p="http://schemas.openxmlformats.org/presentationml/2006/main">
  <p:tag name="ARTICULATE_PUBLISH_MODE" val="2"/>
  <p:tag name="ARTICULATE_SOURCE_IMAGE" val="C:\DOCUME~2\z98720\LOCALS~1\Temp\articulate\presenter\imgtemp\QykerRM1.files\slide0001_image001.jpg"/>
</p:tagLst>
</file>

<file path=ppt/tags/tag31.xml><?xml version="1.0" encoding="utf-8"?>
<p:tagLst xmlns:a="http://schemas.openxmlformats.org/drawingml/2006/main" xmlns:r="http://schemas.openxmlformats.org/officeDocument/2006/relationships" xmlns:p="http://schemas.openxmlformats.org/presentationml/2006/main">
  <p:tag name="ARTICULATE_PUBLISH_MODE" val="2"/>
  <p:tag name="ARTICULATE_SOURCE_IMAGE" val="C:\DOCUME~2\z98720\LOCALS~1\Temp\articulate\presenter\imgtemp\p2gPqcGv.files\slide0001_image001.png"/>
</p:tagLst>
</file>

<file path=ppt/tags/tag32.xml><?xml version="1.0" encoding="utf-8"?>
<p:tagLst xmlns:a="http://schemas.openxmlformats.org/drawingml/2006/main" xmlns:r="http://schemas.openxmlformats.org/officeDocument/2006/relationships" xmlns:p="http://schemas.openxmlformats.org/presentationml/2006/main">
  <p:tag name="ARTICULATE_PUBLISH_MODE" val="2"/>
  <p:tag name="ARTICULATE_SOURCE_IMAGE" val="C:\DOCUME~2\z98720\LOCALS~1\Temp\articulate\presenter\imgtemp\QiNCyqu5.files\slide0001_image001.png"/>
</p:tagLst>
</file>

<file path=ppt/tags/tag33.xml><?xml version="1.0" encoding="utf-8"?>
<p:tagLst xmlns:a="http://schemas.openxmlformats.org/drawingml/2006/main" xmlns:r="http://schemas.openxmlformats.org/officeDocument/2006/relationships" xmlns:p="http://schemas.openxmlformats.org/presentationml/2006/main">
  <p:tag name="ARTICULATE_PUBLISH_MODE" val="2"/>
  <p:tag name="ARTICULATE_SOURCE_IMAGE" val="C:\DOCUME~2\z98720\LOCALS~1\Temp\articulate\presenter\imgtemp\xdQ2wwwQ.files\slide0001_image001.jpg"/>
</p:tagLst>
</file>

<file path=ppt/tags/tag34.xml><?xml version="1.0" encoding="utf-8"?>
<p:tagLst xmlns:a="http://schemas.openxmlformats.org/drawingml/2006/main" xmlns:r="http://schemas.openxmlformats.org/officeDocument/2006/relationships" xmlns:p="http://schemas.openxmlformats.org/presentationml/2006/main">
  <p:tag name="ARTICULATE_PUBLISH_MODE" val="2"/>
  <p:tag name="ARTICULATE_SOURCE_IMAGE" val="C:\DOCUME~2\z98720\LOCALS~1\Temp\articulate\presenter\imgtemp\PZnXkk1n.files\slide0001_image001.png"/>
</p:tagLst>
</file>

<file path=ppt/tags/tag35.xml><?xml version="1.0" encoding="utf-8"?>
<p:tagLst xmlns:a="http://schemas.openxmlformats.org/drawingml/2006/main" xmlns:r="http://schemas.openxmlformats.org/officeDocument/2006/relationships" xmlns:p="http://schemas.openxmlformats.org/presentationml/2006/main">
  <p:tag name="ARTICULATE_PUBLISH_MODE" val="2"/>
  <p:tag name="ARTICULATE_SOURCE_IMAGE" val="C:\DOCUME~2\z98720\LOCALS~1\Temp\articulate\presenter\imgtemp\7POMNS7t.files\slide0001_image001.png"/>
</p:tagLst>
</file>

<file path=ppt/tags/tag36.xml><?xml version="1.0" encoding="utf-8"?>
<p:tagLst xmlns:a="http://schemas.openxmlformats.org/drawingml/2006/main" xmlns:r="http://schemas.openxmlformats.org/officeDocument/2006/relationships" xmlns:p="http://schemas.openxmlformats.org/presentationml/2006/main">
  <p:tag name="ARTICULATE_PUBLISH_MODE" val="2"/>
  <p:tag name="ARTICULATE_SOURCE_IMAGE" val="C:\DOCUME~2\z98720\LOCALS~1\Temp\articulate\presenter\imgtemp\gbEcIgO4.files\slide0001_image001.png"/>
</p:tagLst>
</file>

<file path=ppt/tags/tag37.xml><?xml version="1.0" encoding="utf-8"?>
<p:tagLst xmlns:a="http://schemas.openxmlformats.org/drawingml/2006/main" xmlns:r="http://schemas.openxmlformats.org/officeDocument/2006/relationships" xmlns:p="http://schemas.openxmlformats.org/presentationml/2006/main">
  <p:tag name="ARTICULATE_PUBLISH_MODE" val="2"/>
  <p:tag name="ARTICULATE_SOURCE_IMAGE" val="C:\DOCUME~2\z98720\LOCALS~1\Temp\articulate\presenter\imgtemp\SywzcMXC.files\slide0001_image001.png"/>
</p:tagLst>
</file>

<file path=ppt/tags/tag4.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5.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6.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7.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8.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9.xml><?xml version="1.0" encoding="utf-8"?>
<p:tagLst xmlns:a="http://schemas.openxmlformats.org/drawingml/2006/main" xmlns:r="http://schemas.openxmlformats.org/officeDocument/2006/relationships" xmlns:p="http://schemas.openxmlformats.org/presentationml/2006/main">
  <p:tag name="ARTICULATE_PUBLISH_MODE" val="2"/>
</p:tagLst>
</file>

<file path=ppt/theme/theme1.xml><?xml version="1.0" encoding="utf-8"?>
<a:theme xmlns:a="http://schemas.openxmlformats.org/drawingml/2006/main" name="1_自定义设计方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方正+Huawei">
      <a:majorFont>
        <a:latin typeface="Huawei Sans"/>
        <a:ea typeface="方正兰亭黑简体"/>
        <a:cs typeface=""/>
      </a:majorFont>
      <a:minorFont>
        <a:latin typeface="Huawei Sans"/>
        <a:ea typeface="方正兰亭黑简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方正+Huawei">
      <a:majorFont>
        <a:latin typeface="Huawei Sans"/>
        <a:ea typeface="方正兰亭黑简体"/>
        <a:cs typeface=""/>
      </a:majorFont>
      <a:minorFont>
        <a:latin typeface="Huawei Sans"/>
        <a:ea typeface="方正兰亭黑简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6065</TotalTime>
  <Words>13261</Words>
  <Application>Microsoft Office PowerPoint</Application>
  <PresentationFormat>Widescreen</PresentationFormat>
  <Paragraphs>1407</Paragraphs>
  <Slides>75</Slides>
  <Notes>71</Notes>
  <HiddenSlides>0</HiddenSlides>
  <MMClips>0</MMClips>
  <ScaleCrop>false</ScaleCrop>
  <HeadingPairs>
    <vt:vector size="8" baseType="variant">
      <vt:variant>
        <vt:lpstr>Fontes usadas</vt:lpstr>
      </vt:variant>
      <vt:variant>
        <vt:i4>5</vt:i4>
      </vt:variant>
      <vt:variant>
        <vt:lpstr>Tema</vt:lpstr>
      </vt:variant>
      <vt:variant>
        <vt:i4>1</vt:i4>
      </vt:variant>
      <vt:variant>
        <vt:lpstr>Servidores OLE inseridos</vt:lpstr>
      </vt:variant>
      <vt:variant>
        <vt:i4>4</vt:i4>
      </vt:variant>
      <vt:variant>
        <vt:lpstr>Títulos de slides</vt:lpstr>
      </vt:variant>
      <vt:variant>
        <vt:i4>75</vt:i4>
      </vt:variant>
    </vt:vector>
  </HeadingPairs>
  <TitlesOfParts>
    <vt:vector size="85" baseType="lpstr">
      <vt:lpstr>微软雅黑</vt:lpstr>
      <vt:lpstr>Arial</vt:lpstr>
      <vt:lpstr>Cambria Math</vt:lpstr>
      <vt:lpstr>Huawei Sans</vt:lpstr>
      <vt:lpstr>Wingdings</vt:lpstr>
      <vt:lpstr>1_自定义设计方案</vt:lpstr>
      <vt:lpstr>CorelDRAW</vt:lpstr>
      <vt:lpstr>Visio</vt:lpstr>
      <vt:lpstr>绘图</vt:lpstr>
      <vt:lpstr>Photo Editor Photo</vt:lpstr>
      <vt:lpstr>Engenharia e Manutenção ODN</vt:lpstr>
      <vt:lpstr>Apresentação do PowerPoint</vt:lpstr>
      <vt:lpstr>Apresentação do PowerPoint</vt:lpstr>
      <vt:lpstr>Apresentação do PowerPoint</vt:lpstr>
      <vt:lpstr>Definição e Composição(1)</vt:lpstr>
      <vt:lpstr>Definição e Composição (2)</vt:lpstr>
      <vt:lpstr>Proporção de Divisão ODN</vt:lpstr>
      <vt:lpstr>Compreensão gradual de ODNs mais complexas (1)</vt:lpstr>
      <vt:lpstr>Compreensão gradual de ODNs mais complexas (2)</vt:lpstr>
      <vt:lpstr>Compreensão gradual de ODNs mais complexas (3)</vt:lpstr>
      <vt:lpstr>Compreensão gradual de ODNs mais complexas (4)</vt:lpstr>
      <vt:lpstr>Componentes ODN (1) - Fibras e Cabos (1)</vt:lpstr>
      <vt:lpstr>Componentes ODN (1) - Fibras e Cabos (2)</vt:lpstr>
      <vt:lpstr>Componentes ODN (1) - Fibras e Cabos (3)</vt:lpstr>
      <vt:lpstr>Componentes ODN (1) - Fibras e Cabos (4)</vt:lpstr>
      <vt:lpstr>Componentes ODN (2) - Conectores de Fibra Óptica</vt:lpstr>
      <vt:lpstr>Componentes ODN (3) - Divisores Ópticos</vt:lpstr>
      <vt:lpstr>Componentes ODN (4) - Dispositivos de Conexão (1)</vt:lpstr>
      <vt:lpstr>Componentes ODN (4) - Dispositivos de Conexão (2)</vt:lpstr>
      <vt:lpstr>Componentes ODN (4) - Dispositivos de Conexão (3)</vt:lpstr>
      <vt:lpstr>Apresentação do PowerPoint</vt:lpstr>
      <vt:lpstr>Levantamento de Planta Externa</vt:lpstr>
      <vt:lpstr>Levantamento da Planta Interna</vt:lpstr>
      <vt:lpstr>Projeto ODN de Baixo Nível</vt:lpstr>
      <vt:lpstr>Construção Civil de Dutos</vt:lpstr>
      <vt:lpstr>Pole Civil Work Construction</vt:lpstr>
      <vt:lpstr>Diretamente enterrado</vt:lpstr>
      <vt:lpstr>Roteamento de Microcabo Soprado (1)</vt:lpstr>
      <vt:lpstr>Roteamento de Microcabo Soprado (2)</vt:lpstr>
      <vt:lpstr>Roteamento Convencional de Cabos de Dutos</vt:lpstr>
      <vt:lpstr>Roteamento Tradicional de Cabos Aéreos</vt:lpstr>
      <vt:lpstr>Roteamento do cabo aéreo Figure-8</vt:lpstr>
      <vt:lpstr>ADSS Aerial Cable Routing</vt:lpstr>
      <vt:lpstr>Direct Buried Cable Routing</vt:lpstr>
      <vt:lpstr>Indoor Cable Routing</vt:lpstr>
      <vt:lpstr>FDT, FAT, Closure, and TB Installation (1)</vt:lpstr>
      <vt:lpstr>FDT, FAT, Closure, and TB Installation (2)</vt:lpstr>
      <vt:lpstr>Fiber Splicing and Terminating</vt:lpstr>
      <vt:lpstr>Fiber Splicing Equipment</vt:lpstr>
      <vt:lpstr>Procedure for Connecting Optical Fibers</vt:lpstr>
      <vt:lpstr>Stripping the Straight-Through Optical Cable</vt:lpstr>
      <vt:lpstr>Stripping the Fusion-Splicing Optical Cable</vt:lpstr>
      <vt:lpstr>Stripping the Bare Fiber</vt:lpstr>
      <vt:lpstr>Cutting the Optical Fiber Endface</vt:lpstr>
      <vt:lpstr>Splicing Optical Fibers and Monitoring the Connection (1)</vt:lpstr>
      <vt:lpstr>Splicing Optical Fibers and Monitoring the Connection (2)</vt:lpstr>
      <vt:lpstr>Common Faults in Optical Line Engineering</vt:lpstr>
      <vt:lpstr>Apresentação do PowerPoint</vt:lpstr>
      <vt:lpstr>Civil Work Construction Acceptance</vt:lpstr>
      <vt:lpstr>Optical Cable Layout Check</vt:lpstr>
      <vt:lpstr>Component Installation Check</vt:lpstr>
      <vt:lpstr>Link Acceptance Test (1)</vt:lpstr>
      <vt:lpstr>Link Acceptance Test (2)</vt:lpstr>
      <vt:lpstr>Link Acceptance Test (3)</vt:lpstr>
      <vt:lpstr>ODN Link Attenuation (1)</vt:lpstr>
      <vt:lpstr>ODN Link Attenuation (2) – Optical Cable Attenuation</vt:lpstr>
      <vt:lpstr>ODN Link Attenuation (3) – Insertion Loss</vt:lpstr>
      <vt:lpstr>ODN Link Attenuation (4) – ORL</vt:lpstr>
      <vt:lpstr>ODN Link Attenuation (5)</vt:lpstr>
      <vt:lpstr>ODN Link Attenuation (6)</vt:lpstr>
      <vt:lpstr>ODN Link Attenuation Budgeting</vt:lpstr>
      <vt:lpstr>ODN Link Detection Component (1)</vt:lpstr>
      <vt:lpstr>ODN Link Detection Component (2)</vt:lpstr>
      <vt:lpstr>ODN Link Detection Component (3)</vt:lpstr>
      <vt:lpstr>ODN Link Detection Component (4)</vt:lpstr>
      <vt:lpstr>Apresentação do PowerPoint</vt:lpstr>
      <vt:lpstr>Service Provisioning Test (1)</vt:lpstr>
      <vt:lpstr>Service Provisioning Test (2)</vt:lpstr>
      <vt:lpstr>ODN O&amp;M (1)</vt:lpstr>
      <vt:lpstr>ODN O&amp;M (2)</vt:lpstr>
      <vt:lpstr>Apresentação do PowerPoint</vt:lpstr>
      <vt:lpstr>Apresentação do PowerPoint</vt:lpstr>
      <vt:lpstr>Apresentação do PowerPoint</vt:lpstr>
      <vt:lpstr>Apresentação do PowerPoint</vt:lpstr>
      <vt:lpstr>Apresentação do PowerPoint</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fanyan (A)</dc:creator>
  <cp:lastModifiedBy>Renato Xavier</cp:lastModifiedBy>
  <cp:revision>240</cp:revision>
  <dcterms:created xsi:type="dcterms:W3CDTF">2018-11-29T10:16:29Z</dcterms:created>
  <dcterms:modified xsi:type="dcterms:W3CDTF">2024-11-06T18:29:07Z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2015_ms_pID_725343">
    <vt:lpwstr>(3)MaJFIEwVMnyWZEjzqN1WNrkWFWdFK+edTZ3LxVGz5vndeUVEzoVHAS9C9hQo6eStTIwkBrcE
TNUWzBiHe5z/qqkKVBq+ISF/n7iEn13F3HkkGAHMoEyRCcyn0m92vtQofZEpC1S8SLCLBZTM
HTaucvUcsyxeM+hhGXIr5KIPsvbPHU8Xa8kINMseTEywwFak1q2CQERSPbJRAkiBnLuF2ucm
hp+BsJ/dj2IQMEifVO</vt:lpwstr>
  </property>
  <property fmtid="{D5CDD505-2E9C-101B-9397-08002B2CF9AE}" pid="3" name="_2015_ms_pID_7253431">
    <vt:lpwstr>AVJ9PwLQnXv2x1qrDvdCHb/SWxcFmpUyJuYg5+DgdOJusCULhoK0DB
rG7Wp2XrULx9PwQmobJ0XOoQZ2OP3wl/I63jmUdSu6CyrGqjzwMJBTbeiTSzNBmyKtPkdNZR
Ak8qnHyWGQlQUtSqeLV3YjwSWgksuJqnXWGbiqBW2aFK9e1zkgMcF6pgmZw5oQl6iYYDusng
WaRFhc8KvS1xp4oDf0fGkmW2V9AK4nR/tvKp</vt:lpwstr>
  </property>
  <property fmtid="{D5CDD505-2E9C-101B-9397-08002B2CF9AE}" pid="4" name="_2015_ms_pID_7253432">
    <vt:lpwstr>FkbQChVglILM2Lfwencao2U=</vt:lpwstr>
  </property>
  <property fmtid="{D5CDD505-2E9C-101B-9397-08002B2CF9AE}" pid="5" name="_readonly">
    <vt:lpwstr/>
  </property>
  <property fmtid="{D5CDD505-2E9C-101B-9397-08002B2CF9AE}" pid="6" name="_change">
    <vt:lpwstr/>
  </property>
  <property fmtid="{D5CDD505-2E9C-101B-9397-08002B2CF9AE}" pid="7" name="_full-control">
    <vt:lpwstr/>
  </property>
  <property fmtid="{D5CDD505-2E9C-101B-9397-08002B2CF9AE}" pid="8" name="sflag">
    <vt:lpwstr>1595550928</vt:lpwstr>
  </property>
</Properties>
</file>